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52"/>
  </p:handoutMasterIdLst>
  <p:sldIdLst>
    <p:sldId id="256" r:id="rId4"/>
    <p:sldId id="269" r:id="rId5"/>
    <p:sldId id="261" r:id="rId6"/>
    <p:sldId id="265" r:id="rId7"/>
    <p:sldId id="272" r:id="rId8"/>
    <p:sldId id="292" r:id="rId9"/>
    <p:sldId id="274" r:id="rId10"/>
    <p:sldId id="312" r:id="rId11"/>
    <p:sldId id="277" r:id="rId12"/>
    <p:sldId id="313" r:id="rId13"/>
    <p:sldId id="311" r:id="rId14"/>
    <p:sldId id="314" r:id="rId15"/>
    <p:sldId id="295" r:id="rId16"/>
    <p:sldId id="310" r:id="rId17"/>
    <p:sldId id="293" r:id="rId18"/>
    <p:sldId id="273" r:id="rId19"/>
    <p:sldId id="271" r:id="rId20"/>
    <p:sldId id="315" r:id="rId21"/>
    <p:sldId id="278" r:id="rId22"/>
    <p:sldId id="299" r:id="rId23"/>
    <p:sldId id="294" r:id="rId24"/>
    <p:sldId id="279" r:id="rId25"/>
    <p:sldId id="309" r:id="rId26"/>
    <p:sldId id="291" r:id="rId27"/>
    <p:sldId id="283" r:id="rId28"/>
    <p:sldId id="308" r:id="rId29"/>
    <p:sldId id="280" r:id="rId30"/>
    <p:sldId id="284" r:id="rId31"/>
    <p:sldId id="298" r:id="rId32"/>
    <p:sldId id="285" r:id="rId33"/>
    <p:sldId id="286" r:id="rId34"/>
    <p:sldId id="297" r:id="rId35"/>
    <p:sldId id="287" r:id="rId36"/>
    <p:sldId id="288" r:id="rId37"/>
    <p:sldId id="266" r:id="rId38"/>
    <p:sldId id="290" r:id="rId39"/>
    <p:sldId id="281" r:id="rId40"/>
    <p:sldId id="296" r:id="rId41"/>
    <p:sldId id="282" r:id="rId42"/>
    <p:sldId id="289" r:id="rId43"/>
    <p:sldId id="276" r:id="rId44"/>
    <p:sldId id="264" r:id="rId45"/>
    <p:sldId id="260" r:id="rId46"/>
    <p:sldId id="263" r:id="rId47"/>
    <p:sldId id="267" r:id="rId48"/>
    <p:sldId id="257" r:id="rId49"/>
    <p:sldId id="258" r:id="rId50"/>
    <p:sldId id="259" r:id="rId51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5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58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906" y="108"/>
      </p:cViewPr>
      <p:guideLst>
        <p:guide orient="horz" pos="235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1-D118-4C5B-A019-4F05AD83A8E8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D118-4C5B-A019-4F05AD83A8E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</c:v>
                </c:pt>
                <c:pt idx="1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118-4C5B-A019-4F05AD83A8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A1A7-4B28-8D0A-A39952665C9A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A1A7-4B28-8D0A-A39952665C9A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75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1A7-4B28-8D0A-A39952665C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F175-4A2F-A7CE-C716A0411980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F175-4A2F-A7CE-C716A0411980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68</c:v>
                </c:pt>
                <c:pt idx="1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175-4A2F-A7CE-C716A04119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BA3C2E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1833-405F-9440-F57E973D0F0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1833-405F-9440-F57E973D0F0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5-1833-405F-9440-F57E973D0F0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1833-405F-9440-F57E973D0F00}"/>
              </c:ext>
            </c:extLst>
          </c:dPt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55</c:v>
                </c:pt>
                <c:pt idx="1">
                  <c:v>35</c:v>
                </c:pt>
                <c:pt idx="2">
                  <c:v>68</c:v>
                </c:pt>
                <c:pt idx="3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833-405F-9440-F57E973D0F0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45</c:v>
                </c:pt>
                <c:pt idx="1">
                  <c:v>65</c:v>
                </c:pt>
                <c:pt idx="2">
                  <c:v>32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1833-405F-9440-F57E973D0F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81540808"/>
        <c:axId val="326723968"/>
      </c:barChart>
      <c:catAx>
        <c:axId val="18154080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ko-KR"/>
          </a:p>
        </c:txPr>
        <c:crossAx val="326723968"/>
        <c:crosses val="autoZero"/>
        <c:auto val="1"/>
        <c:lblAlgn val="ctr"/>
        <c:lblOffset val="100"/>
        <c:noMultiLvlLbl val="0"/>
      </c:catAx>
      <c:valAx>
        <c:axId val="326723968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pPr>
            <a:endParaRPr lang="ko-KR"/>
          </a:p>
        </c:txPr>
        <c:crossAx val="181540808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100"/>
      </a:pPr>
      <a:endParaRPr lang="ko-K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02488612376403"/>
          <c:y val="0.10316937020699739"/>
          <c:w val="0.94708921230974341"/>
          <c:h val="0.782543041129465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420B-4B32-B1DD-E5784FEAB535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  <a:alpha val="5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420B-4B32-B1DD-E5784FEAB535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55</c:v>
                </c:pt>
                <c:pt idx="1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20B-4B32-B1DD-E5784FEAB5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5679D"/>
            </a:solidFill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BC54-4310-846F-D82BF6DA197D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>
                  <a:lumMod val="60000"/>
                  <a:lumOff val="40000"/>
                </a:schemeClr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BC54-4310-846F-D82BF6DA197D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5-BC54-4310-846F-D82BF6DA197D}"/>
              </c:ext>
            </c:extLst>
          </c:dPt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55</c:v>
                </c:pt>
                <c:pt idx="1">
                  <c:v>65</c:v>
                </c:pt>
                <c:pt idx="2">
                  <c:v>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C54-4310-846F-D82BF6DA197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6"/>
        <c:overlap val="100"/>
        <c:axId val="185940224"/>
        <c:axId val="187105664"/>
      </c:barChart>
      <c:catAx>
        <c:axId val="185940224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187105664"/>
        <c:crosses val="autoZero"/>
        <c:auto val="1"/>
        <c:lblAlgn val="ctr"/>
        <c:lblOffset val="100"/>
        <c:noMultiLvlLbl val="0"/>
      </c:catAx>
      <c:valAx>
        <c:axId val="187105664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185940224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spPr>
    <a:effectLst/>
  </c:spPr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4"/>
            </a:solidFill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>
                  <a:lumMod val="40000"/>
                  <a:lumOff val="60000"/>
                </a:schemeClr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33FE-49D5-ADAC-26957C8BBF52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>
                  <a:lumMod val="60000"/>
                  <a:lumOff val="40000"/>
                </a:schemeClr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33FE-49D5-ADAC-26957C8BBF52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33FE-49D5-ADAC-26957C8BBF52}"/>
              </c:ext>
            </c:extLst>
          </c:dPt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30</c:v>
                </c:pt>
                <c:pt idx="1">
                  <c:v>45</c:v>
                </c:pt>
                <c:pt idx="2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3FE-49D5-ADAC-26957C8BBF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6"/>
        <c:overlap val="100"/>
        <c:axId val="185940224"/>
        <c:axId val="187105664"/>
      </c:barChart>
      <c:catAx>
        <c:axId val="185940224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187105664"/>
        <c:crosses val="autoZero"/>
        <c:auto val="1"/>
        <c:lblAlgn val="ctr"/>
        <c:lblOffset val="100"/>
        <c:noMultiLvlLbl val="0"/>
      </c:catAx>
      <c:valAx>
        <c:axId val="18710566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85940224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spPr>
    <a:effectLst/>
  </c:spPr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4135992058230091E-2"/>
          <c:y val="7.760356820737116E-2"/>
          <c:w val="0.94310667990294983"/>
          <c:h val="0.92239643179262887"/>
        </c:manualLayout>
      </c:layout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1-391B-4E26-8FB7-ABEBC697FDEB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391B-4E26-8FB7-ABEBC697FDEB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391B-4E26-8FB7-ABEBC697FDEB}"/>
              </c:ext>
            </c:extLst>
          </c:dPt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</c:v>
                </c:pt>
                <c:pt idx="1">
                  <c:v>6</c:v>
                </c:pt>
                <c:pt idx="2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91B-4E26-8FB7-ABEBC697FDE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391B-4E26-8FB7-ABEBC697FDEB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391B-4E26-8FB7-ABEBC697FDEB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B-391B-4E26-8FB7-ABEBC697FDEB}"/>
              </c:ext>
            </c:extLst>
          </c:dPt>
          <c:cat>
            <c:strRef>
              <c:f>Sheet1!$A$2:$A$4</c:f>
              <c:strCache>
                <c:ptCount val="3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391B-4E26-8FB7-ABEBC697FDE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94412288"/>
        <c:axId val="294413824"/>
      </c:barChart>
      <c:catAx>
        <c:axId val="29441228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294413824"/>
        <c:crosses val="autoZero"/>
        <c:auto val="1"/>
        <c:lblAlgn val="ctr"/>
        <c:lblOffset val="100"/>
        <c:noMultiLvlLbl val="0"/>
      </c:catAx>
      <c:valAx>
        <c:axId val="294413824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0%" sourceLinked="1"/>
        <c:majorTickMark val="out"/>
        <c:minorTickMark val="none"/>
        <c:tickLblPos val="nextTo"/>
        <c:crossAx val="29441228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0.03675</cdr:x>
      <cdr:y>0.02206</cdr:y>
    </cdr:from>
    <cdr:to>
      <cdr:x>0.34588</cdr:x>
      <cdr:y>0.1697</cdr:y>
    </cdr:to>
    <cdr:sp macro="" textlink="">
      <cdr:nvSpPr>
        <cdr:cNvPr id="2" name="TextBox 7"/>
        <cdr:cNvSpPr txBox="1"/>
      </cdr:nvSpPr>
      <cdr:spPr>
        <a:xfrm xmlns:a="http://schemas.openxmlformats.org/drawingml/2006/main">
          <a:off x="188267" y="45998"/>
          <a:ext cx="1583645" cy="30777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altLang="ko-KR" sz="1400" dirty="0">
              <a:solidFill>
                <a:schemeClr val="bg1"/>
              </a:solidFill>
            </a:rPr>
            <a:t>Content A</a:t>
          </a:r>
          <a:endParaRPr lang="ko-KR" altLang="en-US" sz="1400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0.04025</cdr:x>
      <cdr:y>0.33295</cdr:y>
    </cdr:from>
    <cdr:to>
      <cdr:x>0.37174</cdr:x>
      <cdr:y>0.48059</cdr:y>
    </cdr:to>
    <cdr:sp macro="" textlink="">
      <cdr:nvSpPr>
        <cdr:cNvPr id="3" name="TextBox 7"/>
        <cdr:cNvSpPr txBox="1"/>
      </cdr:nvSpPr>
      <cdr:spPr>
        <a:xfrm xmlns:a="http://schemas.openxmlformats.org/drawingml/2006/main">
          <a:off x="206197" y="694129"/>
          <a:ext cx="1698193" cy="30777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altLang="ko-KR" sz="1400" dirty="0">
              <a:solidFill>
                <a:schemeClr val="bg1"/>
              </a:solidFill>
            </a:rPr>
            <a:t>Content B</a:t>
          </a:r>
          <a:endParaRPr lang="ko-KR" altLang="en-US" sz="1400" dirty="0">
            <a:solidFill>
              <a:schemeClr val="bg1"/>
            </a:solidFill>
          </a:endParaRPr>
        </a:p>
      </cdr:txBody>
    </cdr:sp>
  </cdr:relSizeAnchor>
  <cdr:relSizeAnchor xmlns:cdr="http://schemas.openxmlformats.org/drawingml/2006/chartDrawing">
    <cdr:from>
      <cdr:x>0.04025</cdr:x>
      <cdr:y>0.65368</cdr:y>
    </cdr:from>
    <cdr:to>
      <cdr:x>0.39535</cdr:x>
      <cdr:y>0.80132</cdr:y>
    </cdr:to>
    <cdr:sp macro="" textlink="">
      <cdr:nvSpPr>
        <cdr:cNvPr id="4" name="TextBox 7"/>
        <cdr:cNvSpPr txBox="1"/>
      </cdr:nvSpPr>
      <cdr:spPr>
        <a:xfrm xmlns:a="http://schemas.openxmlformats.org/drawingml/2006/main">
          <a:off x="206197" y="1362773"/>
          <a:ext cx="1819145" cy="30777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r>
            <a:rPr lang="en-US" altLang="ko-KR" sz="1400" dirty="0">
              <a:solidFill>
                <a:schemeClr val="bg1"/>
              </a:solidFill>
            </a:rPr>
            <a:t>Content C</a:t>
          </a:r>
          <a:endParaRPr lang="ko-KR" altLang="en-US" sz="1400" dirty="0">
            <a:solidFill>
              <a:schemeClr val="bg1"/>
            </a:solidFill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1B99AC-AA32-462B-B57F-6D6DF09510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0CDF92-EA6A-4801-87E7-47592EFC43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A8D1F-636F-4303-94DB-AB01DB82F3C5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7344EF-FB74-4DF1-B0FC-6E98871D44F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DD62D5-23C0-4427-B481-57C69A4BB8D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B96B53-8761-4579-8B56-7A7E278D79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9892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4662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B2E44D-C969-4008-B0BC-CEF0492D35E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901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20577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5B71EF9-5644-483A-A38D-361CCD7CE1C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57793" y="664427"/>
            <a:ext cx="2286000" cy="2467943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2328922A-A470-49AC-BEB9-A7C5244AFBB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652508" y="664427"/>
            <a:ext cx="2286000" cy="2467943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C2FFC8D0-D117-4DFA-8971-C98026227B2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47223" y="664427"/>
            <a:ext cx="2286000" cy="2467943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49DEBB-6A99-4E36-A293-06732EA4707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841939" y="664427"/>
            <a:ext cx="2286000" cy="2467943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40D4B7-9BEC-4B66-BDF4-95589C0FEE13}"/>
              </a:ext>
            </a:extLst>
          </p:cNvPr>
          <p:cNvSpPr/>
          <p:nvPr userDrawn="1"/>
        </p:nvSpPr>
        <p:spPr>
          <a:xfrm>
            <a:off x="1057793" y="3132370"/>
            <a:ext cx="2286000" cy="3918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7EC37C-62FB-4C11-BF4C-58FDB3485D9F}"/>
              </a:ext>
            </a:extLst>
          </p:cNvPr>
          <p:cNvSpPr/>
          <p:nvPr userDrawn="1"/>
        </p:nvSpPr>
        <p:spPr>
          <a:xfrm>
            <a:off x="3652508" y="3132370"/>
            <a:ext cx="2286000" cy="3918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729094-7B4B-465B-AA0B-FA78FCFBBE59}"/>
              </a:ext>
            </a:extLst>
          </p:cNvPr>
          <p:cNvSpPr/>
          <p:nvPr userDrawn="1"/>
        </p:nvSpPr>
        <p:spPr>
          <a:xfrm>
            <a:off x="6247223" y="3132370"/>
            <a:ext cx="2286000" cy="3918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91960F-779C-43A5-9756-6903C29CBAFF}"/>
              </a:ext>
            </a:extLst>
          </p:cNvPr>
          <p:cNvSpPr/>
          <p:nvPr userDrawn="1"/>
        </p:nvSpPr>
        <p:spPr>
          <a:xfrm>
            <a:off x="8841939" y="3132370"/>
            <a:ext cx="2286000" cy="39187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17F1212-4B34-49E1-86B3-74137719810C}"/>
              </a:ext>
            </a:extLst>
          </p:cNvPr>
          <p:cNvSpPr/>
          <p:nvPr userDrawn="1"/>
        </p:nvSpPr>
        <p:spPr>
          <a:xfrm flipH="1">
            <a:off x="256853" y="6511636"/>
            <a:ext cx="11678291" cy="1895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6A37CED-23C7-4370-A551-81A10F5422C5}"/>
              </a:ext>
            </a:extLst>
          </p:cNvPr>
          <p:cNvSpPr/>
          <p:nvPr userDrawn="1"/>
        </p:nvSpPr>
        <p:spPr>
          <a:xfrm flipH="1">
            <a:off x="10932091" y="5131727"/>
            <a:ext cx="964635" cy="1379909"/>
          </a:xfrm>
          <a:custGeom>
            <a:avLst/>
            <a:gdLst>
              <a:gd name="connsiteX0" fmla="*/ 839442 w 842756"/>
              <a:gd name="connsiteY0" fmla="*/ 1189893 h 1205561"/>
              <a:gd name="connsiteX1" fmla="*/ 826448 w 842756"/>
              <a:gd name="connsiteY1" fmla="*/ 1195400 h 1205561"/>
              <a:gd name="connsiteX2" fmla="*/ 817632 w 842756"/>
              <a:gd name="connsiteY2" fmla="*/ 1205561 h 1205561"/>
              <a:gd name="connsiteX3" fmla="*/ 837477 w 842756"/>
              <a:gd name="connsiteY3" fmla="*/ 1205561 h 1205561"/>
              <a:gd name="connsiteX4" fmla="*/ 504414 w 842756"/>
              <a:gd name="connsiteY4" fmla="*/ 229297 h 1205561"/>
              <a:gd name="connsiteX5" fmla="*/ 512724 w 842756"/>
              <a:gd name="connsiteY5" fmla="*/ 230336 h 1205561"/>
              <a:gd name="connsiteX6" fmla="*/ 513590 w 842756"/>
              <a:gd name="connsiteY6" fmla="*/ 267907 h 1205561"/>
              <a:gd name="connsiteX7" fmla="*/ 533019 w 842756"/>
              <a:gd name="connsiteY7" fmla="*/ 290769 h 1205561"/>
              <a:gd name="connsiteX8" fmla="*/ 542726 w 842756"/>
              <a:gd name="connsiteY8" fmla="*/ 294351 h 1205561"/>
              <a:gd name="connsiteX9" fmla="*/ 547979 w 842756"/>
              <a:gd name="connsiteY9" fmla="*/ 293271 h 1205561"/>
              <a:gd name="connsiteX10" fmla="*/ 553065 w 842756"/>
              <a:gd name="connsiteY10" fmla="*/ 289549 h 1205561"/>
              <a:gd name="connsiteX11" fmla="*/ 559147 w 842756"/>
              <a:gd name="connsiteY11" fmla="*/ 285783 h 1205561"/>
              <a:gd name="connsiteX12" fmla="*/ 559312 w 842756"/>
              <a:gd name="connsiteY12" fmla="*/ 285856 h 1205561"/>
              <a:gd name="connsiteX13" fmla="*/ 559428 w 842756"/>
              <a:gd name="connsiteY13" fmla="*/ 285783 h 1205561"/>
              <a:gd name="connsiteX14" fmla="*/ 565704 w 842756"/>
              <a:gd name="connsiteY14" fmla="*/ 288510 h 1205561"/>
              <a:gd name="connsiteX15" fmla="*/ 571764 w 842756"/>
              <a:gd name="connsiteY15" fmla="*/ 293358 h 1205561"/>
              <a:gd name="connsiteX16" fmla="*/ 576071 w 842756"/>
              <a:gd name="connsiteY16" fmla="*/ 296718 h 1205561"/>
              <a:gd name="connsiteX17" fmla="*/ 580441 w 842756"/>
              <a:gd name="connsiteY17" fmla="*/ 298525 h 1205561"/>
              <a:gd name="connsiteX18" fmla="*/ 584833 w 842756"/>
              <a:gd name="connsiteY18" fmla="*/ 298179 h 1205561"/>
              <a:gd name="connsiteX19" fmla="*/ 589943 w 842756"/>
              <a:gd name="connsiteY19" fmla="*/ 294916 h 1205561"/>
              <a:gd name="connsiteX20" fmla="*/ 589931 w 842756"/>
              <a:gd name="connsiteY20" fmla="*/ 295147 h 1205561"/>
              <a:gd name="connsiteX21" fmla="*/ 590290 w 842756"/>
              <a:gd name="connsiteY21" fmla="*/ 294916 h 1205561"/>
              <a:gd name="connsiteX22" fmla="*/ 590116 w 842756"/>
              <a:gd name="connsiteY22" fmla="*/ 298033 h 1205561"/>
              <a:gd name="connsiteX23" fmla="*/ 595783 w 842756"/>
              <a:gd name="connsiteY23" fmla="*/ 298839 h 1205561"/>
              <a:gd name="connsiteX24" fmla="*/ 600678 w 842756"/>
              <a:gd name="connsiteY24" fmla="*/ 298379 h 1205561"/>
              <a:gd name="connsiteX25" fmla="*/ 613793 w 842756"/>
              <a:gd name="connsiteY25" fmla="*/ 296042 h 1205561"/>
              <a:gd name="connsiteX26" fmla="*/ 614070 w 842756"/>
              <a:gd name="connsiteY26" fmla="*/ 296170 h 1205561"/>
              <a:gd name="connsiteX27" fmla="*/ 614139 w 842756"/>
              <a:gd name="connsiteY27" fmla="*/ 296171 h 1205561"/>
              <a:gd name="connsiteX28" fmla="*/ 625956 w 842756"/>
              <a:gd name="connsiteY28" fmla="*/ 301495 h 1205561"/>
              <a:gd name="connsiteX29" fmla="*/ 639633 w 842756"/>
              <a:gd name="connsiteY29" fmla="*/ 312749 h 1205561"/>
              <a:gd name="connsiteX30" fmla="*/ 639250 w 842756"/>
              <a:gd name="connsiteY30" fmla="*/ 312719 h 1205561"/>
              <a:gd name="connsiteX31" fmla="*/ 639287 w 842756"/>
              <a:gd name="connsiteY31" fmla="*/ 312749 h 1205561"/>
              <a:gd name="connsiteX32" fmla="*/ 626535 w 842756"/>
              <a:gd name="connsiteY32" fmla="*/ 311729 h 1205561"/>
              <a:gd name="connsiteX33" fmla="*/ 617364 w 842756"/>
              <a:gd name="connsiteY33" fmla="*/ 313247 h 1205561"/>
              <a:gd name="connsiteX34" fmla="*/ 612105 w 842756"/>
              <a:gd name="connsiteY34" fmla="*/ 320887 h 1205561"/>
              <a:gd name="connsiteX35" fmla="*/ 593060 w 842756"/>
              <a:gd name="connsiteY35" fmla="*/ 346684 h 1205561"/>
              <a:gd name="connsiteX36" fmla="*/ 588212 w 842756"/>
              <a:gd name="connsiteY36" fmla="*/ 356726 h 1205561"/>
              <a:gd name="connsiteX37" fmla="*/ 576785 w 842756"/>
              <a:gd name="connsiteY37" fmla="*/ 389102 h 1205561"/>
              <a:gd name="connsiteX38" fmla="*/ 542158 w 842756"/>
              <a:gd name="connsiteY38" fmla="*/ 414034 h 1205561"/>
              <a:gd name="connsiteX39" fmla="*/ 487966 w 842756"/>
              <a:gd name="connsiteY39" fmla="*/ 466148 h 1205561"/>
              <a:gd name="connsiteX40" fmla="*/ 471518 w 842756"/>
              <a:gd name="connsiteY40" fmla="*/ 471862 h 1205561"/>
              <a:gd name="connsiteX41" fmla="*/ 471538 w 842756"/>
              <a:gd name="connsiteY41" fmla="*/ 471734 h 1205561"/>
              <a:gd name="connsiteX42" fmla="*/ 471172 w 842756"/>
              <a:gd name="connsiteY42" fmla="*/ 471862 h 1205561"/>
              <a:gd name="connsiteX43" fmla="*/ 478963 w 842756"/>
              <a:gd name="connsiteY43" fmla="*/ 425288 h 1205561"/>
              <a:gd name="connsiteX44" fmla="*/ 483811 w 842756"/>
              <a:gd name="connsiteY44" fmla="*/ 419748 h 1205561"/>
              <a:gd name="connsiteX45" fmla="*/ 496449 w 842756"/>
              <a:gd name="connsiteY45" fmla="*/ 376637 h 1205561"/>
              <a:gd name="connsiteX46" fmla="*/ 509262 w 842756"/>
              <a:gd name="connsiteY46" fmla="*/ 266695 h 1205561"/>
              <a:gd name="connsiteX47" fmla="*/ 496969 w 842756"/>
              <a:gd name="connsiteY47" fmla="*/ 243841 h 1205561"/>
              <a:gd name="connsiteX48" fmla="*/ 491602 w 842756"/>
              <a:gd name="connsiteY48" fmla="*/ 232241 h 1205561"/>
              <a:gd name="connsiteX49" fmla="*/ 504067 w 842756"/>
              <a:gd name="connsiteY49" fmla="*/ 229297 h 1205561"/>
              <a:gd name="connsiteX50" fmla="*/ 504297 w 842756"/>
              <a:gd name="connsiteY50" fmla="*/ 229325 h 1205561"/>
              <a:gd name="connsiteX51" fmla="*/ 652021 w 842756"/>
              <a:gd name="connsiteY51" fmla="*/ 67 h 1205561"/>
              <a:gd name="connsiteX52" fmla="*/ 645693 w 842756"/>
              <a:gd name="connsiteY52" fmla="*/ 1450 h 1205561"/>
              <a:gd name="connsiteX53" fmla="*/ 597908 w 842756"/>
              <a:gd name="connsiteY53" fmla="*/ 28805 h 1205561"/>
              <a:gd name="connsiteX54" fmla="*/ 483464 w 842756"/>
              <a:gd name="connsiteY54" fmla="*/ 99099 h 1205561"/>
              <a:gd name="connsiteX55" fmla="*/ 415422 w 842756"/>
              <a:gd name="connsiteY55" fmla="*/ 108967 h 1205561"/>
              <a:gd name="connsiteX56" fmla="*/ 396377 w 842756"/>
              <a:gd name="connsiteY56" fmla="*/ 109487 h 1205561"/>
              <a:gd name="connsiteX57" fmla="*/ 356036 w 842756"/>
              <a:gd name="connsiteY57" fmla="*/ 119356 h 1205561"/>
              <a:gd name="connsiteX58" fmla="*/ 310501 w 842756"/>
              <a:gd name="connsiteY58" fmla="*/ 127147 h 1205561"/>
              <a:gd name="connsiteX59" fmla="*/ 190344 w 842756"/>
              <a:gd name="connsiteY59" fmla="*/ 225661 h 1205561"/>
              <a:gd name="connsiteX60" fmla="*/ 97716 w 842756"/>
              <a:gd name="connsiteY60" fmla="*/ 421998 h 1205561"/>
              <a:gd name="connsiteX61" fmla="*/ 87674 w 842756"/>
              <a:gd name="connsiteY61" fmla="*/ 571242 h 1205561"/>
              <a:gd name="connsiteX62" fmla="*/ 84211 w 842756"/>
              <a:gd name="connsiteY62" fmla="*/ 657118 h 1205561"/>
              <a:gd name="connsiteX63" fmla="*/ 92522 w 842756"/>
              <a:gd name="connsiteY63" fmla="*/ 698498 h 1205561"/>
              <a:gd name="connsiteX64" fmla="*/ 105161 w 842756"/>
              <a:gd name="connsiteY64" fmla="*/ 714946 h 1205561"/>
              <a:gd name="connsiteX65" fmla="*/ 98062 w 842756"/>
              <a:gd name="connsiteY65" fmla="*/ 728797 h 1205561"/>
              <a:gd name="connsiteX66" fmla="*/ 96157 w 842756"/>
              <a:gd name="connsiteY66" fmla="*/ 753728 h 1205561"/>
              <a:gd name="connsiteX67" fmla="*/ 103083 w 842756"/>
              <a:gd name="connsiteY67" fmla="*/ 852070 h 1205561"/>
              <a:gd name="connsiteX68" fmla="*/ 131477 w 842756"/>
              <a:gd name="connsiteY68" fmla="*/ 907473 h 1205561"/>
              <a:gd name="connsiteX69" fmla="*/ 151042 w 842756"/>
              <a:gd name="connsiteY69" fmla="*/ 925826 h 1205561"/>
              <a:gd name="connsiteX70" fmla="*/ 158487 w 842756"/>
              <a:gd name="connsiteY70" fmla="*/ 935695 h 1205561"/>
              <a:gd name="connsiteX71" fmla="*/ 157448 w 842756"/>
              <a:gd name="connsiteY71" fmla="*/ 938638 h 1205561"/>
              <a:gd name="connsiteX72" fmla="*/ 77113 w 842756"/>
              <a:gd name="connsiteY72" fmla="*/ 924787 h 1205561"/>
              <a:gd name="connsiteX73" fmla="*/ 33655 w 842756"/>
              <a:gd name="connsiteY73" fmla="*/ 925133 h 1205561"/>
              <a:gd name="connsiteX74" fmla="*/ 8204 w 842756"/>
              <a:gd name="connsiteY74" fmla="*/ 941581 h 1205561"/>
              <a:gd name="connsiteX75" fmla="*/ 8031 w 842756"/>
              <a:gd name="connsiteY75" fmla="*/ 1061046 h 1205561"/>
              <a:gd name="connsiteX76" fmla="*/ 16168 w 842756"/>
              <a:gd name="connsiteY76" fmla="*/ 1073512 h 1205561"/>
              <a:gd name="connsiteX77" fmla="*/ 24479 w 842756"/>
              <a:gd name="connsiteY77" fmla="*/ 1089440 h 1205561"/>
              <a:gd name="connsiteX78" fmla="*/ 17553 w 842756"/>
              <a:gd name="connsiteY78" fmla="*/ 1119220 h 1205561"/>
              <a:gd name="connsiteX79" fmla="*/ 13571 w 842756"/>
              <a:gd name="connsiteY79" fmla="*/ 1136360 h 1205561"/>
              <a:gd name="connsiteX80" fmla="*/ 29022 w 842756"/>
              <a:gd name="connsiteY80" fmla="*/ 1205561 h 1205561"/>
              <a:gd name="connsiteX81" fmla="*/ 247489 w 842756"/>
              <a:gd name="connsiteY81" fmla="*/ 1205561 h 1205561"/>
              <a:gd name="connsiteX82" fmla="*/ 246094 w 842756"/>
              <a:gd name="connsiteY82" fmla="*/ 1203364 h 1205561"/>
              <a:gd name="connsiteX83" fmla="*/ 205061 w 842756"/>
              <a:gd name="connsiteY83" fmla="*/ 1172026 h 1205561"/>
              <a:gd name="connsiteX84" fmla="*/ 192595 w 842756"/>
              <a:gd name="connsiteY84" fmla="*/ 1169949 h 1205561"/>
              <a:gd name="connsiteX85" fmla="*/ 206619 w 842756"/>
              <a:gd name="connsiteY85" fmla="*/ 1153155 h 1205561"/>
              <a:gd name="connsiteX86" fmla="*/ 215752 w 842756"/>
              <a:gd name="connsiteY86" fmla="*/ 1149779 h 1205561"/>
              <a:gd name="connsiteX87" fmla="*/ 225144 w 842756"/>
              <a:gd name="connsiteY87" fmla="*/ 1150038 h 1205561"/>
              <a:gd name="connsiteX88" fmla="*/ 241073 w 842756"/>
              <a:gd name="connsiteY88" fmla="*/ 1164408 h 1205561"/>
              <a:gd name="connsiteX89" fmla="*/ 244189 w 842756"/>
              <a:gd name="connsiteY89" fmla="*/ 1152289 h 1205561"/>
              <a:gd name="connsiteX90" fmla="*/ 311366 w 842756"/>
              <a:gd name="connsiteY90" fmla="*/ 1192110 h 1205561"/>
              <a:gd name="connsiteX91" fmla="*/ 321062 w 842756"/>
              <a:gd name="connsiteY91" fmla="*/ 1197478 h 1205561"/>
              <a:gd name="connsiteX92" fmla="*/ 277951 w 842756"/>
              <a:gd name="connsiteY92" fmla="*/ 1202845 h 1205561"/>
              <a:gd name="connsiteX93" fmla="*/ 262693 w 842756"/>
              <a:gd name="connsiteY93" fmla="*/ 1202066 h 1205561"/>
              <a:gd name="connsiteX94" fmla="*/ 259923 w 842756"/>
              <a:gd name="connsiteY94" fmla="*/ 1205561 h 1205561"/>
              <a:gd name="connsiteX95" fmla="*/ 814002 w 842756"/>
              <a:gd name="connsiteY95" fmla="*/ 1205561 h 1205561"/>
              <a:gd name="connsiteX96" fmla="*/ 813117 w 842756"/>
              <a:gd name="connsiteY96" fmla="*/ 1204922 h 1205561"/>
              <a:gd name="connsiteX97" fmla="*/ 822466 w 842756"/>
              <a:gd name="connsiteY97" fmla="*/ 1184146 h 1205561"/>
              <a:gd name="connsiteX98" fmla="*/ 837875 w 842756"/>
              <a:gd name="connsiteY98" fmla="*/ 1135321 h 1205561"/>
              <a:gd name="connsiteX99" fmla="*/ 836490 w 842756"/>
              <a:gd name="connsiteY99" fmla="*/ 1092557 h 1205561"/>
              <a:gd name="connsiteX100" fmla="*/ 818657 w 842756"/>
              <a:gd name="connsiteY100" fmla="*/ 1074204 h 1205561"/>
              <a:gd name="connsiteX101" fmla="*/ 642923 w 842756"/>
              <a:gd name="connsiteY101" fmla="*/ 912495 h 1205561"/>
              <a:gd name="connsiteX102" fmla="*/ 569340 w 842756"/>
              <a:gd name="connsiteY102" fmla="*/ 868864 h 1205561"/>
              <a:gd name="connsiteX103" fmla="*/ 501817 w 842756"/>
              <a:gd name="connsiteY103" fmla="*/ 836834 h 1205561"/>
              <a:gd name="connsiteX104" fmla="*/ 499393 w 842756"/>
              <a:gd name="connsiteY104" fmla="*/ 820905 h 1205561"/>
              <a:gd name="connsiteX105" fmla="*/ 503375 w 842756"/>
              <a:gd name="connsiteY105" fmla="*/ 805843 h 1205561"/>
              <a:gd name="connsiteX106" fmla="*/ 495064 w 842756"/>
              <a:gd name="connsiteY106" fmla="*/ 777102 h 1205561"/>
              <a:gd name="connsiteX107" fmla="*/ 486581 w 842756"/>
              <a:gd name="connsiteY107" fmla="*/ 756325 h 1205561"/>
              <a:gd name="connsiteX108" fmla="*/ 477751 w 842756"/>
              <a:gd name="connsiteY108" fmla="*/ 744898 h 1205561"/>
              <a:gd name="connsiteX109" fmla="*/ 464246 w 842756"/>
              <a:gd name="connsiteY109" fmla="*/ 724987 h 1205561"/>
              <a:gd name="connsiteX110" fmla="*/ 450395 w 842756"/>
              <a:gd name="connsiteY110" fmla="*/ 704038 h 1205561"/>
              <a:gd name="connsiteX111" fmla="*/ 437237 w 842756"/>
              <a:gd name="connsiteY111" fmla="*/ 692091 h 1205561"/>
              <a:gd name="connsiteX112" fmla="*/ 430138 w 842756"/>
              <a:gd name="connsiteY112" fmla="*/ 675298 h 1205561"/>
              <a:gd name="connsiteX113" fmla="*/ 426849 w 842756"/>
              <a:gd name="connsiteY113" fmla="*/ 663697 h 1205561"/>
              <a:gd name="connsiteX114" fmla="*/ 424771 w 842756"/>
              <a:gd name="connsiteY114" fmla="*/ 655387 h 1205561"/>
              <a:gd name="connsiteX115" fmla="*/ 445547 w 842756"/>
              <a:gd name="connsiteY115" fmla="*/ 630455 h 1205561"/>
              <a:gd name="connsiteX116" fmla="*/ 591501 w 842756"/>
              <a:gd name="connsiteY116" fmla="*/ 513588 h 1205561"/>
              <a:gd name="connsiteX117" fmla="*/ 596523 w 842756"/>
              <a:gd name="connsiteY117" fmla="*/ 509086 h 1205561"/>
              <a:gd name="connsiteX118" fmla="*/ 610373 w 842756"/>
              <a:gd name="connsiteY118" fmla="*/ 494196 h 1205561"/>
              <a:gd name="connsiteX119" fmla="*/ 695730 w 842756"/>
              <a:gd name="connsiteY119" fmla="*/ 447969 h 1205561"/>
              <a:gd name="connsiteX120" fmla="*/ 722912 w 842756"/>
              <a:gd name="connsiteY120" fmla="*/ 439658 h 1205561"/>
              <a:gd name="connsiteX121" fmla="*/ 735378 w 842756"/>
              <a:gd name="connsiteY121" fmla="*/ 422345 h 1205561"/>
              <a:gd name="connsiteX122" fmla="*/ 738668 w 842756"/>
              <a:gd name="connsiteY122" fmla="*/ 403646 h 1205561"/>
              <a:gd name="connsiteX123" fmla="*/ 752865 w 842756"/>
              <a:gd name="connsiteY123" fmla="*/ 391699 h 1205561"/>
              <a:gd name="connsiteX124" fmla="*/ 745074 w 842756"/>
              <a:gd name="connsiteY124" fmla="*/ 377675 h 1205561"/>
              <a:gd name="connsiteX125" fmla="*/ 731916 w 842756"/>
              <a:gd name="connsiteY125" fmla="*/ 365902 h 1205561"/>
              <a:gd name="connsiteX126" fmla="*/ 735032 w 842756"/>
              <a:gd name="connsiteY126" fmla="*/ 361920 h 1205561"/>
              <a:gd name="connsiteX127" fmla="*/ 731742 w 842756"/>
              <a:gd name="connsiteY127" fmla="*/ 343048 h 1205561"/>
              <a:gd name="connsiteX128" fmla="*/ 726721 w 842756"/>
              <a:gd name="connsiteY128" fmla="*/ 338547 h 1205561"/>
              <a:gd name="connsiteX129" fmla="*/ 712351 w 842756"/>
              <a:gd name="connsiteY129" fmla="*/ 334391 h 1205561"/>
              <a:gd name="connsiteX130" fmla="*/ 698673 w 842756"/>
              <a:gd name="connsiteY130" fmla="*/ 338373 h 1205561"/>
              <a:gd name="connsiteX131" fmla="*/ 698154 w 842756"/>
              <a:gd name="connsiteY131" fmla="*/ 321579 h 1205561"/>
              <a:gd name="connsiteX132" fmla="*/ 685342 w 842756"/>
              <a:gd name="connsiteY132" fmla="*/ 314827 h 1205561"/>
              <a:gd name="connsiteX133" fmla="*/ 676512 w 842756"/>
              <a:gd name="connsiteY133" fmla="*/ 302707 h 1205561"/>
              <a:gd name="connsiteX134" fmla="*/ 667335 w 842756"/>
              <a:gd name="connsiteY134" fmla="*/ 304785 h 1205561"/>
              <a:gd name="connsiteX135" fmla="*/ 648290 w 842756"/>
              <a:gd name="connsiteY135" fmla="*/ 311191 h 1205561"/>
              <a:gd name="connsiteX136" fmla="*/ 677551 w 842756"/>
              <a:gd name="connsiteY136" fmla="*/ 278122 h 1205561"/>
              <a:gd name="connsiteX137" fmla="*/ 708023 w 842756"/>
              <a:gd name="connsiteY137" fmla="*/ 275525 h 1205561"/>
              <a:gd name="connsiteX138" fmla="*/ 717372 w 842756"/>
              <a:gd name="connsiteY138" fmla="*/ 276044 h 1205561"/>
              <a:gd name="connsiteX139" fmla="*/ 773815 w 842756"/>
              <a:gd name="connsiteY139" fmla="*/ 245745 h 1205561"/>
              <a:gd name="connsiteX140" fmla="*/ 775719 w 842756"/>
              <a:gd name="connsiteY140" fmla="*/ 245918 h 1205561"/>
              <a:gd name="connsiteX141" fmla="*/ 771217 w 842756"/>
              <a:gd name="connsiteY141" fmla="*/ 256826 h 1205561"/>
              <a:gd name="connsiteX142" fmla="*/ 776238 w 842756"/>
              <a:gd name="connsiteY142" fmla="*/ 263405 h 1205561"/>
              <a:gd name="connsiteX143" fmla="*/ 812597 w 842756"/>
              <a:gd name="connsiteY143" fmla="*/ 238993 h 1205561"/>
              <a:gd name="connsiteX144" fmla="*/ 828526 w 842756"/>
              <a:gd name="connsiteY144" fmla="*/ 125242 h 1205561"/>
              <a:gd name="connsiteX145" fmla="*/ 774507 w 842756"/>
              <a:gd name="connsiteY145" fmla="*/ 31575 h 1205561"/>
              <a:gd name="connsiteX146" fmla="*/ 744554 w 842756"/>
              <a:gd name="connsiteY146" fmla="*/ 16166 h 1205561"/>
              <a:gd name="connsiteX147" fmla="*/ 690709 w 842756"/>
              <a:gd name="connsiteY147" fmla="*/ 3008 h 1205561"/>
              <a:gd name="connsiteX148" fmla="*/ 673568 w 842756"/>
              <a:gd name="connsiteY148" fmla="*/ 1796 h 1205561"/>
              <a:gd name="connsiteX149" fmla="*/ 652021 w 842756"/>
              <a:gd name="connsiteY149" fmla="*/ 67 h 1205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</a:cxnLst>
            <a:rect l="l" t="t" r="r" b="b"/>
            <a:pathLst>
              <a:path w="842756" h="1205561">
                <a:moveTo>
                  <a:pt x="839442" y="1189893"/>
                </a:moveTo>
                <a:lnTo>
                  <a:pt x="826448" y="1195400"/>
                </a:lnTo>
                <a:lnTo>
                  <a:pt x="817632" y="1205561"/>
                </a:lnTo>
                <a:lnTo>
                  <a:pt x="837477" y="1205561"/>
                </a:lnTo>
                <a:close/>
                <a:moveTo>
                  <a:pt x="504414" y="229297"/>
                </a:moveTo>
                <a:cubicBezTo>
                  <a:pt x="506838" y="228951"/>
                  <a:pt x="509262" y="229817"/>
                  <a:pt x="512724" y="230336"/>
                </a:cubicBezTo>
                <a:cubicBezTo>
                  <a:pt x="508050" y="243321"/>
                  <a:pt x="509954" y="255614"/>
                  <a:pt x="513590" y="267907"/>
                </a:cubicBezTo>
                <a:cubicBezTo>
                  <a:pt x="516707" y="279204"/>
                  <a:pt x="523816" y="286314"/>
                  <a:pt x="533019" y="290769"/>
                </a:cubicBezTo>
                <a:lnTo>
                  <a:pt x="542726" y="294351"/>
                </a:lnTo>
                <a:lnTo>
                  <a:pt x="547979" y="293271"/>
                </a:lnTo>
                <a:cubicBezTo>
                  <a:pt x="549949" y="292276"/>
                  <a:pt x="551853" y="290848"/>
                  <a:pt x="553065" y="289549"/>
                </a:cubicBezTo>
                <a:cubicBezTo>
                  <a:pt x="555230" y="287212"/>
                  <a:pt x="557177" y="285956"/>
                  <a:pt x="559147" y="285783"/>
                </a:cubicBezTo>
                <a:lnTo>
                  <a:pt x="559312" y="285856"/>
                </a:lnTo>
                <a:lnTo>
                  <a:pt x="559428" y="285783"/>
                </a:lnTo>
                <a:cubicBezTo>
                  <a:pt x="561419" y="285610"/>
                  <a:pt x="563453" y="286519"/>
                  <a:pt x="565704" y="288510"/>
                </a:cubicBezTo>
                <a:cubicBezTo>
                  <a:pt x="567609" y="290241"/>
                  <a:pt x="569859" y="291627"/>
                  <a:pt x="571764" y="293358"/>
                </a:cubicBezTo>
                <a:cubicBezTo>
                  <a:pt x="573192" y="294657"/>
                  <a:pt x="574621" y="295814"/>
                  <a:pt x="576071" y="296718"/>
                </a:cubicBezTo>
                <a:lnTo>
                  <a:pt x="580441" y="298525"/>
                </a:lnTo>
                <a:lnTo>
                  <a:pt x="584833" y="298179"/>
                </a:lnTo>
                <a:cubicBezTo>
                  <a:pt x="586470" y="297611"/>
                  <a:pt x="588169" y="296561"/>
                  <a:pt x="589943" y="294916"/>
                </a:cubicBezTo>
                <a:lnTo>
                  <a:pt x="589931" y="295147"/>
                </a:lnTo>
                <a:lnTo>
                  <a:pt x="590290" y="294916"/>
                </a:lnTo>
                <a:cubicBezTo>
                  <a:pt x="590116" y="295955"/>
                  <a:pt x="590116" y="296994"/>
                  <a:pt x="590116" y="298033"/>
                </a:cubicBezTo>
                <a:lnTo>
                  <a:pt x="595783" y="298839"/>
                </a:lnTo>
                <a:lnTo>
                  <a:pt x="600678" y="298379"/>
                </a:lnTo>
                <a:cubicBezTo>
                  <a:pt x="605353" y="295695"/>
                  <a:pt x="609681" y="295219"/>
                  <a:pt x="613793" y="296042"/>
                </a:cubicBezTo>
                <a:lnTo>
                  <a:pt x="614070" y="296170"/>
                </a:lnTo>
                <a:lnTo>
                  <a:pt x="614139" y="296171"/>
                </a:lnTo>
                <a:cubicBezTo>
                  <a:pt x="618251" y="296994"/>
                  <a:pt x="622147" y="299071"/>
                  <a:pt x="625956" y="301495"/>
                </a:cubicBezTo>
                <a:cubicBezTo>
                  <a:pt x="630284" y="304265"/>
                  <a:pt x="633920" y="307901"/>
                  <a:pt x="639633" y="312749"/>
                </a:cubicBezTo>
                <a:lnTo>
                  <a:pt x="639250" y="312719"/>
                </a:lnTo>
                <a:lnTo>
                  <a:pt x="639287" y="312749"/>
                </a:lnTo>
                <a:lnTo>
                  <a:pt x="626535" y="311729"/>
                </a:lnTo>
                <a:lnTo>
                  <a:pt x="617364" y="313247"/>
                </a:lnTo>
                <a:cubicBezTo>
                  <a:pt x="614918" y="314740"/>
                  <a:pt x="613144" y="317251"/>
                  <a:pt x="612105" y="320887"/>
                </a:cubicBezTo>
                <a:cubicBezTo>
                  <a:pt x="608988" y="331967"/>
                  <a:pt x="602582" y="340278"/>
                  <a:pt x="593060" y="346684"/>
                </a:cubicBezTo>
                <a:cubicBezTo>
                  <a:pt x="590290" y="348588"/>
                  <a:pt x="587866" y="353436"/>
                  <a:pt x="588212" y="356726"/>
                </a:cubicBezTo>
                <a:cubicBezTo>
                  <a:pt x="589424" y="369538"/>
                  <a:pt x="583883" y="379061"/>
                  <a:pt x="576785" y="389102"/>
                </a:cubicBezTo>
                <a:cubicBezTo>
                  <a:pt x="567955" y="401568"/>
                  <a:pt x="556701" y="408840"/>
                  <a:pt x="542158" y="414034"/>
                </a:cubicBezTo>
                <a:cubicBezTo>
                  <a:pt x="523459" y="420613"/>
                  <a:pt x="505972" y="458011"/>
                  <a:pt x="487966" y="466148"/>
                </a:cubicBezTo>
                <a:cubicBezTo>
                  <a:pt x="483464" y="468226"/>
                  <a:pt x="478616" y="469438"/>
                  <a:pt x="471518" y="471862"/>
                </a:cubicBezTo>
                <a:lnTo>
                  <a:pt x="471538" y="471734"/>
                </a:lnTo>
                <a:lnTo>
                  <a:pt x="471172" y="471862"/>
                </a:lnTo>
                <a:cubicBezTo>
                  <a:pt x="473942" y="454548"/>
                  <a:pt x="476193" y="439831"/>
                  <a:pt x="478963" y="425288"/>
                </a:cubicBezTo>
                <a:cubicBezTo>
                  <a:pt x="479309" y="423210"/>
                  <a:pt x="481733" y="420613"/>
                  <a:pt x="483811" y="419748"/>
                </a:cubicBezTo>
                <a:cubicBezTo>
                  <a:pt x="490909" y="416804"/>
                  <a:pt x="493852" y="383216"/>
                  <a:pt x="496449" y="376637"/>
                </a:cubicBezTo>
                <a:cubicBezTo>
                  <a:pt x="510647" y="341144"/>
                  <a:pt x="515668" y="304265"/>
                  <a:pt x="509262" y="266695"/>
                </a:cubicBezTo>
                <a:cubicBezTo>
                  <a:pt x="507877" y="258557"/>
                  <a:pt x="501124" y="251459"/>
                  <a:pt x="496969" y="243841"/>
                </a:cubicBezTo>
                <a:cubicBezTo>
                  <a:pt x="494891" y="240032"/>
                  <a:pt x="493333" y="236223"/>
                  <a:pt x="491602" y="232241"/>
                </a:cubicBezTo>
                <a:cubicBezTo>
                  <a:pt x="495757" y="231202"/>
                  <a:pt x="499912" y="229990"/>
                  <a:pt x="504067" y="229297"/>
                </a:cubicBezTo>
                <a:lnTo>
                  <a:pt x="504297" y="229325"/>
                </a:lnTo>
                <a:close/>
                <a:moveTo>
                  <a:pt x="652021" y="67"/>
                </a:moveTo>
                <a:cubicBezTo>
                  <a:pt x="649773" y="216"/>
                  <a:pt x="647641" y="627"/>
                  <a:pt x="645693" y="1450"/>
                </a:cubicBezTo>
                <a:cubicBezTo>
                  <a:pt x="628899" y="8721"/>
                  <a:pt x="612797" y="18071"/>
                  <a:pt x="597908" y="28805"/>
                </a:cubicBezTo>
                <a:cubicBezTo>
                  <a:pt x="560164" y="55988"/>
                  <a:pt x="530904" y="94943"/>
                  <a:pt x="483464" y="99099"/>
                </a:cubicBezTo>
                <a:cubicBezTo>
                  <a:pt x="460610" y="101003"/>
                  <a:pt x="437929" y="119182"/>
                  <a:pt x="415422" y="108967"/>
                </a:cubicBezTo>
                <a:cubicBezTo>
                  <a:pt x="410227" y="106543"/>
                  <a:pt x="401917" y="107063"/>
                  <a:pt x="396377" y="109487"/>
                </a:cubicBezTo>
                <a:cubicBezTo>
                  <a:pt x="383391" y="115200"/>
                  <a:pt x="369887" y="117970"/>
                  <a:pt x="356036" y="119356"/>
                </a:cubicBezTo>
                <a:cubicBezTo>
                  <a:pt x="340800" y="120741"/>
                  <a:pt x="324352" y="121260"/>
                  <a:pt x="310501" y="127147"/>
                </a:cubicBezTo>
                <a:cubicBezTo>
                  <a:pt x="262542" y="147750"/>
                  <a:pt x="221509" y="183070"/>
                  <a:pt x="190344" y="225661"/>
                </a:cubicBezTo>
                <a:cubicBezTo>
                  <a:pt x="146713" y="285047"/>
                  <a:pt x="118319" y="351532"/>
                  <a:pt x="97716" y="421998"/>
                </a:cubicBezTo>
                <a:cubicBezTo>
                  <a:pt x="83345" y="471169"/>
                  <a:pt x="76593" y="520686"/>
                  <a:pt x="87674" y="571242"/>
                </a:cubicBezTo>
                <a:cubicBezTo>
                  <a:pt x="94080" y="600329"/>
                  <a:pt x="93907" y="628723"/>
                  <a:pt x="84211" y="657118"/>
                </a:cubicBezTo>
                <a:cubicBezTo>
                  <a:pt x="79017" y="672181"/>
                  <a:pt x="82826" y="686032"/>
                  <a:pt x="92522" y="698498"/>
                </a:cubicBezTo>
                <a:cubicBezTo>
                  <a:pt x="97196" y="704558"/>
                  <a:pt x="101871" y="710791"/>
                  <a:pt x="105161" y="714946"/>
                </a:cubicBezTo>
                <a:cubicBezTo>
                  <a:pt x="102217" y="720486"/>
                  <a:pt x="98928" y="724295"/>
                  <a:pt x="98062" y="728797"/>
                </a:cubicBezTo>
                <a:cubicBezTo>
                  <a:pt x="96504" y="736934"/>
                  <a:pt x="95638" y="745418"/>
                  <a:pt x="96157" y="753728"/>
                </a:cubicBezTo>
                <a:cubicBezTo>
                  <a:pt x="98062" y="786624"/>
                  <a:pt x="100486" y="819347"/>
                  <a:pt x="103083" y="852070"/>
                </a:cubicBezTo>
                <a:cubicBezTo>
                  <a:pt x="104814" y="874231"/>
                  <a:pt x="114337" y="892930"/>
                  <a:pt x="131477" y="907473"/>
                </a:cubicBezTo>
                <a:cubicBezTo>
                  <a:pt x="138230" y="913187"/>
                  <a:pt x="144809" y="919420"/>
                  <a:pt x="151042" y="925826"/>
                </a:cubicBezTo>
                <a:cubicBezTo>
                  <a:pt x="153985" y="928769"/>
                  <a:pt x="156063" y="932405"/>
                  <a:pt x="158487" y="935695"/>
                </a:cubicBezTo>
                <a:cubicBezTo>
                  <a:pt x="158140" y="936560"/>
                  <a:pt x="157794" y="937599"/>
                  <a:pt x="157448" y="938638"/>
                </a:cubicBezTo>
                <a:cubicBezTo>
                  <a:pt x="151561" y="938638"/>
                  <a:pt x="82826" y="925480"/>
                  <a:pt x="77113" y="924787"/>
                </a:cubicBezTo>
                <a:cubicBezTo>
                  <a:pt x="41793" y="920459"/>
                  <a:pt x="69148" y="929635"/>
                  <a:pt x="33655" y="925133"/>
                </a:cubicBezTo>
                <a:cubicBezTo>
                  <a:pt x="18246" y="923229"/>
                  <a:pt x="12186" y="927038"/>
                  <a:pt x="8204" y="941581"/>
                </a:cubicBezTo>
                <a:cubicBezTo>
                  <a:pt x="-2530" y="981403"/>
                  <a:pt x="-2877" y="1021224"/>
                  <a:pt x="8031" y="1061046"/>
                </a:cubicBezTo>
                <a:cubicBezTo>
                  <a:pt x="9243" y="1065721"/>
                  <a:pt x="12359" y="1071088"/>
                  <a:pt x="16168" y="1073512"/>
                </a:cubicBezTo>
                <a:cubicBezTo>
                  <a:pt x="22401" y="1077667"/>
                  <a:pt x="24652" y="1082861"/>
                  <a:pt x="24479" y="1089440"/>
                </a:cubicBezTo>
                <a:cubicBezTo>
                  <a:pt x="24133" y="1099655"/>
                  <a:pt x="23440" y="1109870"/>
                  <a:pt x="17553" y="1119220"/>
                </a:cubicBezTo>
                <a:cubicBezTo>
                  <a:pt x="14610" y="1124068"/>
                  <a:pt x="13052" y="1130820"/>
                  <a:pt x="13571" y="1136360"/>
                </a:cubicBezTo>
                <a:lnTo>
                  <a:pt x="29022" y="1205561"/>
                </a:lnTo>
                <a:lnTo>
                  <a:pt x="247489" y="1205561"/>
                </a:lnTo>
                <a:lnTo>
                  <a:pt x="246094" y="1203364"/>
                </a:lnTo>
                <a:cubicBezTo>
                  <a:pt x="238995" y="1184146"/>
                  <a:pt x="225837" y="1173238"/>
                  <a:pt x="205061" y="1172026"/>
                </a:cubicBezTo>
                <a:cubicBezTo>
                  <a:pt x="201771" y="1171853"/>
                  <a:pt x="198481" y="1170988"/>
                  <a:pt x="192595" y="1169949"/>
                </a:cubicBezTo>
                <a:cubicBezTo>
                  <a:pt x="197962" y="1163023"/>
                  <a:pt x="201251" y="1156444"/>
                  <a:pt x="206619" y="1153155"/>
                </a:cubicBezTo>
                <a:cubicBezTo>
                  <a:pt x="209129" y="1151596"/>
                  <a:pt x="212419" y="1150384"/>
                  <a:pt x="215752" y="1149779"/>
                </a:cubicBezTo>
                <a:cubicBezTo>
                  <a:pt x="219085" y="1149172"/>
                  <a:pt x="222461" y="1149172"/>
                  <a:pt x="225144" y="1150038"/>
                </a:cubicBezTo>
                <a:cubicBezTo>
                  <a:pt x="230858" y="1151943"/>
                  <a:pt x="235013" y="1158695"/>
                  <a:pt x="241073" y="1164408"/>
                </a:cubicBezTo>
                <a:cubicBezTo>
                  <a:pt x="242285" y="1159734"/>
                  <a:pt x="243151" y="1156617"/>
                  <a:pt x="244189" y="1152289"/>
                </a:cubicBezTo>
                <a:cubicBezTo>
                  <a:pt x="261157" y="1175143"/>
                  <a:pt x="288859" y="1179125"/>
                  <a:pt x="311366" y="1192110"/>
                </a:cubicBezTo>
                <a:cubicBezTo>
                  <a:pt x="314656" y="1194015"/>
                  <a:pt x="317772" y="1195746"/>
                  <a:pt x="321062" y="1197478"/>
                </a:cubicBezTo>
                <a:cubicBezTo>
                  <a:pt x="306692" y="1203537"/>
                  <a:pt x="292495" y="1205269"/>
                  <a:pt x="277951" y="1202845"/>
                </a:cubicBezTo>
                <a:cubicBezTo>
                  <a:pt x="269900" y="1201286"/>
                  <a:pt x="265831" y="1200594"/>
                  <a:pt x="262693" y="1202066"/>
                </a:cubicBezTo>
                <a:lnTo>
                  <a:pt x="259923" y="1205561"/>
                </a:lnTo>
                <a:lnTo>
                  <a:pt x="814002" y="1205561"/>
                </a:lnTo>
                <a:lnTo>
                  <a:pt x="813117" y="1204922"/>
                </a:lnTo>
                <a:cubicBezTo>
                  <a:pt x="816233" y="1197997"/>
                  <a:pt x="818484" y="1190552"/>
                  <a:pt x="822466" y="1184146"/>
                </a:cubicBezTo>
                <a:cubicBezTo>
                  <a:pt x="832508" y="1167698"/>
                  <a:pt x="828353" y="1152115"/>
                  <a:pt x="837875" y="1135321"/>
                </a:cubicBezTo>
                <a:cubicBezTo>
                  <a:pt x="845320" y="1120605"/>
                  <a:pt x="843762" y="1100521"/>
                  <a:pt x="836490" y="1092557"/>
                </a:cubicBezTo>
                <a:cubicBezTo>
                  <a:pt x="828179" y="1085978"/>
                  <a:pt x="826448" y="1081303"/>
                  <a:pt x="818657" y="1074204"/>
                </a:cubicBezTo>
                <a:cubicBezTo>
                  <a:pt x="759964" y="1020532"/>
                  <a:pt x="701270" y="966686"/>
                  <a:pt x="642923" y="912495"/>
                </a:cubicBezTo>
                <a:cubicBezTo>
                  <a:pt x="621454" y="892757"/>
                  <a:pt x="597735" y="877175"/>
                  <a:pt x="569340" y="868864"/>
                </a:cubicBezTo>
                <a:cubicBezTo>
                  <a:pt x="547179" y="862285"/>
                  <a:pt x="519823" y="850858"/>
                  <a:pt x="501817" y="836834"/>
                </a:cubicBezTo>
                <a:cubicBezTo>
                  <a:pt x="495757" y="832159"/>
                  <a:pt x="494545" y="827831"/>
                  <a:pt x="499393" y="820905"/>
                </a:cubicBezTo>
                <a:cubicBezTo>
                  <a:pt x="502163" y="816923"/>
                  <a:pt x="504067" y="810690"/>
                  <a:pt x="503375" y="805843"/>
                </a:cubicBezTo>
                <a:cubicBezTo>
                  <a:pt x="501644" y="795281"/>
                  <a:pt x="491429" y="787317"/>
                  <a:pt x="495064" y="777102"/>
                </a:cubicBezTo>
                <a:cubicBezTo>
                  <a:pt x="498700" y="766887"/>
                  <a:pt x="496103" y="761693"/>
                  <a:pt x="486581" y="756325"/>
                </a:cubicBezTo>
                <a:cubicBezTo>
                  <a:pt x="480348" y="752689"/>
                  <a:pt x="484330" y="747842"/>
                  <a:pt x="477751" y="744898"/>
                </a:cubicBezTo>
                <a:cubicBezTo>
                  <a:pt x="469094" y="740916"/>
                  <a:pt x="463900" y="735203"/>
                  <a:pt x="464246" y="724987"/>
                </a:cubicBezTo>
                <a:cubicBezTo>
                  <a:pt x="464592" y="715119"/>
                  <a:pt x="459571" y="708020"/>
                  <a:pt x="450395" y="704038"/>
                </a:cubicBezTo>
                <a:cubicBezTo>
                  <a:pt x="443123" y="700748"/>
                  <a:pt x="444682" y="695035"/>
                  <a:pt x="437237" y="692091"/>
                </a:cubicBezTo>
                <a:cubicBezTo>
                  <a:pt x="428926" y="688629"/>
                  <a:pt x="426156" y="683608"/>
                  <a:pt x="430138" y="675298"/>
                </a:cubicBezTo>
                <a:cubicBezTo>
                  <a:pt x="432389" y="670623"/>
                  <a:pt x="432389" y="666121"/>
                  <a:pt x="426849" y="663697"/>
                </a:cubicBezTo>
                <a:cubicBezTo>
                  <a:pt x="422174" y="661619"/>
                  <a:pt x="422174" y="658676"/>
                  <a:pt x="424771" y="655387"/>
                </a:cubicBezTo>
                <a:cubicBezTo>
                  <a:pt x="431523" y="646730"/>
                  <a:pt x="436891" y="635995"/>
                  <a:pt x="445547" y="630455"/>
                </a:cubicBezTo>
                <a:cubicBezTo>
                  <a:pt x="493852" y="599983"/>
                  <a:pt x="542850" y="543194"/>
                  <a:pt x="591501" y="513588"/>
                </a:cubicBezTo>
                <a:cubicBezTo>
                  <a:pt x="593406" y="512376"/>
                  <a:pt x="594964" y="510644"/>
                  <a:pt x="596523" y="509086"/>
                </a:cubicBezTo>
                <a:cubicBezTo>
                  <a:pt x="601197" y="504065"/>
                  <a:pt x="605179" y="498525"/>
                  <a:pt x="610373" y="494196"/>
                </a:cubicBezTo>
                <a:cubicBezTo>
                  <a:pt x="635998" y="473420"/>
                  <a:pt x="664219" y="457838"/>
                  <a:pt x="695730" y="447969"/>
                </a:cubicBezTo>
                <a:cubicBezTo>
                  <a:pt x="704733" y="445026"/>
                  <a:pt x="713736" y="441217"/>
                  <a:pt x="722912" y="439658"/>
                </a:cubicBezTo>
                <a:cubicBezTo>
                  <a:pt x="736071" y="437581"/>
                  <a:pt x="738668" y="434810"/>
                  <a:pt x="735378" y="422345"/>
                </a:cubicBezTo>
                <a:cubicBezTo>
                  <a:pt x="746459" y="415765"/>
                  <a:pt x="746979" y="413515"/>
                  <a:pt x="738668" y="403646"/>
                </a:cubicBezTo>
                <a:cubicBezTo>
                  <a:pt x="747325" y="403819"/>
                  <a:pt x="752865" y="398971"/>
                  <a:pt x="752865" y="391699"/>
                </a:cubicBezTo>
                <a:cubicBezTo>
                  <a:pt x="752865" y="386852"/>
                  <a:pt x="748537" y="381831"/>
                  <a:pt x="745074" y="377675"/>
                </a:cubicBezTo>
                <a:cubicBezTo>
                  <a:pt x="741438" y="373174"/>
                  <a:pt x="736417" y="369884"/>
                  <a:pt x="731916" y="365902"/>
                </a:cubicBezTo>
                <a:cubicBezTo>
                  <a:pt x="733647" y="363651"/>
                  <a:pt x="734339" y="362786"/>
                  <a:pt x="735032" y="361920"/>
                </a:cubicBezTo>
                <a:cubicBezTo>
                  <a:pt x="743169" y="352397"/>
                  <a:pt x="742477" y="348762"/>
                  <a:pt x="731742" y="343048"/>
                </a:cubicBezTo>
                <a:cubicBezTo>
                  <a:pt x="729665" y="342009"/>
                  <a:pt x="727933" y="340451"/>
                  <a:pt x="726721" y="338547"/>
                </a:cubicBezTo>
                <a:cubicBezTo>
                  <a:pt x="722912" y="332833"/>
                  <a:pt x="718238" y="332314"/>
                  <a:pt x="712351" y="334391"/>
                </a:cubicBezTo>
                <a:cubicBezTo>
                  <a:pt x="708196" y="335776"/>
                  <a:pt x="704040" y="336815"/>
                  <a:pt x="698673" y="338373"/>
                </a:cubicBezTo>
                <a:cubicBezTo>
                  <a:pt x="698673" y="331621"/>
                  <a:pt x="700405" y="325388"/>
                  <a:pt x="698154" y="321579"/>
                </a:cubicBezTo>
                <a:cubicBezTo>
                  <a:pt x="696249" y="318116"/>
                  <a:pt x="690016" y="317078"/>
                  <a:pt x="685342" y="314827"/>
                </a:cubicBezTo>
                <a:cubicBezTo>
                  <a:pt x="686900" y="306516"/>
                  <a:pt x="684649" y="302707"/>
                  <a:pt x="676512" y="302707"/>
                </a:cubicBezTo>
                <a:cubicBezTo>
                  <a:pt x="673395" y="302707"/>
                  <a:pt x="670279" y="303919"/>
                  <a:pt x="667335" y="304785"/>
                </a:cubicBezTo>
                <a:cubicBezTo>
                  <a:pt x="661276" y="306689"/>
                  <a:pt x="655216" y="308940"/>
                  <a:pt x="648290" y="311191"/>
                </a:cubicBezTo>
                <a:cubicBezTo>
                  <a:pt x="655043" y="296128"/>
                  <a:pt x="665950" y="286779"/>
                  <a:pt x="677551" y="278122"/>
                </a:cubicBezTo>
                <a:cubicBezTo>
                  <a:pt x="686900" y="271196"/>
                  <a:pt x="697288" y="271889"/>
                  <a:pt x="708023" y="275525"/>
                </a:cubicBezTo>
                <a:cubicBezTo>
                  <a:pt x="710793" y="276564"/>
                  <a:pt x="714602" y="277083"/>
                  <a:pt x="717372" y="276044"/>
                </a:cubicBezTo>
                <a:cubicBezTo>
                  <a:pt x="737802" y="268946"/>
                  <a:pt x="758059" y="261501"/>
                  <a:pt x="773815" y="245745"/>
                </a:cubicBezTo>
                <a:cubicBezTo>
                  <a:pt x="773988" y="245572"/>
                  <a:pt x="774853" y="245745"/>
                  <a:pt x="775719" y="245918"/>
                </a:cubicBezTo>
                <a:cubicBezTo>
                  <a:pt x="774161" y="249554"/>
                  <a:pt x="772776" y="253190"/>
                  <a:pt x="771217" y="256826"/>
                </a:cubicBezTo>
                <a:cubicBezTo>
                  <a:pt x="768967" y="262020"/>
                  <a:pt x="771564" y="264271"/>
                  <a:pt x="776238" y="263405"/>
                </a:cubicBezTo>
                <a:cubicBezTo>
                  <a:pt x="791821" y="260635"/>
                  <a:pt x="805672" y="254748"/>
                  <a:pt x="812597" y="238993"/>
                </a:cubicBezTo>
                <a:cubicBezTo>
                  <a:pt x="828353" y="202634"/>
                  <a:pt x="835278" y="164717"/>
                  <a:pt x="828526" y="125242"/>
                </a:cubicBezTo>
                <a:cubicBezTo>
                  <a:pt x="821946" y="87152"/>
                  <a:pt x="810173" y="50447"/>
                  <a:pt x="774507" y="31575"/>
                </a:cubicBezTo>
                <a:cubicBezTo>
                  <a:pt x="764638" y="26381"/>
                  <a:pt x="754596" y="21187"/>
                  <a:pt x="744554" y="16166"/>
                </a:cubicBezTo>
                <a:cubicBezTo>
                  <a:pt x="732608" y="10106"/>
                  <a:pt x="704560" y="1103"/>
                  <a:pt x="690709" y="3008"/>
                </a:cubicBezTo>
                <a:cubicBezTo>
                  <a:pt x="685169" y="3700"/>
                  <a:pt x="679282" y="2142"/>
                  <a:pt x="673568" y="1796"/>
                </a:cubicBezTo>
                <a:cubicBezTo>
                  <a:pt x="666556" y="1536"/>
                  <a:pt x="658765" y="-379"/>
                  <a:pt x="652021" y="67"/>
                </a:cubicBez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883672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D91A218-AF2E-4035-B758-D1F52260C70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732B8A04-3455-49EB-87BF-23ACA7C868B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092498" y="123742"/>
            <a:ext cx="4551209" cy="6732515"/>
          </a:xfrm>
          <a:custGeom>
            <a:avLst/>
            <a:gdLst>
              <a:gd name="connsiteX0" fmla="*/ 1660076 w 4551209"/>
              <a:gd name="connsiteY0" fmla="*/ 147 h 6732515"/>
              <a:gd name="connsiteX1" fmla="*/ 2023434 w 4551209"/>
              <a:gd name="connsiteY1" fmla="*/ 53149 h 6732515"/>
              <a:gd name="connsiteX2" fmla="*/ 2170894 w 4551209"/>
              <a:gd name="connsiteY2" fmla="*/ 118591 h 6732515"/>
              <a:gd name="connsiteX3" fmla="*/ 2277346 w 4551209"/>
              <a:gd name="connsiteY3" fmla="*/ 147385 h 6732515"/>
              <a:gd name="connsiteX4" fmla="*/ 2405610 w 4551209"/>
              <a:gd name="connsiteY4" fmla="*/ 226787 h 6732515"/>
              <a:gd name="connsiteX5" fmla="*/ 2487630 w 4551209"/>
              <a:gd name="connsiteY5" fmla="*/ 179669 h 6732515"/>
              <a:gd name="connsiteX6" fmla="*/ 2649924 w 4551209"/>
              <a:gd name="connsiteY6" fmla="*/ 9522 h 6732515"/>
              <a:gd name="connsiteX7" fmla="*/ 2925650 w 4551209"/>
              <a:gd name="connsiteY7" fmla="*/ 51404 h 6732515"/>
              <a:gd name="connsiteX8" fmla="*/ 3165601 w 4551209"/>
              <a:gd name="connsiteY8" fmla="*/ 187522 h 6732515"/>
              <a:gd name="connsiteX9" fmla="*/ 3364542 w 4551209"/>
              <a:gd name="connsiteY9" fmla="*/ 506002 h 6732515"/>
              <a:gd name="connsiteX10" fmla="*/ 3354944 w 4551209"/>
              <a:gd name="connsiteY10" fmla="*/ 840189 h 6732515"/>
              <a:gd name="connsiteX11" fmla="*/ 3265072 w 4551209"/>
              <a:gd name="connsiteY11" fmla="*/ 967581 h 6732515"/>
              <a:gd name="connsiteX12" fmla="*/ 3068748 w 4551209"/>
              <a:gd name="connsiteY12" fmla="*/ 1043493 h 6732515"/>
              <a:gd name="connsiteX13" fmla="*/ 3039954 w 4551209"/>
              <a:gd name="connsiteY13" fmla="*/ 1038257 h 6732515"/>
              <a:gd name="connsiteX14" fmla="*/ 2965787 w 4551209"/>
              <a:gd name="connsiteY14" fmla="*/ 1051346 h 6732515"/>
              <a:gd name="connsiteX15" fmla="*/ 2991964 w 4551209"/>
              <a:gd name="connsiteY15" fmla="*/ 1085375 h 6732515"/>
              <a:gd name="connsiteX16" fmla="*/ 3194395 w 4551209"/>
              <a:gd name="connsiteY16" fmla="*/ 1133365 h 6732515"/>
              <a:gd name="connsiteX17" fmla="*/ 3326150 w 4551209"/>
              <a:gd name="connsiteY17" fmla="*/ 1228473 h 6732515"/>
              <a:gd name="connsiteX18" fmla="*/ 3408170 w 4551209"/>
              <a:gd name="connsiteY18" fmla="*/ 1526013 h 6732515"/>
              <a:gd name="connsiteX19" fmla="*/ 3353199 w 4551209"/>
              <a:gd name="connsiteY19" fmla="*/ 1865434 h 6732515"/>
              <a:gd name="connsiteX20" fmla="*/ 3333131 w 4551209"/>
              <a:gd name="connsiteY20" fmla="*/ 1891611 h 6732515"/>
              <a:gd name="connsiteX21" fmla="*/ 3322660 w 4551209"/>
              <a:gd name="connsiteY21" fmla="*/ 1861944 h 6732515"/>
              <a:gd name="connsiteX22" fmla="*/ 3306081 w 4551209"/>
              <a:gd name="connsiteY22" fmla="*/ 1633336 h 6732515"/>
              <a:gd name="connsiteX23" fmla="*/ 3221444 w 4551209"/>
              <a:gd name="connsiteY23" fmla="*/ 1451846 h 6732515"/>
              <a:gd name="connsiteX24" fmla="*/ 3198758 w 4551209"/>
              <a:gd name="connsiteY24" fmla="*/ 1689179 h 6732515"/>
              <a:gd name="connsiteX25" fmla="*/ 3125464 w 4551209"/>
              <a:gd name="connsiteY25" fmla="*/ 1974503 h 6732515"/>
              <a:gd name="connsiteX26" fmla="*/ 3109758 w 4551209"/>
              <a:gd name="connsiteY26" fmla="*/ 2009405 h 6732515"/>
              <a:gd name="connsiteX27" fmla="*/ 3099287 w 4551209"/>
              <a:gd name="connsiteY27" fmla="*/ 2009405 h 6732515"/>
              <a:gd name="connsiteX28" fmla="*/ 3092307 w 4551209"/>
              <a:gd name="connsiteY28" fmla="*/ 1977993 h 6732515"/>
              <a:gd name="connsiteX29" fmla="*/ 3142915 w 4551209"/>
              <a:gd name="connsiteY29" fmla="*/ 1606287 h 6732515"/>
              <a:gd name="connsiteX30" fmla="*/ 3119356 w 4551209"/>
              <a:gd name="connsiteY30" fmla="*/ 1497218 h 6732515"/>
              <a:gd name="connsiteX31" fmla="*/ 3101905 w 4551209"/>
              <a:gd name="connsiteY31" fmla="*/ 1627228 h 6732515"/>
              <a:gd name="connsiteX32" fmla="*/ 2998071 w 4551209"/>
              <a:gd name="connsiteY32" fmla="*/ 1818317 h 6732515"/>
              <a:gd name="connsiteX33" fmla="*/ 2943974 w 4551209"/>
              <a:gd name="connsiteY33" fmla="*/ 1919532 h 6732515"/>
              <a:gd name="connsiteX34" fmla="*/ 3025993 w 4551209"/>
              <a:gd name="connsiteY34" fmla="*/ 2230160 h 6732515"/>
              <a:gd name="connsiteX35" fmla="*/ 3118483 w 4551209"/>
              <a:gd name="connsiteY35" fmla="*/ 2301709 h 6732515"/>
              <a:gd name="connsiteX36" fmla="*/ 3327023 w 4551209"/>
              <a:gd name="connsiteY36" fmla="*/ 2417759 h 6732515"/>
              <a:gd name="connsiteX37" fmla="*/ 3605366 w 4551209"/>
              <a:gd name="connsiteY37" fmla="*/ 2650730 h 6732515"/>
              <a:gd name="connsiteX38" fmla="*/ 3796454 w 4551209"/>
              <a:gd name="connsiteY38" fmla="*/ 2809534 h 6732515"/>
              <a:gd name="connsiteX39" fmla="*/ 3959621 w 4551209"/>
              <a:gd name="connsiteY39" fmla="*/ 3076533 h 6732515"/>
              <a:gd name="connsiteX40" fmla="*/ 3990160 w 4551209"/>
              <a:gd name="connsiteY40" fmla="*/ 3164661 h 6732515"/>
              <a:gd name="connsiteX41" fmla="*/ 4059091 w 4551209"/>
              <a:gd name="connsiteY41" fmla="*/ 3284200 h 6732515"/>
              <a:gd name="connsiteX42" fmla="*/ 4151582 w 4551209"/>
              <a:gd name="connsiteY42" fmla="*/ 3463946 h 6732515"/>
              <a:gd name="connsiteX43" fmla="*/ 4439523 w 4551209"/>
              <a:gd name="connsiteY43" fmla="*/ 4714309 h 6732515"/>
              <a:gd name="connsiteX44" fmla="*/ 4497984 w 4551209"/>
              <a:gd name="connsiteY44" fmla="*/ 4939426 h 6732515"/>
              <a:gd name="connsiteX45" fmla="*/ 4496239 w 4551209"/>
              <a:gd name="connsiteY45" fmla="*/ 5002250 h 6732515"/>
              <a:gd name="connsiteX46" fmla="*/ 4494494 w 4551209"/>
              <a:gd name="connsiteY46" fmla="*/ 5062456 h 6732515"/>
              <a:gd name="connsiteX47" fmla="*/ 4524160 w 4551209"/>
              <a:gd name="connsiteY47" fmla="*/ 5308514 h 6732515"/>
              <a:gd name="connsiteX48" fmla="*/ 4538121 w 4551209"/>
              <a:gd name="connsiteY48" fmla="*/ 5694181 h 6732515"/>
              <a:gd name="connsiteX49" fmla="*/ 4549464 w 4551209"/>
              <a:gd name="connsiteY49" fmla="*/ 6633045 h 6732515"/>
              <a:gd name="connsiteX50" fmla="*/ 4551209 w 4551209"/>
              <a:gd name="connsiteY50" fmla="*/ 6732515 h 6732515"/>
              <a:gd name="connsiteX51" fmla="*/ 939727 w 4551209"/>
              <a:gd name="connsiteY51" fmla="*/ 6732515 h 6732515"/>
              <a:gd name="connsiteX52" fmla="*/ 947580 w 4551209"/>
              <a:gd name="connsiteY52" fmla="*/ 6667947 h 6732515"/>
              <a:gd name="connsiteX53" fmla="*/ 870795 w 4551209"/>
              <a:gd name="connsiteY53" fmla="*/ 6588544 h 6732515"/>
              <a:gd name="connsiteX54" fmla="*/ 727697 w 4551209"/>
              <a:gd name="connsiteY54" fmla="*/ 6539682 h 6732515"/>
              <a:gd name="connsiteX55" fmla="*/ 439756 w 4551209"/>
              <a:gd name="connsiteY55" fmla="*/ 6253486 h 6732515"/>
              <a:gd name="connsiteX56" fmla="*/ 374315 w 4551209"/>
              <a:gd name="connsiteY56" fmla="*/ 5881779 h 6732515"/>
              <a:gd name="connsiteX57" fmla="*/ 356864 w 4551209"/>
              <a:gd name="connsiteY57" fmla="*/ 5024064 h 6732515"/>
              <a:gd name="connsiteX58" fmla="*/ 379550 w 4551209"/>
              <a:gd name="connsiteY58" fmla="*/ 4188161 h 6732515"/>
              <a:gd name="connsiteX59" fmla="*/ 383913 w 4551209"/>
              <a:gd name="connsiteY59" fmla="*/ 3859210 h 6732515"/>
              <a:gd name="connsiteX60" fmla="*/ 319344 w 4551209"/>
              <a:gd name="connsiteY60" fmla="*/ 3477906 h 6732515"/>
              <a:gd name="connsiteX61" fmla="*/ 244305 w 4551209"/>
              <a:gd name="connsiteY61" fmla="*/ 3325210 h 6732515"/>
              <a:gd name="connsiteX62" fmla="*/ 118658 w 4551209"/>
              <a:gd name="connsiteY62" fmla="*/ 2953504 h 6732515"/>
              <a:gd name="connsiteX63" fmla="*/ 33148 w 4551209"/>
              <a:gd name="connsiteY63" fmla="*/ 2484072 h 6732515"/>
              <a:gd name="connsiteX64" fmla="*/ 864 w 4551209"/>
              <a:gd name="connsiteY64" fmla="*/ 2261573 h 6732515"/>
              <a:gd name="connsiteX65" fmla="*/ 60197 w 4551209"/>
              <a:gd name="connsiteY65" fmla="*/ 2211836 h 6732515"/>
              <a:gd name="connsiteX66" fmla="*/ 131746 w 4551209"/>
              <a:gd name="connsiteY66" fmla="*/ 2255464 h 6732515"/>
              <a:gd name="connsiteX67" fmla="*/ 159231 w 4551209"/>
              <a:gd name="connsiteY67" fmla="*/ 2401507 h 6732515"/>
              <a:gd name="connsiteX68" fmla="*/ 164749 w 4551209"/>
              <a:gd name="connsiteY68" fmla="*/ 2433068 h 6732515"/>
              <a:gd name="connsiteX69" fmla="*/ 165885 w 4551209"/>
              <a:gd name="connsiteY69" fmla="*/ 2444807 h 6732515"/>
              <a:gd name="connsiteX70" fmla="*/ 178864 w 4551209"/>
              <a:gd name="connsiteY70" fmla="*/ 2518102 h 6732515"/>
              <a:gd name="connsiteX71" fmla="*/ 167943 w 4551209"/>
              <a:gd name="connsiteY71" fmla="*/ 2451337 h 6732515"/>
              <a:gd name="connsiteX72" fmla="*/ 164749 w 4551209"/>
              <a:gd name="connsiteY72" fmla="*/ 2433068 h 6732515"/>
              <a:gd name="connsiteX73" fmla="*/ 158795 w 4551209"/>
              <a:gd name="connsiteY73" fmla="*/ 2371513 h 6732515"/>
              <a:gd name="connsiteX74" fmla="*/ 136982 w 4551209"/>
              <a:gd name="connsiteY74" fmla="*/ 1987591 h 6732515"/>
              <a:gd name="connsiteX75" fmla="*/ 164031 w 4551209"/>
              <a:gd name="connsiteY75" fmla="*/ 1932620 h 6732515"/>
              <a:gd name="connsiteX76" fmla="*/ 266991 w 4551209"/>
              <a:gd name="connsiteY76" fmla="*/ 1959670 h 6732515"/>
              <a:gd name="connsiteX77" fmla="*/ 320217 w 4551209"/>
              <a:gd name="connsiteY77" fmla="*/ 2332248 h 6732515"/>
              <a:gd name="connsiteX78" fmla="*/ 296658 w 4551209"/>
              <a:gd name="connsiteY78" fmla="*/ 1907317 h 6732515"/>
              <a:gd name="connsiteX79" fmla="*/ 297531 w 4551209"/>
              <a:gd name="connsiteY79" fmla="*/ 1826169 h 6732515"/>
              <a:gd name="connsiteX80" fmla="*/ 385658 w 4551209"/>
              <a:gd name="connsiteY80" fmla="*/ 1724081 h 6732515"/>
              <a:gd name="connsiteX81" fmla="*/ 432776 w 4551209"/>
              <a:gd name="connsiteY81" fmla="*/ 1801738 h 6732515"/>
              <a:gd name="connsiteX82" fmla="*/ 505197 w 4551209"/>
              <a:gd name="connsiteY82" fmla="*/ 2238885 h 6732515"/>
              <a:gd name="connsiteX83" fmla="*/ 477276 w 4551209"/>
              <a:gd name="connsiteY83" fmla="*/ 1971885 h 6732515"/>
              <a:gd name="connsiteX84" fmla="*/ 482511 w 4551209"/>
              <a:gd name="connsiteY84" fmla="*/ 1856709 h 6732515"/>
              <a:gd name="connsiteX85" fmla="*/ 572384 w 4551209"/>
              <a:gd name="connsiteY85" fmla="*/ 1795630 h 6732515"/>
              <a:gd name="connsiteX86" fmla="*/ 633462 w 4551209"/>
              <a:gd name="connsiteY86" fmla="*/ 1896846 h 6732515"/>
              <a:gd name="connsiteX87" fmla="*/ 701521 w 4551209"/>
              <a:gd name="connsiteY87" fmla="*/ 2218817 h 6732515"/>
              <a:gd name="connsiteX88" fmla="*/ 762599 w 4551209"/>
              <a:gd name="connsiteY88" fmla="*/ 2553004 h 6732515"/>
              <a:gd name="connsiteX89" fmla="*/ 780050 w 4551209"/>
              <a:gd name="connsiteY89" fmla="*/ 2337483 h 6732515"/>
              <a:gd name="connsiteX90" fmla="*/ 862942 w 4551209"/>
              <a:gd name="connsiteY90" fmla="*/ 2279895 h 6732515"/>
              <a:gd name="connsiteX91" fmla="*/ 912678 w 4551209"/>
              <a:gd name="connsiteY91" fmla="*/ 2394199 h 6732515"/>
              <a:gd name="connsiteX92" fmla="*/ 989462 w 4551209"/>
              <a:gd name="connsiteY92" fmla="*/ 2695230 h 6732515"/>
              <a:gd name="connsiteX93" fmla="*/ 1009531 w 4551209"/>
              <a:gd name="connsiteY93" fmla="*/ 2924710 h 6732515"/>
              <a:gd name="connsiteX94" fmla="*/ 989462 w 4551209"/>
              <a:gd name="connsiteY94" fmla="*/ 3141975 h 6732515"/>
              <a:gd name="connsiteX95" fmla="*/ 897844 w 4551209"/>
              <a:gd name="connsiteY95" fmla="*/ 3345279 h 6732515"/>
              <a:gd name="connsiteX96" fmla="*/ 935364 w 4551209"/>
              <a:gd name="connsiteY96" fmla="*/ 3614024 h 6732515"/>
              <a:gd name="connsiteX97" fmla="*/ 992080 w 4551209"/>
              <a:gd name="connsiteY97" fmla="*/ 3981367 h 6732515"/>
              <a:gd name="connsiteX98" fmla="*/ 1118599 w 4551209"/>
              <a:gd name="connsiteY98" fmla="*/ 4579063 h 6732515"/>
              <a:gd name="connsiteX99" fmla="*/ 1161354 w 4551209"/>
              <a:gd name="connsiteY99" fmla="*/ 4778005 h 6732515"/>
              <a:gd name="connsiteX100" fmla="*/ 1170952 w 4551209"/>
              <a:gd name="connsiteY100" fmla="*/ 4780622 h 6732515"/>
              <a:gd name="connsiteX101" fmla="*/ 1187531 w 4551209"/>
              <a:gd name="connsiteY101" fmla="*/ 4760554 h 6732515"/>
              <a:gd name="connsiteX102" fmla="*/ 1263443 w 4551209"/>
              <a:gd name="connsiteY102" fmla="*/ 4640142 h 6732515"/>
              <a:gd name="connsiteX103" fmla="*/ 1639511 w 4551209"/>
              <a:gd name="connsiteY103" fmla="*/ 3815583 h 6732515"/>
              <a:gd name="connsiteX104" fmla="*/ 1780864 w 4551209"/>
              <a:gd name="connsiteY104" fmla="*/ 3468308 h 6732515"/>
              <a:gd name="connsiteX105" fmla="*/ 1934433 w 4551209"/>
              <a:gd name="connsiteY105" fmla="*/ 3064318 h 6732515"/>
              <a:gd name="connsiteX106" fmla="*/ 2036522 w 4551209"/>
              <a:gd name="connsiteY106" fmla="*/ 2894171 h 6732515"/>
              <a:gd name="connsiteX107" fmla="*/ 2042630 w 4551209"/>
              <a:gd name="connsiteY107" fmla="*/ 2791210 h 6732515"/>
              <a:gd name="connsiteX108" fmla="*/ 1970208 w 4551209"/>
              <a:gd name="connsiteY108" fmla="*/ 2699592 h 6732515"/>
              <a:gd name="connsiteX109" fmla="*/ 1817511 w 4551209"/>
              <a:gd name="connsiteY109" fmla="*/ 2644622 h 6732515"/>
              <a:gd name="connsiteX110" fmla="*/ 1468492 w 4551209"/>
              <a:gd name="connsiteY110" fmla="*/ 2840945 h 6732515"/>
              <a:gd name="connsiteX111" fmla="*/ 1280894 w 4551209"/>
              <a:gd name="connsiteY111" fmla="*/ 2675161 h 6732515"/>
              <a:gd name="connsiteX112" fmla="*/ 1168335 w 4551209"/>
              <a:gd name="connsiteY112" fmla="*/ 2546024 h 6732515"/>
              <a:gd name="connsiteX113" fmla="*/ 1143031 w 4551209"/>
              <a:gd name="connsiteY113" fmla="*/ 2510248 h 6732515"/>
              <a:gd name="connsiteX114" fmla="*/ 1192766 w 4551209"/>
              <a:gd name="connsiteY114" fmla="*/ 2438700 h 6732515"/>
              <a:gd name="connsiteX115" fmla="*/ 1140413 w 4551209"/>
              <a:gd name="connsiteY115" fmla="*/ 2443935 h 6732515"/>
              <a:gd name="connsiteX116" fmla="*/ 1081080 w 4551209"/>
              <a:gd name="connsiteY116" fmla="*/ 2409033 h 6732515"/>
              <a:gd name="connsiteX117" fmla="*/ 1051413 w 4551209"/>
              <a:gd name="connsiteY117" fmla="*/ 2296474 h 6732515"/>
              <a:gd name="connsiteX118" fmla="*/ 1013021 w 4551209"/>
              <a:gd name="connsiteY118" fmla="*/ 2271170 h 6732515"/>
              <a:gd name="connsiteX119" fmla="*/ 870795 w 4551209"/>
              <a:gd name="connsiteY119" fmla="*/ 2251973 h 6732515"/>
              <a:gd name="connsiteX120" fmla="*/ 822805 w 4551209"/>
              <a:gd name="connsiteY120" fmla="*/ 2198748 h 6732515"/>
              <a:gd name="connsiteX121" fmla="*/ 837639 w 4551209"/>
              <a:gd name="connsiteY121" fmla="*/ 2129817 h 6732515"/>
              <a:gd name="connsiteX122" fmla="*/ 873413 w 4551209"/>
              <a:gd name="connsiteY122" fmla="*/ 1991955 h 6732515"/>
              <a:gd name="connsiteX123" fmla="*/ 836766 w 4551209"/>
              <a:gd name="connsiteY123" fmla="*/ 1794758 h 6732515"/>
              <a:gd name="connsiteX124" fmla="*/ 645678 w 4551209"/>
              <a:gd name="connsiteY124" fmla="*/ 1398620 h 6732515"/>
              <a:gd name="connsiteX125" fmla="*/ 611648 w 4551209"/>
              <a:gd name="connsiteY125" fmla="*/ 1058326 h 6732515"/>
              <a:gd name="connsiteX126" fmla="*/ 554060 w 4551209"/>
              <a:gd name="connsiteY126" fmla="*/ 870728 h 6732515"/>
              <a:gd name="connsiteX127" fmla="*/ 1139541 w 4551209"/>
              <a:gd name="connsiteY127" fmla="*/ 182287 h 6732515"/>
              <a:gd name="connsiteX128" fmla="*/ 1625551 w 4551209"/>
              <a:gd name="connsiteY128" fmla="*/ 3414 h 6732515"/>
              <a:gd name="connsiteX129" fmla="*/ 1660076 w 4551209"/>
              <a:gd name="connsiteY129" fmla="*/ 147 h 673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</a:cxnLst>
            <a:rect l="l" t="t" r="r" b="b"/>
            <a:pathLst>
              <a:path w="4551209" h="6732515">
                <a:moveTo>
                  <a:pt x="1660076" y="147"/>
                </a:moveTo>
                <a:cubicBezTo>
                  <a:pt x="1757646" y="-2394"/>
                  <a:pt x="1962355" y="28718"/>
                  <a:pt x="2023434" y="53149"/>
                </a:cubicBezTo>
                <a:cubicBezTo>
                  <a:pt x="2075786" y="73218"/>
                  <a:pt x="2126394" y="84561"/>
                  <a:pt x="2170894" y="118591"/>
                </a:cubicBezTo>
                <a:cubicBezTo>
                  <a:pt x="2221502" y="156983"/>
                  <a:pt x="2212776" y="141277"/>
                  <a:pt x="2277346" y="147385"/>
                </a:cubicBezTo>
                <a:cubicBezTo>
                  <a:pt x="2328826" y="151747"/>
                  <a:pt x="2367218" y="194502"/>
                  <a:pt x="2405610" y="226787"/>
                </a:cubicBezTo>
                <a:cubicBezTo>
                  <a:pt x="2445748" y="260816"/>
                  <a:pt x="2481522" y="232895"/>
                  <a:pt x="2487630" y="179669"/>
                </a:cubicBezTo>
                <a:cubicBezTo>
                  <a:pt x="2498100" y="78453"/>
                  <a:pt x="2553070" y="24355"/>
                  <a:pt x="2649924" y="9522"/>
                </a:cubicBezTo>
                <a:cubicBezTo>
                  <a:pt x="2721474" y="-1821"/>
                  <a:pt x="2854101" y="54022"/>
                  <a:pt x="2925650" y="51404"/>
                </a:cubicBezTo>
                <a:cubicBezTo>
                  <a:pt x="3030356" y="47914"/>
                  <a:pt x="3109758" y="102012"/>
                  <a:pt x="3165601" y="187522"/>
                </a:cubicBezTo>
                <a:cubicBezTo>
                  <a:pt x="3233660" y="292228"/>
                  <a:pt x="3299101" y="398679"/>
                  <a:pt x="3364542" y="506002"/>
                </a:cubicBezTo>
                <a:cubicBezTo>
                  <a:pt x="3433474" y="618561"/>
                  <a:pt x="3421258" y="731120"/>
                  <a:pt x="3354944" y="840189"/>
                </a:cubicBezTo>
                <a:cubicBezTo>
                  <a:pt x="3327895" y="884689"/>
                  <a:pt x="3296483" y="925699"/>
                  <a:pt x="3265072" y="967581"/>
                </a:cubicBezTo>
                <a:cubicBezTo>
                  <a:pt x="3227552" y="1017316"/>
                  <a:pt x="3128954" y="1060071"/>
                  <a:pt x="3068748" y="1043493"/>
                </a:cubicBezTo>
                <a:cubicBezTo>
                  <a:pt x="3059150" y="1040875"/>
                  <a:pt x="3049552" y="1040003"/>
                  <a:pt x="3039954" y="1038257"/>
                </a:cubicBezTo>
                <a:cubicBezTo>
                  <a:pt x="2998071" y="1031277"/>
                  <a:pt x="2961425" y="1009463"/>
                  <a:pt x="2965787" y="1051346"/>
                </a:cubicBezTo>
                <a:cubicBezTo>
                  <a:pt x="2966660" y="1063561"/>
                  <a:pt x="2980620" y="1078395"/>
                  <a:pt x="2991964" y="1085375"/>
                </a:cubicBezTo>
                <a:cubicBezTo>
                  <a:pt x="3046934" y="1119405"/>
                  <a:pt x="3140297" y="1096718"/>
                  <a:pt x="3194395" y="1133365"/>
                </a:cubicBezTo>
                <a:cubicBezTo>
                  <a:pt x="3240640" y="1164777"/>
                  <a:pt x="3286013" y="1190081"/>
                  <a:pt x="3326150" y="1228473"/>
                </a:cubicBezTo>
                <a:cubicBezTo>
                  <a:pt x="3395954" y="1293914"/>
                  <a:pt x="3409915" y="1434395"/>
                  <a:pt x="3408170" y="1526013"/>
                </a:cubicBezTo>
                <a:cubicBezTo>
                  <a:pt x="3405552" y="1642062"/>
                  <a:pt x="3385484" y="1754620"/>
                  <a:pt x="3353199" y="1865434"/>
                </a:cubicBezTo>
                <a:cubicBezTo>
                  <a:pt x="3350582" y="1875032"/>
                  <a:pt x="3340111" y="1882885"/>
                  <a:pt x="3333131" y="1891611"/>
                </a:cubicBezTo>
                <a:cubicBezTo>
                  <a:pt x="3329640" y="1881140"/>
                  <a:pt x="3323532" y="1871542"/>
                  <a:pt x="3322660" y="1861944"/>
                </a:cubicBezTo>
                <a:cubicBezTo>
                  <a:pt x="3316552" y="1786032"/>
                  <a:pt x="3317425" y="1708375"/>
                  <a:pt x="3306081" y="1633336"/>
                </a:cubicBezTo>
                <a:cubicBezTo>
                  <a:pt x="3295611" y="1566150"/>
                  <a:pt x="3259836" y="1508562"/>
                  <a:pt x="3221444" y="1451846"/>
                </a:cubicBezTo>
                <a:cubicBezTo>
                  <a:pt x="3246748" y="1534738"/>
                  <a:pt x="3215336" y="1611522"/>
                  <a:pt x="3198758" y="1689179"/>
                </a:cubicBezTo>
                <a:cubicBezTo>
                  <a:pt x="3177817" y="1785160"/>
                  <a:pt x="3150768" y="1879395"/>
                  <a:pt x="3125464" y="1974503"/>
                </a:cubicBezTo>
                <a:cubicBezTo>
                  <a:pt x="3122846" y="1986719"/>
                  <a:pt x="3114993" y="1998062"/>
                  <a:pt x="3109758" y="2009405"/>
                </a:cubicBezTo>
                <a:cubicBezTo>
                  <a:pt x="3106268" y="2009405"/>
                  <a:pt x="3102777" y="2009405"/>
                  <a:pt x="3099287" y="2009405"/>
                </a:cubicBezTo>
                <a:cubicBezTo>
                  <a:pt x="3096670" y="1998934"/>
                  <a:pt x="3090562" y="1987591"/>
                  <a:pt x="3092307" y="1977993"/>
                </a:cubicBezTo>
                <a:cubicBezTo>
                  <a:pt x="3108013" y="1854091"/>
                  <a:pt x="3126336" y="1730189"/>
                  <a:pt x="3142915" y="1606287"/>
                </a:cubicBezTo>
                <a:cubicBezTo>
                  <a:pt x="3148150" y="1568767"/>
                  <a:pt x="3153385" y="1531248"/>
                  <a:pt x="3119356" y="1497218"/>
                </a:cubicBezTo>
                <a:cubicBezTo>
                  <a:pt x="3113248" y="1542591"/>
                  <a:pt x="3106268" y="1584473"/>
                  <a:pt x="3101905" y="1627228"/>
                </a:cubicBezTo>
                <a:cubicBezTo>
                  <a:pt x="3094924" y="1696160"/>
                  <a:pt x="3067003" y="1790395"/>
                  <a:pt x="2998071" y="1818317"/>
                </a:cubicBezTo>
                <a:cubicBezTo>
                  <a:pt x="2937866" y="1842748"/>
                  <a:pt x="2935248" y="1854964"/>
                  <a:pt x="2943974" y="1919532"/>
                </a:cubicBezTo>
                <a:cubicBezTo>
                  <a:pt x="2958807" y="2025983"/>
                  <a:pt x="2985856" y="2129817"/>
                  <a:pt x="3025993" y="2230160"/>
                </a:cubicBezTo>
                <a:cubicBezTo>
                  <a:pt x="3043444" y="2272916"/>
                  <a:pt x="3073111" y="2298219"/>
                  <a:pt x="3118483" y="2301709"/>
                </a:cubicBezTo>
                <a:cubicBezTo>
                  <a:pt x="3206611" y="2308690"/>
                  <a:pt x="3272052" y="2352318"/>
                  <a:pt x="3327023" y="2417759"/>
                </a:cubicBezTo>
                <a:cubicBezTo>
                  <a:pt x="3406425" y="2511121"/>
                  <a:pt x="3512003" y="2573945"/>
                  <a:pt x="3605366" y="2650730"/>
                </a:cubicBezTo>
                <a:cubicBezTo>
                  <a:pt x="3669062" y="2703083"/>
                  <a:pt x="3733631" y="2756308"/>
                  <a:pt x="3796454" y="2809534"/>
                </a:cubicBezTo>
                <a:cubicBezTo>
                  <a:pt x="3880219" y="2880210"/>
                  <a:pt x="3924719" y="2976190"/>
                  <a:pt x="3959621" y="3076533"/>
                </a:cubicBezTo>
                <a:cubicBezTo>
                  <a:pt x="3970092" y="3106200"/>
                  <a:pt x="3977072" y="3136740"/>
                  <a:pt x="3990160" y="3164661"/>
                </a:cubicBezTo>
                <a:cubicBezTo>
                  <a:pt x="4010229" y="3206544"/>
                  <a:pt x="4029425" y="3250171"/>
                  <a:pt x="4059091" y="3284200"/>
                </a:cubicBezTo>
                <a:cubicBezTo>
                  <a:pt x="4104464" y="3337426"/>
                  <a:pt x="4135876" y="3395887"/>
                  <a:pt x="4151582" y="3463946"/>
                </a:cubicBezTo>
                <a:cubicBezTo>
                  <a:pt x="4247562" y="3881024"/>
                  <a:pt x="4343543" y="4298103"/>
                  <a:pt x="4439523" y="4714309"/>
                </a:cubicBezTo>
                <a:cubicBezTo>
                  <a:pt x="4456974" y="4790220"/>
                  <a:pt x="4480533" y="4864387"/>
                  <a:pt x="4497984" y="4939426"/>
                </a:cubicBezTo>
                <a:cubicBezTo>
                  <a:pt x="4502347" y="4958622"/>
                  <a:pt x="4497111" y="4981308"/>
                  <a:pt x="4496239" y="5002250"/>
                </a:cubicBezTo>
                <a:cubicBezTo>
                  <a:pt x="4495366" y="5022318"/>
                  <a:pt x="4491876" y="5042387"/>
                  <a:pt x="4494494" y="5062456"/>
                </a:cubicBezTo>
                <a:cubicBezTo>
                  <a:pt x="4504092" y="5144475"/>
                  <a:pt x="4518925" y="5226495"/>
                  <a:pt x="4524160" y="5308514"/>
                </a:cubicBezTo>
                <a:cubicBezTo>
                  <a:pt x="4532013" y="5436779"/>
                  <a:pt x="4536376" y="5565916"/>
                  <a:pt x="4538121" y="5694181"/>
                </a:cubicBezTo>
                <a:cubicBezTo>
                  <a:pt x="4543357" y="6007427"/>
                  <a:pt x="4545974" y="6319799"/>
                  <a:pt x="4549464" y="6633045"/>
                </a:cubicBezTo>
                <a:cubicBezTo>
                  <a:pt x="4549464" y="6665328"/>
                  <a:pt x="4549464" y="6697613"/>
                  <a:pt x="4551209" y="6732515"/>
                </a:cubicBezTo>
                <a:lnTo>
                  <a:pt x="939727" y="6732515"/>
                </a:lnTo>
                <a:cubicBezTo>
                  <a:pt x="942344" y="6710701"/>
                  <a:pt x="943217" y="6688887"/>
                  <a:pt x="947580" y="6667947"/>
                </a:cubicBezTo>
                <a:cubicBezTo>
                  <a:pt x="959795" y="6612975"/>
                  <a:pt x="956305" y="6621701"/>
                  <a:pt x="870795" y="6588544"/>
                </a:cubicBezTo>
                <a:cubicBezTo>
                  <a:pt x="823678" y="6570221"/>
                  <a:pt x="775688" y="6554515"/>
                  <a:pt x="727697" y="6539682"/>
                </a:cubicBezTo>
                <a:cubicBezTo>
                  <a:pt x="581982" y="6494309"/>
                  <a:pt x="492982" y="6393966"/>
                  <a:pt x="439756" y="6253486"/>
                </a:cubicBezTo>
                <a:cubicBezTo>
                  <a:pt x="394384" y="6133073"/>
                  <a:pt x="377805" y="6008299"/>
                  <a:pt x="374315" y="5881779"/>
                </a:cubicBezTo>
                <a:cubicBezTo>
                  <a:pt x="366462" y="5596456"/>
                  <a:pt x="355991" y="5310260"/>
                  <a:pt x="356864" y="5024064"/>
                </a:cubicBezTo>
                <a:cubicBezTo>
                  <a:pt x="357736" y="4745720"/>
                  <a:pt x="371697" y="4466504"/>
                  <a:pt x="379550" y="4188161"/>
                </a:cubicBezTo>
                <a:cubicBezTo>
                  <a:pt x="382168" y="4078220"/>
                  <a:pt x="388276" y="3968279"/>
                  <a:pt x="383913" y="3859210"/>
                </a:cubicBezTo>
                <a:cubicBezTo>
                  <a:pt x="378678" y="3730073"/>
                  <a:pt x="359482" y="3600936"/>
                  <a:pt x="319344" y="3477906"/>
                </a:cubicBezTo>
                <a:cubicBezTo>
                  <a:pt x="301893" y="3424681"/>
                  <a:pt x="271354" y="3374945"/>
                  <a:pt x="244305" y="3325210"/>
                </a:cubicBezTo>
                <a:cubicBezTo>
                  <a:pt x="181482" y="3208288"/>
                  <a:pt x="116913" y="2997132"/>
                  <a:pt x="118658" y="2953504"/>
                </a:cubicBezTo>
                <a:cubicBezTo>
                  <a:pt x="124766" y="2813896"/>
                  <a:pt x="52344" y="2604485"/>
                  <a:pt x="33148" y="2484072"/>
                </a:cubicBezTo>
                <a:cubicBezTo>
                  <a:pt x="22678" y="2419503"/>
                  <a:pt x="-5244" y="2342720"/>
                  <a:pt x="864" y="2261573"/>
                </a:cubicBezTo>
                <a:cubicBezTo>
                  <a:pt x="1736" y="2247612"/>
                  <a:pt x="20060" y="2217945"/>
                  <a:pt x="60197" y="2211836"/>
                </a:cubicBezTo>
                <a:cubicBezTo>
                  <a:pt x="87246" y="2208346"/>
                  <a:pt x="111678" y="2224925"/>
                  <a:pt x="131746" y="2255464"/>
                </a:cubicBezTo>
                <a:cubicBezTo>
                  <a:pt x="133491" y="2258082"/>
                  <a:pt x="147016" y="2332249"/>
                  <a:pt x="159231" y="2401507"/>
                </a:cubicBezTo>
                <a:lnTo>
                  <a:pt x="164749" y="2433068"/>
                </a:lnTo>
                <a:lnTo>
                  <a:pt x="165885" y="2444807"/>
                </a:lnTo>
                <a:cubicBezTo>
                  <a:pt x="169484" y="2470330"/>
                  <a:pt x="174065" y="2495852"/>
                  <a:pt x="178864" y="2518102"/>
                </a:cubicBezTo>
                <a:cubicBezTo>
                  <a:pt x="181482" y="2530863"/>
                  <a:pt x="176001" y="2497856"/>
                  <a:pt x="167943" y="2451337"/>
                </a:cubicBezTo>
                <a:lnTo>
                  <a:pt x="164749" y="2433068"/>
                </a:lnTo>
                <a:lnTo>
                  <a:pt x="158795" y="2371513"/>
                </a:lnTo>
                <a:cubicBezTo>
                  <a:pt x="154432" y="2243249"/>
                  <a:pt x="135236" y="2115856"/>
                  <a:pt x="136982" y="1987591"/>
                </a:cubicBezTo>
                <a:cubicBezTo>
                  <a:pt x="136982" y="1969267"/>
                  <a:pt x="149197" y="1943091"/>
                  <a:pt x="164031" y="1932620"/>
                </a:cubicBezTo>
                <a:cubicBezTo>
                  <a:pt x="205040" y="1902954"/>
                  <a:pt x="244305" y="1918660"/>
                  <a:pt x="266991" y="1959670"/>
                </a:cubicBezTo>
                <a:cubicBezTo>
                  <a:pt x="282697" y="1987591"/>
                  <a:pt x="310619" y="2305199"/>
                  <a:pt x="320217" y="2332248"/>
                </a:cubicBezTo>
                <a:cubicBezTo>
                  <a:pt x="320217" y="2286875"/>
                  <a:pt x="296658" y="1954434"/>
                  <a:pt x="296658" y="1907317"/>
                </a:cubicBezTo>
                <a:cubicBezTo>
                  <a:pt x="296658" y="1880268"/>
                  <a:pt x="296658" y="1853219"/>
                  <a:pt x="297531" y="1826169"/>
                </a:cubicBezTo>
                <a:cubicBezTo>
                  <a:pt x="300148" y="1775562"/>
                  <a:pt x="313236" y="1708375"/>
                  <a:pt x="385658" y="1724081"/>
                </a:cubicBezTo>
                <a:cubicBezTo>
                  <a:pt x="421433" y="1731934"/>
                  <a:pt x="430158" y="1786905"/>
                  <a:pt x="432776" y="1801738"/>
                </a:cubicBezTo>
                <a:cubicBezTo>
                  <a:pt x="446737" y="1868052"/>
                  <a:pt x="488619" y="2170826"/>
                  <a:pt x="505197" y="2238885"/>
                </a:cubicBezTo>
                <a:cubicBezTo>
                  <a:pt x="506942" y="2228415"/>
                  <a:pt x="476403" y="1982356"/>
                  <a:pt x="477276" y="1971885"/>
                </a:cubicBezTo>
                <a:cubicBezTo>
                  <a:pt x="479021" y="1933493"/>
                  <a:pt x="478148" y="1894228"/>
                  <a:pt x="482511" y="1856709"/>
                </a:cubicBezTo>
                <a:cubicBezTo>
                  <a:pt x="488619" y="1803483"/>
                  <a:pt x="518286" y="1785160"/>
                  <a:pt x="572384" y="1795630"/>
                </a:cubicBezTo>
                <a:cubicBezTo>
                  <a:pt x="609903" y="1803483"/>
                  <a:pt x="625609" y="1857581"/>
                  <a:pt x="633462" y="1896846"/>
                </a:cubicBezTo>
                <a:cubicBezTo>
                  <a:pt x="655276" y="2004169"/>
                  <a:pt x="678835" y="2111493"/>
                  <a:pt x="701521" y="2218817"/>
                </a:cubicBezTo>
                <a:cubicBezTo>
                  <a:pt x="705011" y="2231906"/>
                  <a:pt x="762599" y="2553004"/>
                  <a:pt x="762599" y="2553004"/>
                </a:cubicBezTo>
                <a:lnTo>
                  <a:pt x="780050" y="2337483"/>
                </a:lnTo>
                <a:cubicBezTo>
                  <a:pt x="793139" y="2289493"/>
                  <a:pt x="852472" y="2266807"/>
                  <a:pt x="862942" y="2279895"/>
                </a:cubicBezTo>
                <a:cubicBezTo>
                  <a:pt x="882139" y="2305199"/>
                  <a:pt x="902207" y="2357553"/>
                  <a:pt x="912678" y="2394199"/>
                </a:cubicBezTo>
                <a:cubicBezTo>
                  <a:pt x="915295" y="2402926"/>
                  <a:pt x="951943" y="2634151"/>
                  <a:pt x="989462" y="2695230"/>
                </a:cubicBezTo>
                <a:cubicBezTo>
                  <a:pt x="1018256" y="2741475"/>
                  <a:pt x="1008658" y="2869739"/>
                  <a:pt x="1009531" y="2924710"/>
                </a:cubicBezTo>
                <a:cubicBezTo>
                  <a:pt x="1012148" y="3036396"/>
                  <a:pt x="1012148" y="3036396"/>
                  <a:pt x="989462" y="3141975"/>
                </a:cubicBezTo>
                <a:cubicBezTo>
                  <a:pt x="975501" y="3208288"/>
                  <a:pt x="946707" y="3295543"/>
                  <a:pt x="897844" y="3345279"/>
                </a:cubicBezTo>
                <a:cubicBezTo>
                  <a:pt x="883884" y="3360112"/>
                  <a:pt x="924021" y="3528514"/>
                  <a:pt x="935364" y="3614024"/>
                </a:cubicBezTo>
                <a:cubicBezTo>
                  <a:pt x="951943" y="3747524"/>
                  <a:pt x="974629" y="3847867"/>
                  <a:pt x="992080" y="3981367"/>
                </a:cubicBezTo>
                <a:cubicBezTo>
                  <a:pt x="1013021" y="4148897"/>
                  <a:pt x="1088933" y="4412407"/>
                  <a:pt x="1118599" y="4579063"/>
                </a:cubicBezTo>
                <a:cubicBezTo>
                  <a:pt x="1130815" y="4645377"/>
                  <a:pt x="1147394" y="4711691"/>
                  <a:pt x="1161354" y="4778005"/>
                </a:cubicBezTo>
                <a:cubicBezTo>
                  <a:pt x="1165717" y="4778877"/>
                  <a:pt x="1166590" y="4779750"/>
                  <a:pt x="1170952" y="4780622"/>
                </a:cubicBezTo>
                <a:cubicBezTo>
                  <a:pt x="1176188" y="4774515"/>
                  <a:pt x="1183168" y="4767534"/>
                  <a:pt x="1187531" y="4760554"/>
                </a:cubicBezTo>
                <a:cubicBezTo>
                  <a:pt x="1212835" y="4720417"/>
                  <a:pt x="1239884" y="4682024"/>
                  <a:pt x="1263443" y="4640142"/>
                </a:cubicBezTo>
                <a:cubicBezTo>
                  <a:pt x="1400433" y="4394956"/>
                  <a:pt x="1483325" y="4048554"/>
                  <a:pt x="1639511" y="3815583"/>
                </a:cubicBezTo>
                <a:cubicBezTo>
                  <a:pt x="1710188" y="3710004"/>
                  <a:pt x="1766031" y="3596573"/>
                  <a:pt x="1780864" y="3468308"/>
                </a:cubicBezTo>
                <a:cubicBezTo>
                  <a:pt x="1798315" y="3319975"/>
                  <a:pt x="1851541" y="3187347"/>
                  <a:pt x="1934433" y="3064318"/>
                </a:cubicBezTo>
                <a:cubicBezTo>
                  <a:pt x="1971080" y="3009347"/>
                  <a:pt x="2002492" y="2950886"/>
                  <a:pt x="2036522" y="2894171"/>
                </a:cubicBezTo>
                <a:cubicBezTo>
                  <a:pt x="2059208" y="2856651"/>
                  <a:pt x="2072296" y="2820877"/>
                  <a:pt x="2042630" y="2791210"/>
                </a:cubicBezTo>
                <a:cubicBezTo>
                  <a:pt x="2019944" y="2768524"/>
                  <a:pt x="1996384" y="2717043"/>
                  <a:pt x="1970208" y="2699592"/>
                </a:cubicBezTo>
                <a:cubicBezTo>
                  <a:pt x="1915237" y="2662073"/>
                  <a:pt x="1890805" y="2605357"/>
                  <a:pt x="1817511" y="2644622"/>
                </a:cubicBezTo>
                <a:cubicBezTo>
                  <a:pt x="1735492" y="2689122"/>
                  <a:pt x="1560109" y="2817387"/>
                  <a:pt x="1468492" y="2840945"/>
                </a:cubicBezTo>
                <a:cubicBezTo>
                  <a:pt x="1366403" y="2867122"/>
                  <a:pt x="1280021" y="2777249"/>
                  <a:pt x="1280894" y="2675161"/>
                </a:cubicBezTo>
                <a:cubicBezTo>
                  <a:pt x="1281766" y="2602739"/>
                  <a:pt x="1232903" y="2575690"/>
                  <a:pt x="1168335" y="2546024"/>
                </a:cubicBezTo>
                <a:cubicBezTo>
                  <a:pt x="1156119" y="2540788"/>
                  <a:pt x="1142158" y="2521591"/>
                  <a:pt x="1143031" y="2510248"/>
                </a:cubicBezTo>
                <a:cubicBezTo>
                  <a:pt x="1145648" y="2491052"/>
                  <a:pt x="1204982" y="2443935"/>
                  <a:pt x="1192766" y="2438700"/>
                </a:cubicBezTo>
                <a:cubicBezTo>
                  <a:pt x="1181423" y="2434336"/>
                  <a:pt x="1152629" y="2447426"/>
                  <a:pt x="1140413" y="2443935"/>
                </a:cubicBezTo>
                <a:cubicBezTo>
                  <a:pt x="1114237" y="2436954"/>
                  <a:pt x="1081080" y="2436081"/>
                  <a:pt x="1081080" y="2409033"/>
                </a:cubicBezTo>
                <a:cubicBezTo>
                  <a:pt x="1081080" y="2356679"/>
                  <a:pt x="1064501" y="2318288"/>
                  <a:pt x="1051413" y="2296474"/>
                </a:cubicBezTo>
                <a:cubicBezTo>
                  <a:pt x="1043560" y="2282514"/>
                  <a:pt x="1028727" y="2272916"/>
                  <a:pt x="1013021" y="2271170"/>
                </a:cubicBezTo>
                <a:lnTo>
                  <a:pt x="870795" y="2251973"/>
                </a:lnTo>
                <a:cubicBezTo>
                  <a:pt x="843746" y="2248484"/>
                  <a:pt x="823678" y="2225797"/>
                  <a:pt x="822805" y="2198748"/>
                </a:cubicBezTo>
                <a:cubicBezTo>
                  <a:pt x="822805" y="2177808"/>
                  <a:pt x="829786" y="2156867"/>
                  <a:pt x="837639" y="2129817"/>
                </a:cubicBezTo>
                <a:cubicBezTo>
                  <a:pt x="850727" y="2084444"/>
                  <a:pt x="860325" y="2037327"/>
                  <a:pt x="873413" y="1991955"/>
                </a:cubicBezTo>
                <a:cubicBezTo>
                  <a:pt x="894354" y="1919532"/>
                  <a:pt x="876031" y="1855836"/>
                  <a:pt x="836766" y="1794758"/>
                </a:cubicBezTo>
                <a:cubicBezTo>
                  <a:pt x="756492" y="1670856"/>
                  <a:pt x="698903" y="1535611"/>
                  <a:pt x="645678" y="1398620"/>
                </a:cubicBezTo>
                <a:cubicBezTo>
                  <a:pt x="603795" y="1288679"/>
                  <a:pt x="603795" y="1173503"/>
                  <a:pt x="611648" y="1058326"/>
                </a:cubicBezTo>
                <a:cubicBezTo>
                  <a:pt x="614266" y="1013826"/>
                  <a:pt x="514795" y="1024297"/>
                  <a:pt x="554060" y="870728"/>
                </a:cubicBezTo>
                <a:cubicBezTo>
                  <a:pt x="606413" y="688365"/>
                  <a:pt x="797501" y="367267"/>
                  <a:pt x="1139541" y="182287"/>
                </a:cubicBezTo>
                <a:cubicBezTo>
                  <a:pt x="1352443" y="67110"/>
                  <a:pt x="1388217" y="51404"/>
                  <a:pt x="1625551" y="3414"/>
                </a:cubicBezTo>
                <a:cubicBezTo>
                  <a:pt x="1634385" y="1560"/>
                  <a:pt x="1646138" y="510"/>
                  <a:pt x="1660076" y="1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56562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738B6A4E-62AE-40AB-ADBE-698F9D389BF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93666" y="441820"/>
            <a:ext cx="6318144" cy="5974360"/>
          </a:xfrm>
          <a:custGeom>
            <a:avLst/>
            <a:gdLst>
              <a:gd name="connsiteX0" fmla="*/ 2614517 w 6318144"/>
              <a:gd name="connsiteY0" fmla="*/ 5482187 h 5974360"/>
              <a:gd name="connsiteX1" fmla="*/ 2438179 w 6318144"/>
              <a:gd name="connsiteY1" fmla="*/ 5682093 h 5974360"/>
              <a:gd name="connsiteX2" fmla="*/ 2429449 w 6318144"/>
              <a:gd name="connsiteY2" fmla="*/ 5675110 h 5974360"/>
              <a:gd name="connsiteX3" fmla="*/ 2493176 w 6318144"/>
              <a:gd name="connsiteY3" fmla="*/ 5514486 h 5974360"/>
              <a:gd name="connsiteX4" fmla="*/ 2535078 w 6318144"/>
              <a:gd name="connsiteY4" fmla="*/ 5490043 h 5974360"/>
              <a:gd name="connsiteX5" fmla="*/ 2614517 w 6318144"/>
              <a:gd name="connsiteY5" fmla="*/ 5482187 h 5974360"/>
              <a:gd name="connsiteX6" fmla="*/ 2726259 w 6318144"/>
              <a:gd name="connsiteY6" fmla="*/ 5462135 h 5974360"/>
              <a:gd name="connsiteX7" fmla="*/ 2712292 w 6318144"/>
              <a:gd name="connsiteY7" fmla="*/ 5524988 h 5974360"/>
              <a:gd name="connsiteX8" fmla="*/ 2620631 w 6318144"/>
              <a:gd name="connsiteY8" fmla="*/ 5488324 h 5974360"/>
              <a:gd name="connsiteX9" fmla="*/ 2620631 w 6318144"/>
              <a:gd name="connsiteY9" fmla="*/ 5478722 h 5974360"/>
              <a:gd name="connsiteX10" fmla="*/ 2726259 w 6318144"/>
              <a:gd name="connsiteY10" fmla="*/ 5462135 h 5974360"/>
              <a:gd name="connsiteX11" fmla="*/ 2336043 w 6318144"/>
              <a:gd name="connsiteY11" fmla="*/ 4745410 h 5974360"/>
              <a:gd name="connsiteX12" fmla="*/ 2344773 w 6318144"/>
              <a:gd name="connsiteY12" fmla="*/ 4748029 h 5974360"/>
              <a:gd name="connsiteX13" fmla="*/ 2285412 w 6318144"/>
              <a:gd name="connsiteY13" fmla="*/ 5009916 h 5974360"/>
              <a:gd name="connsiteX14" fmla="*/ 2201607 w 6318144"/>
              <a:gd name="connsiteY14" fmla="*/ 4960158 h 5974360"/>
              <a:gd name="connsiteX15" fmla="*/ 2336043 w 6318144"/>
              <a:gd name="connsiteY15" fmla="*/ 4745410 h 5974360"/>
              <a:gd name="connsiteX16" fmla="*/ 4148309 w 6318144"/>
              <a:gd name="connsiteY16" fmla="*/ 4595259 h 5974360"/>
              <a:gd name="connsiteX17" fmla="*/ 4235605 w 6318144"/>
              <a:gd name="connsiteY17" fmla="*/ 4714855 h 5974360"/>
              <a:gd name="connsiteX18" fmla="*/ 4211162 w 6318144"/>
              <a:gd name="connsiteY18" fmla="*/ 4796040 h 5974360"/>
              <a:gd name="connsiteX19" fmla="*/ 4196322 w 6318144"/>
              <a:gd name="connsiteY19" fmla="*/ 4790802 h 5974360"/>
              <a:gd name="connsiteX20" fmla="*/ 4141325 w 6318144"/>
              <a:gd name="connsiteY20" fmla="*/ 4600497 h 5974360"/>
              <a:gd name="connsiteX21" fmla="*/ 4148309 w 6318144"/>
              <a:gd name="connsiteY21" fmla="*/ 4595259 h 5974360"/>
              <a:gd name="connsiteX22" fmla="*/ 873833 w 6318144"/>
              <a:gd name="connsiteY22" fmla="*/ 4470429 h 5974360"/>
              <a:gd name="connsiteX23" fmla="*/ 929702 w 6318144"/>
              <a:gd name="connsiteY23" fmla="*/ 4485270 h 5974360"/>
              <a:gd name="connsiteX24" fmla="*/ 1272776 w 6318144"/>
              <a:gd name="connsiteY24" fmla="*/ 4720969 h 5974360"/>
              <a:gd name="connsiteX25" fmla="*/ 1384515 w 6318144"/>
              <a:gd name="connsiteY25" fmla="*/ 4846674 h 5974360"/>
              <a:gd name="connsiteX26" fmla="*/ 1419433 w 6318144"/>
              <a:gd name="connsiteY26" fmla="*/ 4816995 h 5974360"/>
              <a:gd name="connsiteX27" fmla="*/ 1460462 w 6318144"/>
              <a:gd name="connsiteY27" fmla="*/ 4844056 h 5974360"/>
              <a:gd name="connsiteX28" fmla="*/ 1456098 w 6318144"/>
              <a:gd name="connsiteY28" fmla="*/ 4949685 h 5974360"/>
              <a:gd name="connsiteX29" fmla="*/ 1429035 w 6318144"/>
              <a:gd name="connsiteY29" fmla="*/ 4961905 h 5974360"/>
              <a:gd name="connsiteX30" fmla="*/ 1399355 w 6318144"/>
              <a:gd name="connsiteY30" fmla="*/ 5002062 h 5974360"/>
              <a:gd name="connsiteX31" fmla="*/ 1436019 w 6318144"/>
              <a:gd name="connsiteY31" fmla="*/ 5040471 h 5974360"/>
              <a:gd name="connsiteX32" fmla="*/ 1605373 w 6318144"/>
              <a:gd name="connsiteY32" fmla="*/ 5057058 h 5974360"/>
              <a:gd name="connsiteX33" fmla="*/ 1681321 w 6318144"/>
              <a:gd name="connsiteY33" fmla="*/ 5074517 h 5974360"/>
              <a:gd name="connsiteX34" fmla="*/ 2287156 w 6318144"/>
              <a:gd name="connsiteY34" fmla="*/ 5208081 h 5974360"/>
              <a:gd name="connsiteX35" fmla="*/ 2212954 w 6318144"/>
              <a:gd name="connsiteY35" fmla="*/ 5019521 h 5974360"/>
              <a:gd name="connsiteX36" fmla="*/ 2223429 w 6318144"/>
              <a:gd name="connsiteY36" fmla="*/ 5009046 h 5974360"/>
              <a:gd name="connsiteX37" fmla="*/ 2398022 w 6318144"/>
              <a:gd name="connsiteY37" fmla="*/ 5167051 h 5974360"/>
              <a:gd name="connsiteX38" fmla="*/ 2484445 w 6318144"/>
              <a:gd name="connsiteY38" fmla="*/ 5199351 h 5974360"/>
              <a:gd name="connsiteX39" fmla="*/ 3169718 w 6318144"/>
              <a:gd name="connsiteY39" fmla="*/ 5069280 h 5974360"/>
              <a:gd name="connsiteX40" fmla="*/ 3206383 w 6318144"/>
              <a:gd name="connsiteY40" fmla="*/ 5031742 h 5974360"/>
              <a:gd name="connsiteX41" fmla="*/ 3250904 w 6318144"/>
              <a:gd name="connsiteY41" fmla="*/ 4816121 h 5974360"/>
              <a:gd name="connsiteX42" fmla="*/ 3305028 w 6318144"/>
              <a:gd name="connsiteY42" fmla="*/ 5050074 h 5974360"/>
              <a:gd name="connsiteX43" fmla="*/ 4165766 w 6318144"/>
              <a:gd name="connsiteY43" fmla="*/ 4855404 h 5974360"/>
              <a:gd name="connsiteX44" fmla="*/ 4079343 w 6318144"/>
              <a:gd name="connsiteY44" fmla="*/ 4963652 h 5974360"/>
              <a:gd name="connsiteX45" fmla="*/ 4033949 w 6318144"/>
              <a:gd name="connsiteY45" fmla="*/ 4975873 h 5974360"/>
              <a:gd name="connsiteX46" fmla="*/ 3804360 w 6318144"/>
              <a:gd name="connsiteY46" fmla="*/ 4991587 h 5974360"/>
              <a:gd name="connsiteX47" fmla="*/ 3747618 w 6318144"/>
              <a:gd name="connsiteY47" fmla="*/ 5029996 h 5974360"/>
              <a:gd name="connsiteX48" fmla="*/ 3795630 w 6318144"/>
              <a:gd name="connsiteY48" fmla="*/ 5078883 h 5974360"/>
              <a:gd name="connsiteX49" fmla="*/ 3921337 w 6318144"/>
              <a:gd name="connsiteY49" fmla="*/ 5135625 h 5974360"/>
              <a:gd name="connsiteX50" fmla="*/ 3791266 w 6318144"/>
              <a:gd name="connsiteY50" fmla="*/ 5239506 h 5974360"/>
              <a:gd name="connsiteX51" fmla="*/ 3789520 w 6318144"/>
              <a:gd name="connsiteY51" fmla="*/ 5227286 h 5974360"/>
              <a:gd name="connsiteX52" fmla="*/ 3722302 w 6318144"/>
              <a:gd name="connsiteY52" fmla="*/ 5219429 h 5974360"/>
              <a:gd name="connsiteX53" fmla="*/ 2979413 w 6318144"/>
              <a:gd name="connsiteY53" fmla="*/ 5366959 h 5974360"/>
              <a:gd name="connsiteX54" fmla="*/ 2905211 w 6318144"/>
              <a:gd name="connsiteY54" fmla="*/ 5421083 h 5974360"/>
              <a:gd name="connsiteX55" fmla="*/ 2721017 w 6318144"/>
              <a:gd name="connsiteY55" fmla="*/ 5641941 h 5974360"/>
              <a:gd name="connsiteX56" fmla="*/ 2781251 w 6318144"/>
              <a:gd name="connsiteY56" fmla="*/ 5417591 h 5974360"/>
              <a:gd name="connsiteX57" fmla="*/ 2379690 w 6318144"/>
              <a:gd name="connsiteY57" fmla="*/ 5459492 h 5974360"/>
              <a:gd name="connsiteX58" fmla="*/ 1871626 w 6318144"/>
              <a:gd name="connsiteY58" fmla="*/ 5413226 h 5974360"/>
              <a:gd name="connsiteX59" fmla="*/ 1806154 w 6318144"/>
              <a:gd name="connsiteY59" fmla="*/ 5437669 h 5974360"/>
              <a:gd name="connsiteX60" fmla="*/ 1609738 w 6318144"/>
              <a:gd name="connsiteY60" fmla="*/ 5628847 h 5974360"/>
              <a:gd name="connsiteX61" fmla="*/ 1717986 w 6318144"/>
              <a:gd name="connsiteY61" fmla="*/ 5369578 h 5974360"/>
              <a:gd name="connsiteX62" fmla="*/ 1655132 w 6318144"/>
              <a:gd name="connsiteY62" fmla="*/ 5342516 h 5974360"/>
              <a:gd name="connsiteX63" fmla="*/ 961129 w 6318144"/>
              <a:gd name="connsiteY63" fmla="*/ 4674702 h 5974360"/>
              <a:gd name="connsiteX64" fmla="*/ 880816 w 6318144"/>
              <a:gd name="connsiteY64" fmla="*/ 4636292 h 5974360"/>
              <a:gd name="connsiteX65" fmla="*/ 677416 w 6318144"/>
              <a:gd name="connsiteY65" fmla="*/ 4652878 h 5974360"/>
              <a:gd name="connsiteX66" fmla="*/ 674798 w 6318144"/>
              <a:gd name="connsiteY66" fmla="*/ 4640657 h 5974360"/>
              <a:gd name="connsiteX67" fmla="*/ 893038 w 6318144"/>
              <a:gd name="connsiteY67" fmla="*/ 4535028 h 5974360"/>
              <a:gd name="connsiteX68" fmla="*/ 873833 w 6318144"/>
              <a:gd name="connsiteY68" fmla="*/ 4470429 h 5974360"/>
              <a:gd name="connsiteX69" fmla="*/ 4890819 w 6318144"/>
              <a:gd name="connsiteY69" fmla="*/ 4295524 h 5974360"/>
              <a:gd name="connsiteX70" fmla="*/ 4945054 w 6318144"/>
              <a:gd name="connsiteY70" fmla="*/ 4358618 h 5974360"/>
              <a:gd name="connsiteX71" fmla="*/ 5026746 w 6318144"/>
              <a:gd name="connsiteY71" fmla="*/ 4437768 h 5974360"/>
              <a:gd name="connsiteX72" fmla="*/ 5031822 w 6318144"/>
              <a:gd name="connsiteY72" fmla="*/ 4442102 h 5974360"/>
              <a:gd name="connsiteX73" fmla="*/ 5066660 w 6318144"/>
              <a:gd name="connsiteY73" fmla="*/ 4407576 h 5974360"/>
              <a:gd name="connsiteX74" fmla="*/ 4975327 w 6318144"/>
              <a:gd name="connsiteY74" fmla="*/ 4349524 h 5974360"/>
              <a:gd name="connsiteX75" fmla="*/ 5244744 w 6318144"/>
              <a:gd name="connsiteY75" fmla="*/ 3527632 h 5974360"/>
              <a:gd name="connsiteX76" fmla="*/ 5167826 w 6318144"/>
              <a:gd name="connsiteY76" fmla="*/ 3551607 h 5974360"/>
              <a:gd name="connsiteX77" fmla="*/ 5150538 w 6318144"/>
              <a:gd name="connsiteY77" fmla="*/ 3566297 h 5974360"/>
              <a:gd name="connsiteX78" fmla="*/ 4536154 w 6318144"/>
              <a:gd name="connsiteY78" fmla="*/ 3836789 h 5974360"/>
              <a:gd name="connsiteX79" fmla="*/ 4541220 w 6318144"/>
              <a:gd name="connsiteY79" fmla="*/ 3845794 h 5974360"/>
              <a:gd name="connsiteX80" fmla="*/ 4735256 w 6318144"/>
              <a:gd name="connsiteY80" fmla="*/ 4096880 h 5974360"/>
              <a:gd name="connsiteX81" fmla="*/ 5082375 w 6318144"/>
              <a:gd name="connsiteY81" fmla="*/ 3651592 h 5974360"/>
              <a:gd name="connsiteX82" fmla="*/ 5217684 w 6318144"/>
              <a:gd name="connsiteY82" fmla="*/ 3580009 h 5974360"/>
              <a:gd name="connsiteX83" fmla="*/ 5186256 w 6318144"/>
              <a:gd name="connsiteY83" fmla="*/ 3928320 h 5974360"/>
              <a:gd name="connsiteX84" fmla="*/ 5128642 w 6318144"/>
              <a:gd name="connsiteY84" fmla="*/ 4018235 h 5974360"/>
              <a:gd name="connsiteX85" fmla="*/ 5291012 w 6318144"/>
              <a:gd name="connsiteY85" fmla="*/ 4243459 h 5974360"/>
              <a:gd name="connsiteX86" fmla="*/ 5281410 w 6318144"/>
              <a:gd name="connsiteY86" fmla="*/ 4251315 h 5974360"/>
              <a:gd name="connsiteX87" fmla="*/ 5057932 w 6318144"/>
              <a:gd name="connsiteY87" fmla="*/ 4102040 h 5974360"/>
              <a:gd name="connsiteX88" fmla="*/ 4958414 w 6318144"/>
              <a:gd name="connsiteY88" fmla="*/ 4224254 h 5974360"/>
              <a:gd name="connsiteX89" fmla="*/ 4905164 w 6318144"/>
              <a:gd name="connsiteY89" fmla="*/ 4245205 h 5974360"/>
              <a:gd name="connsiteX90" fmla="*/ 4857514 w 6318144"/>
              <a:gd name="connsiteY90" fmla="*/ 4255084 h 5974360"/>
              <a:gd name="connsiteX91" fmla="*/ 4870485 w 6318144"/>
              <a:gd name="connsiteY91" fmla="*/ 4271869 h 5974360"/>
              <a:gd name="connsiteX92" fmla="*/ 4888921 w 6318144"/>
              <a:gd name="connsiteY92" fmla="*/ 4293316 h 5974360"/>
              <a:gd name="connsiteX93" fmla="*/ 4892068 w 6318144"/>
              <a:gd name="connsiteY93" fmla="*/ 4286234 h 5974360"/>
              <a:gd name="connsiteX94" fmla="*/ 5054439 w 6318144"/>
              <a:gd name="connsiteY94" fmla="*/ 4317661 h 5974360"/>
              <a:gd name="connsiteX95" fmla="*/ 5156574 w 6318144"/>
              <a:gd name="connsiteY95" fmla="*/ 4261791 h 5974360"/>
              <a:gd name="connsiteX96" fmla="*/ 5172288 w 6318144"/>
              <a:gd name="connsiteY96" fmla="*/ 4225127 h 5974360"/>
              <a:gd name="connsiteX97" fmla="*/ 5270933 w 6318144"/>
              <a:gd name="connsiteY97" fmla="*/ 4299329 h 5974360"/>
              <a:gd name="connsiteX98" fmla="*/ 5329420 w 6318144"/>
              <a:gd name="connsiteY98" fmla="*/ 4309804 h 5974360"/>
              <a:gd name="connsiteX99" fmla="*/ 5331166 w 6318144"/>
              <a:gd name="connsiteY99" fmla="*/ 4246951 h 5974360"/>
              <a:gd name="connsiteX100" fmla="*/ 5239506 w 6318144"/>
              <a:gd name="connsiteY100" fmla="*/ 4103786 h 5974360"/>
              <a:gd name="connsiteX101" fmla="*/ 5216808 w 6318144"/>
              <a:gd name="connsiteY101" fmla="*/ 3998157 h 5974360"/>
              <a:gd name="connsiteX102" fmla="*/ 5249108 w 6318144"/>
              <a:gd name="connsiteY102" fmla="*/ 3573026 h 5974360"/>
              <a:gd name="connsiteX103" fmla="*/ 5244744 w 6318144"/>
              <a:gd name="connsiteY103" fmla="*/ 3527632 h 5974360"/>
              <a:gd name="connsiteX104" fmla="*/ 281966 w 6318144"/>
              <a:gd name="connsiteY104" fmla="*/ 2595310 h 5974360"/>
              <a:gd name="connsiteX105" fmla="*/ 460051 w 6318144"/>
              <a:gd name="connsiteY105" fmla="*/ 2696574 h 5974360"/>
              <a:gd name="connsiteX106" fmla="*/ 483620 w 6318144"/>
              <a:gd name="connsiteY106" fmla="*/ 2801329 h 5974360"/>
              <a:gd name="connsiteX107" fmla="*/ 463542 w 6318144"/>
              <a:gd name="connsiteY107" fmla="*/ 2917432 h 5974360"/>
              <a:gd name="connsiteX108" fmla="*/ 516792 w 6318144"/>
              <a:gd name="connsiteY108" fmla="*/ 2924416 h 5974360"/>
              <a:gd name="connsiteX109" fmla="*/ 532506 w 6318144"/>
              <a:gd name="connsiteY109" fmla="*/ 3000364 h 5974360"/>
              <a:gd name="connsiteX110" fmla="*/ 525522 w 6318144"/>
              <a:gd name="connsiteY110" fmla="*/ 3010839 h 5974360"/>
              <a:gd name="connsiteX111" fmla="*/ 453067 w 6318144"/>
              <a:gd name="connsiteY111" fmla="*/ 3134800 h 5974360"/>
              <a:gd name="connsiteX112" fmla="*/ 476636 w 6318144"/>
              <a:gd name="connsiteY112" fmla="*/ 3390577 h 5974360"/>
              <a:gd name="connsiteX113" fmla="*/ 458304 w 6318144"/>
              <a:gd name="connsiteY113" fmla="*/ 3487476 h 5974360"/>
              <a:gd name="connsiteX114" fmla="*/ 570043 w 6318144"/>
              <a:gd name="connsiteY114" fmla="*/ 3736269 h 5974360"/>
              <a:gd name="connsiteX115" fmla="*/ 604962 w 6318144"/>
              <a:gd name="connsiteY115" fmla="*/ 3821820 h 5974360"/>
              <a:gd name="connsiteX116" fmla="*/ 787410 w 6318144"/>
              <a:gd name="connsiteY116" fmla="*/ 3724047 h 5974360"/>
              <a:gd name="connsiteX117" fmla="*/ 649482 w 6318144"/>
              <a:gd name="connsiteY117" fmla="*/ 3885545 h 5974360"/>
              <a:gd name="connsiteX118" fmla="*/ 1379277 w 6318144"/>
              <a:gd name="connsiteY118" fmla="*/ 4438129 h 5974360"/>
              <a:gd name="connsiteX119" fmla="*/ 1422052 w 6318144"/>
              <a:gd name="connsiteY119" fmla="*/ 4201557 h 5974360"/>
              <a:gd name="connsiteX120" fmla="*/ 1493635 w 6318144"/>
              <a:gd name="connsiteY120" fmla="*/ 4442494 h 5974360"/>
              <a:gd name="connsiteX121" fmla="*/ 1567836 w 6318144"/>
              <a:gd name="connsiteY121" fmla="*/ 4565582 h 5974360"/>
              <a:gd name="connsiteX122" fmla="*/ 2149228 w 6318144"/>
              <a:gd name="connsiteY122" fmla="*/ 4953175 h 5974360"/>
              <a:gd name="connsiteX123" fmla="*/ 2225176 w 6318144"/>
              <a:gd name="connsiteY123" fmla="*/ 5169669 h 5974360"/>
              <a:gd name="connsiteX124" fmla="*/ 1897816 w 6318144"/>
              <a:gd name="connsiteY124" fmla="*/ 5091976 h 5974360"/>
              <a:gd name="connsiteX125" fmla="*/ 1627198 w 6318144"/>
              <a:gd name="connsiteY125" fmla="*/ 5013410 h 5974360"/>
              <a:gd name="connsiteX126" fmla="*/ 1453479 w 6318144"/>
              <a:gd name="connsiteY126" fmla="*/ 5016029 h 5974360"/>
              <a:gd name="connsiteX127" fmla="*/ 1450860 w 6318144"/>
              <a:gd name="connsiteY127" fmla="*/ 4998570 h 5974360"/>
              <a:gd name="connsiteX128" fmla="*/ 1621087 w 6318144"/>
              <a:gd name="connsiteY128" fmla="*/ 4907781 h 5974360"/>
              <a:gd name="connsiteX129" fmla="*/ 1582677 w 6318144"/>
              <a:gd name="connsiteY129" fmla="*/ 4878102 h 5974360"/>
              <a:gd name="connsiteX130" fmla="*/ 942797 w 6318144"/>
              <a:gd name="connsiteY130" fmla="*/ 4445113 h 5974360"/>
              <a:gd name="connsiteX131" fmla="*/ 869468 w 6318144"/>
              <a:gd name="connsiteY131" fmla="*/ 4437256 h 5974360"/>
              <a:gd name="connsiteX132" fmla="*/ 632897 w 6318144"/>
              <a:gd name="connsiteY132" fmla="*/ 4495745 h 5974360"/>
              <a:gd name="connsiteX133" fmla="*/ 626785 w 6318144"/>
              <a:gd name="connsiteY133" fmla="*/ 4479158 h 5974360"/>
              <a:gd name="connsiteX134" fmla="*/ 805743 w 6318144"/>
              <a:gd name="connsiteY134" fmla="*/ 4349088 h 5974360"/>
              <a:gd name="connsiteX135" fmla="*/ 667815 w 6318144"/>
              <a:gd name="connsiteY135" fmla="*/ 4241713 h 5974360"/>
              <a:gd name="connsiteX136" fmla="*/ 271491 w 6318144"/>
              <a:gd name="connsiteY136" fmla="*/ 3625403 h 5974360"/>
              <a:gd name="connsiteX137" fmla="*/ 200781 w 6318144"/>
              <a:gd name="connsiteY137" fmla="*/ 3540726 h 5974360"/>
              <a:gd name="connsiteX138" fmla="*/ 0 w 6318144"/>
              <a:gd name="connsiteY138" fmla="*/ 3414147 h 5974360"/>
              <a:gd name="connsiteX139" fmla="*/ 7857 w 6318144"/>
              <a:gd name="connsiteY139" fmla="*/ 3400180 h 5974360"/>
              <a:gd name="connsiteX140" fmla="*/ 230461 w 6318144"/>
              <a:gd name="connsiteY140" fmla="*/ 3437717 h 5974360"/>
              <a:gd name="connsiteX141" fmla="*/ 281966 w 6318144"/>
              <a:gd name="connsiteY141" fmla="*/ 2595310 h 5974360"/>
              <a:gd name="connsiteX142" fmla="*/ 192050 w 6318144"/>
              <a:gd name="connsiteY142" fmla="*/ 2221681 h 5974360"/>
              <a:gd name="connsiteX143" fmla="*/ 401560 w 6318144"/>
              <a:gd name="connsiteY143" fmla="*/ 2333421 h 5974360"/>
              <a:gd name="connsiteX144" fmla="*/ 420766 w 6318144"/>
              <a:gd name="connsiteY144" fmla="*/ 2363974 h 5974360"/>
              <a:gd name="connsiteX145" fmla="*/ 439098 w 6318144"/>
              <a:gd name="connsiteY145" fmla="*/ 2501903 h 5974360"/>
              <a:gd name="connsiteX146" fmla="*/ 329978 w 6318144"/>
              <a:gd name="connsiteY146" fmla="*/ 2484443 h 5974360"/>
              <a:gd name="connsiteX147" fmla="*/ 312518 w 6318144"/>
              <a:gd name="connsiteY147" fmla="*/ 2382307 h 5974360"/>
              <a:gd name="connsiteX148" fmla="*/ 192050 w 6318144"/>
              <a:gd name="connsiteY148" fmla="*/ 2221681 h 5974360"/>
              <a:gd name="connsiteX149" fmla="*/ 874237 w 6318144"/>
              <a:gd name="connsiteY149" fmla="*/ 2083929 h 5974360"/>
              <a:gd name="connsiteX150" fmla="*/ 1036204 w 6318144"/>
              <a:gd name="connsiteY150" fmla="*/ 2171923 h 5974360"/>
              <a:gd name="connsiteX151" fmla="*/ 1111279 w 6318144"/>
              <a:gd name="connsiteY151" fmla="*/ 2237395 h 5974360"/>
              <a:gd name="connsiteX152" fmla="*/ 1106041 w 6318144"/>
              <a:gd name="connsiteY152" fmla="*/ 2248743 h 5974360"/>
              <a:gd name="connsiteX153" fmla="*/ 844153 w 6318144"/>
              <a:gd name="connsiteY153" fmla="*/ 2138750 h 5974360"/>
              <a:gd name="connsiteX154" fmla="*/ 744636 w 6318144"/>
              <a:gd name="connsiteY154" fmla="*/ 2278423 h 5974360"/>
              <a:gd name="connsiteX155" fmla="*/ 732414 w 6318144"/>
              <a:gd name="connsiteY155" fmla="*/ 2147480 h 5974360"/>
              <a:gd name="connsiteX156" fmla="*/ 747254 w 6318144"/>
              <a:gd name="connsiteY156" fmla="*/ 2124783 h 5974360"/>
              <a:gd name="connsiteX157" fmla="*/ 761221 w 6318144"/>
              <a:gd name="connsiteY157" fmla="*/ 2120419 h 5974360"/>
              <a:gd name="connsiteX158" fmla="*/ 874237 w 6318144"/>
              <a:gd name="connsiteY158" fmla="*/ 2083929 h 5974360"/>
              <a:gd name="connsiteX159" fmla="*/ 3880307 w 6318144"/>
              <a:gd name="connsiteY159" fmla="*/ 800505 h 5974360"/>
              <a:gd name="connsiteX160" fmla="*/ 3923955 w 6318144"/>
              <a:gd name="connsiteY160" fmla="*/ 835423 h 5974360"/>
              <a:gd name="connsiteX161" fmla="*/ 3973714 w 6318144"/>
              <a:gd name="connsiteY161" fmla="*/ 1030093 h 5974360"/>
              <a:gd name="connsiteX162" fmla="*/ 3654210 w 6318144"/>
              <a:gd name="connsiteY162" fmla="*/ 816218 h 5974360"/>
              <a:gd name="connsiteX163" fmla="*/ 3656829 w 6318144"/>
              <a:gd name="connsiteY163" fmla="*/ 801378 h 5974360"/>
              <a:gd name="connsiteX164" fmla="*/ 3880307 w 6318144"/>
              <a:gd name="connsiteY164" fmla="*/ 800505 h 5974360"/>
              <a:gd name="connsiteX165" fmla="*/ 1427290 w 6318144"/>
              <a:gd name="connsiteY165" fmla="*/ 596233 h 5974360"/>
              <a:gd name="connsiteX166" fmla="*/ 1439512 w 6318144"/>
              <a:gd name="connsiteY166" fmla="*/ 596233 h 5974360"/>
              <a:gd name="connsiteX167" fmla="*/ 1506730 w 6318144"/>
              <a:gd name="connsiteY167" fmla="*/ 802251 h 5974360"/>
              <a:gd name="connsiteX168" fmla="*/ 1491890 w 6318144"/>
              <a:gd name="connsiteY168" fmla="*/ 860740 h 5974360"/>
              <a:gd name="connsiteX169" fmla="*/ 1060647 w 6318144"/>
              <a:gd name="connsiteY169" fmla="*/ 1396736 h 5974360"/>
              <a:gd name="connsiteX170" fmla="*/ 989065 w 6318144"/>
              <a:gd name="connsiteY170" fmla="*/ 1417687 h 5974360"/>
              <a:gd name="connsiteX171" fmla="*/ 816218 w 6318144"/>
              <a:gd name="connsiteY171" fmla="*/ 1350469 h 5974360"/>
              <a:gd name="connsiteX172" fmla="*/ 753365 w 6318144"/>
              <a:gd name="connsiteY172" fmla="*/ 1353960 h 5974360"/>
              <a:gd name="connsiteX173" fmla="*/ 768206 w 6318144"/>
              <a:gd name="connsiteY173" fmla="*/ 1415067 h 5974360"/>
              <a:gd name="connsiteX174" fmla="*/ 889547 w 6318144"/>
              <a:gd name="connsiteY174" fmla="*/ 1554741 h 5974360"/>
              <a:gd name="connsiteX175" fmla="*/ 683528 w 6318144"/>
              <a:gd name="connsiteY175" fmla="*/ 2006062 h 5974360"/>
              <a:gd name="connsiteX176" fmla="*/ 947163 w 6318144"/>
              <a:gd name="connsiteY176" fmla="*/ 2006062 h 5974360"/>
              <a:gd name="connsiteX177" fmla="*/ 948908 w 6318144"/>
              <a:gd name="connsiteY177" fmla="*/ 2020902 h 5974360"/>
              <a:gd name="connsiteX178" fmla="*/ 735906 w 6318144"/>
              <a:gd name="connsiteY178" fmla="*/ 2086374 h 5974360"/>
              <a:gd name="connsiteX179" fmla="*/ 692258 w 6318144"/>
              <a:gd name="connsiteY179" fmla="*/ 2148354 h 5974360"/>
              <a:gd name="connsiteX180" fmla="*/ 799633 w 6318144"/>
              <a:gd name="connsiteY180" fmla="*/ 2831882 h 5974360"/>
              <a:gd name="connsiteX181" fmla="*/ 835424 w 6318144"/>
              <a:gd name="connsiteY181" fmla="*/ 3013457 h 5974360"/>
              <a:gd name="connsiteX182" fmla="*/ 1023983 w 6318144"/>
              <a:gd name="connsiteY182" fmla="*/ 2883386 h 5974360"/>
              <a:gd name="connsiteX183" fmla="*/ 1036204 w 6318144"/>
              <a:gd name="connsiteY183" fmla="*/ 2889497 h 5974360"/>
              <a:gd name="connsiteX184" fmla="*/ 929703 w 6318144"/>
              <a:gd name="connsiteY184" fmla="*/ 3074565 h 5974360"/>
              <a:gd name="connsiteX185" fmla="*/ 883436 w 6318144"/>
              <a:gd name="connsiteY185" fmla="*/ 3277091 h 5974360"/>
              <a:gd name="connsiteX186" fmla="*/ 996048 w 6318144"/>
              <a:gd name="connsiteY186" fmla="*/ 3976332 h 5974360"/>
              <a:gd name="connsiteX187" fmla="*/ 1261428 w 6318144"/>
              <a:gd name="connsiteY187" fmla="*/ 3933557 h 5974360"/>
              <a:gd name="connsiteX188" fmla="*/ 1265793 w 6318144"/>
              <a:gd name="connsiteY188" fmla="*/ 3941413 h 5974360"/>
              <a:gd name="connsiteX189" fmla="*/ 1084217 w 6318144"/>
              <a:gd name="connsiteY189" fmla="*/ 4042677 h 5974360"/>
              <a:gd name="connsiteX190" fmla="*/ 1037950 w 6318144"/>
              <a:gd name="connsiteY190" fmla="*/ 4145686 h 5974360"/>
              <a:gd name="connsiteX191" fmla="*/ 1023110 w 6318144"/>
              <a:gd name="connsiteY191" fmla="*/ 4147432 h 5974360"/>
              <a:gd name="connsiteX192" fmla="*/ 700114 w 6318144"/>
              <a:gd name="connsiteY192" fmla="*/ 3889036 h 5974360"/>
              <a:gd name="connsiteX193" fmla="*/ 866850 w 6318144"/>
              <a:gd name="connsiteY193" fmla="*/ 3724047 h 5974360"/>
              <a:gd name="connsiteX194" fmla="*/ 899150 w 6318144"/>
              <a:gd name="connsiteY194" fmla="*/ 3661194 h 5974360"/>
              <a:gd name="connsiteX195" fmla="*/ 825822 w 6318144"/>
              <a:gd name="connsiteY195" fmla="*/ 3655956 h 5974360"/>
              <a:gd name="connsiteX196" fmla="*/ 716701 w 6318144"/>
              <a:gd name="connsiteY196" fmla="*/ 3716190 h 5974360"/>
              <a:gd name="connsiteX197" fmla="*/ 631151 w 6318144"/>
              <a:gd name="connsiteY197" fmla="*/ 3623656 h 5974360"/>
              <a:gd name="connsiteX198" fmla="*/ 481002 w 6318144"/>
              <a:gd name="connsiteY198" fmla="*/ 3446446 h 5974360"/>
              <a:gd name="connsiteX199" fmla="*/ 666943 w 6318144"/>
              <a:gd name="connsiteY199" fmla="*/ 3507553 h 5974360"/>
              <a:gd name="connsiteX200" fmla="*/ 619803 w 6318144"/>
              <a:gd name="connsiteY200" fmla="*/ 3240427 h 5974360"/>
              <a:gd name="connsiteX201" fmla="*/ 518539 w 6318144"/>
              <a:gd name="connsiteY201" fmla="*/ 2718397 h 5974360"/>
              <a:gd name="connsiteX202" fmla="*/ 467907 w 6318144"/>
              <a:gd name="connsiteY202" fmla="*/ 2652925 h 5974360"/>
              <a:gd name="connsiteX203" fmla="*/ 259270 w 6318144"/>
              <a:gd name="connsiteY203" fmla="*/ 2512379 h 5974360"/>
              <a:gd name="connsiteX204" fmla="*/ 484494 w 6318144"/>
              <a:gd name="connsiteY204" fmla="*/ 2547297 h 5974360"/>
              <a:gd name="connsiteX205" fmla="*/ 457432 w 6318144"/>
              <a:gd name="connsiteY205" fmla="*/ 2335168 h 5974360"/>
              <a:gd name="connsiteX206" fmla="*/ 439100 w 6318144"/>
              <a:gd name="connsiteY206" fmla="*/ 1935352 h 5974360"/>
              <a:gd name="connsiteX207" fmla="*/ 541237 w 6318144"/>
              <a:gd name="connsiteY207" fmla="*/ 1634181 h 5974360"/>
              <a:gd name="connsiteX208" fmla="*/ 542982 w 6318144"/>
              <a:gd name="connsiteY208" fmla="*/ 1560853 h 5974360"/>
              <a:gd name="connsiteX209" fmla="*/ 485366 w 6318144"/>
              <a:gd name="connsiteY209" fmla="*/ 1293727 h 5974360"/>
              <a:gd name="connsiteX210" fmla="*/ 625913 w 6318144"/>
              <a:gd name="connsiteY210" fmla="*/ 1484904 h 5974360"/>
              <a:gd name="connsiteX211" fmla="*/ 1412451 w 6318144"/>
              <a:gd name="connsiteY211" fmla="*/ 858121 h 5974360"/>
              <a:gd name="connsiteX212" fmla="*/ 1427290 w 6318144"/>
              <a:gd name="connsiteY212" fmla="*/ 596233 h 5974360"/>
              <a:gd name="connsiteX213" fmla="*/ 6124859 w 6318144"/>
              <a:gd name="connsiteY213" fmla="*/ 26809 h 5974360"/>
              <a:gd name="connsiteX214" fmla="*/ 6169535 w 6318144"/>
              <a:gd name="connsiteY214" fmla="*/ 34197 h 5974360"/>
              <a:gd name="connsiteX215" fmla="*/ 6311935 w 6318144"/>
              <a:gd name="connsiteY215" fmla="*/ 177722 h 5974360"/>
              <a:gd name="connsiteX216" fmla="*/ 6280416 w 6318144"/>
              <a:gd name="connsiteY216" fmla="*/ 467589 h 5974360"/>
              <a:gd name="connsiteX217" fmla="*/ 6076665 w 6318144"/>
              <a:gd name="connsiteY217" fmla="*/ 837942 h 5974360"/>
              <a:gd name="connsiteX218" fmla="*/ 6242142 w 6318144"/>
              <a:gd name="connsiteY218" fmla="*/ 1149196 h 5974360"/>
              <a:gd name="connsiteX219" fmla="*/ 6027698 w 6318144"/>
              <a:gd name="connsiteY219" fmla="*/ 1565703 h 5974360"/>
              <a:gd name="connsiteX220" fmla="*/ 6079479 w 6318144"/>
              <a:gd name="connsiteY220" fmla="*/ 2036242 h 5974360"/>
              <a:gd name="connsiteX221" fmla="*/ 5850401 w 6318144"/>
              <a:gd name="connsiteY221" fmla="*/ 2366633 h 5974360"/>
              <a:gd name="connsiteX222" fmla="*/ 5854904 w 6318144"/>
              <a:gd name="connsiteY222" fmla="*/ 2660439 h 5974360"/>
              <a:gd name="connsiteX223" fmla="*/ 5734385 w 6318144"/>
              <a:gd name="connsiteY223" fmla="*/ 2776597 h 5974360"/>
              <a:gd name="connsiteX224" fmla="*/ 5673650 w 6318144"/>
              <a:gd name="connsiteY224" fmla="*/ 2810916 h 5974360"/>
              <a:gd name="connsiteX225" fmla="*/ 5672494 w 6318144"/>
              <a:gd name="connsiteY225" fmla="*/ 2818461 h 5974360"/>
              <a:gd name="connsiteX226" fmla="*/ 5650670 w 6318144"/>
              <a:gd name="connsiteY226" fmla="*/ 2941875 h 5974360"/>
              <a:gd name="connsiteX227" fmla="*/ 5613173 w 6318144"/>
              <a:gd name="connsiteY227" fmla="*/ 2918729 h 5974360"/>
              <a:gd name="connsiteX228" fmla="*/ 5617948 w 6318144"/>
              <a:gd name="connsiteY228" fmla="*/ 2936170 h 5974360"/>
              <a:gd name="connsiteX229" fmla="*/ 5623656 w 6318144"/>
              <a:gd name="connsiteY229" fmla="*/ 2986630 h 5974360"/>
              <a:gd name="connsiteX230" fmla="*/ 5662891 w 6318144"/>
              <a:gd name="connsiteY230" fmla="*/ 3030917 h 5974360"/>
              <a:gd name="connsiteX231" fmla="*/ 5623862 w 6318144"/>
              <a:gd name="connsiteY231" fmla="*/ 3022013 h 5974360"/>
              <a:gd name="connsiteX232" fmla="*/ 5620912 w 6318144"/>
              <a:gd name="connsiteY232" fmla="*/ 3059102 h 5974360"/>
              <a:gd name="connsiteX233" fmla="*/ 5641794 w 6318144"/>
              <a:gd name="connsiteY233" fmla="*/ 3063348 h 5974360"/>
              <a:gd name="connsiteX234" fmla="*/ 5829628 w 6318144"/>
              <a:gd name="connsiteY234" fmla="*/ 3289314 h 5974360"/>
              <a:gd name="connsiteX235" fmla="*/ 5602658 w 6318144"/>
              <a:gd name="connsiteY235" fmla="*/ 3143529 h 5974360"/>
              <a:gd name="connsiteX236" fmla="*/ 5538932 w 6318144"/>
              <a:gd name="connsiteY236" fmla="*/ 3339073 h 5974360"/>
              <a:gd name="connsiteX237" fmla="*/ 5530203 w 6318144"/>
              <a:gd name="connsiteY237" fmla="*/ 3339073 h 5974360"/>
              <a:gd name="connsiteX238" fmla="*/ 5512438 w 6318144"/>
              <a:gd name="connsiteY238" fmla="*/ 3230309 h 5974360"/>
              <a:gd name="connsiteX239" fmla="*/ 5508199 w 6318144"/>
              <a:gd name="connsiteY239" fmla="*/ 3234077 h 5974360"/>
              <a:gd name="connsiteX240" fmla="*/ 5474910 w 6318144"/>
              <a:gd name="connsiteY240" fmla="*/ 3251766 h 5974360"/>
              <a:gd name="connsiteX241" fmla="*/ 5490045 w 6318144"/>
              <a:gd name="connsiteY241" fmla="*/ 3354786 h 5974360"/>
              <a:gd name="connsiteX242" fmla="*/ 5490045 w 6318144"/>
              <a:gd name="connsiteY242" fmla="*/ 3895148 h 5974360"/>
              <a:gd name="connsiteX243" fmla="*/ 5536312 w 6318144"/>
              <a:gd name="connsiteY243" fmla="*/ 3983317 h 5974360"/>
              <a:gd name="connsiteX244" fmla="*/ 5742331 w 6318144"/>
              <a:gd name="connsiteY244" fmla="*/ 4108150 h 5974360"/>
              <a:gd name="connsiteX245" fmla="*/ 5735347 w 6318144"/>
              <a:gd name="connsiteY245" fmla="*/ 4118626 h 5974360"/>
              <a:gd name="connsiteX246" fmla="*/ 5468222 w 6318144"/>
              <a:gd name="connsiteY246" fmla="*/ 4067994 h 5974360"/>
              <a:gd name="connsiteX247" fmla="*/ 5439413 w 6318144"/>
              <a:gd name="connsiteY247" fmla="*/ 4197192 h 5974360"/>
              <a:gd name="connsiteX248" fmla="*/ 5314253 w 6318144"/>
              <a:gd name="connsiteY248" fmla="*/ 4504147 h 5974360"/>
              <a:gd name="connsiteX249" fmla="*/ 5226431 w 6318144"/>
              <a:gd name="connsiteY249" fmla="*/ 4604721 h 5974360"/>
              <a:gd name="connsiteX250" fmla="*/ 5346812 w 6318144"/>
              <a:gd name="connsiteY250" fmla="*/ 4691296 h 5974360"/>
              <a:gd name="connsiteX251" fmla="*/ 5843084 w 6318144"/>
              <a:gd name="connsiteY251" fmla="*/ 4875242 h 5974360"/>
              <a:gd name="connsiteX252" fmla="*/ 5908937 w 6318144"/>
              <a:gd name="connsiteY252" fmla="*/ 4891000 h 5974360"/>
              <a:gd name="connsiteX253" fmla="*/ 6029386 w 6318144"/>
              <a:gd name="connsiteY253" fmla="*/ 4951789 h 5974360"/>
              <a:gd name="connsiteX254" fmla="*/ 5945521 w 6318144"/>
              <a:gd name="connsiteY254" fmla="*/ 5048598 h 5974360"/>
              <a:gd name="connsiteX255" fmla="*/ 5925259 w 6318144"/>
              <a:gd name="connsiteY255" fmla="*/ 5219140 h 5974360"/>
              <a:gd name="connsiteX256" fmla="*/ 5756405 w 6318144"/>
              <a:gd name="connsiteY256" fmla="*/ 5337339 h 5974360"/>
              <a:gd name="connsiteX257" fmla="*/ 5629765 w 6318144"/>
              <a:gd name="connsiteY257" fmla="*/ 5604690 h 5974360"/>
              <a:gd name="connsiteX258" fmla="*/ 5339336 w 6318144"/>
              <a:gd name="connsiteY258" fmla="*/ 5729079 h 5974360"/>
              <a:gd name="connsiteX259" fmla="*/ 5210444 w 6318144"/>
              <a:gd name="connsiteY259" fmla="*/ 5905813 h 5974360"/>
              <a:gd name="connsiteX260" fmla="*/ 5046093 w 6318144"/>
              <a:gd name="connsiteY260" fmla="*/ 5968289 h 5974360"/>
              <a:gd name="connsiteX261" fmla="*/ 4954349 w 6318144"/>
              <a:gd name="connsiteY261" fmla="*/ 5912568 h 5974360"/>
              <a:gd name="connsiteX262" fmla="*/ 4879490 w 6318144"/>
              <a:gd name="connsiteY262" fmla="*/ 5590619 h 5974360"/>
              <a:gd name="connsiteX263" fmla="*/ 4687551 w 6318144"/>
              <a:gd name="connsiteY263" fmla="*/ 5066011 h 5974360"/>
              <a:gd name="connsiteX264" fmla="*/ 4599103 w 6318144"/>
              <a:gd name="connsiteY264" fmla="*/ 4912045 h 5974360"/>
              <a:gd name="connsiteX265" fmla="*/ 4607157 w 6318144"/>
              <a:gd name="connsiteY265" fmla="*/ 4964852 h 5974360"/>
              <a:gd name="connsiteX266" fmla="*/ 4600500 w 6318144"/>
              <a:gd name="connsiteY266" fmla="*/ 5124277 h 5974360"/>
              <a:gd name="connsiteX267" fmla="*/ 4480032 w 6318144"/>
              <a:gd name="connsiteY267" fmla="*/ 4913893 h 5974360"/>
              <a:gd name="connsiteX268" fmla="*/ 4444241 w 6318144"/>
              <a:gd name="connsiteY268" fmla="*/ 4965398 h 5974360"/>
              <a:gd name="connsiteX269" fmla="*/ 3896894 w 6318144"/>
              <a:gd name="connsiteY269" fmla="*/ 5516235 h 5974360"/>
              <a:gd name="connsiteX270" fmla="*/ 3786029 w 6318144"/>
              <a:gd name="connsiteY270" fmla="*/ 5706541 h 5974360"/>
              <a:gd name="connsiteX271" fmla="*/ 3753729 w 6318144"/>
              <a:gd name="connsiteY271" fmla="*/ 5896846 h 5974360"/>
              <a:gd name="connsiteX272" fmla="*/ 3740635 w 6318144"/>
              <a:gd name="connsiteY272" fmla="*/ 5895973 h 5974360"/>
              <a:gd name="connsiteX273" fmla="*/ 3671671 w 6318144"/>
              <a:gd name="connsiteY273" fmla="*/ 5628848 h 5974360"/>
              <a:gd name="connsiteX274" fmla="*/ 2863309 w 6318144"/>
              <a:gd name="connsiteY274" fmla="*/ 5576470 h 5974360"/>
              <a:gd name="connsiteX275" fmla="*/ 2949732 w 6318144"/>
              <a:gd name="connsiteY275" fmla="*/ 5427193 h 5974360"/>
              <a:gd name="connsiteX276" fmla="*/ 2986397 w 6318144"/>
              <a:gd name="connsiteY276" fmla="*/ 5407115 h 5974360"/>
              <a:gd name="connsiteX277" fmla="*/ 3133927 w 6318144"/>
              <a:gd name="connsiteY277" fmla="*/ 5376562 h 5974360"/>
              <a:gd name="connsiteX278" fmla="*/ 3227334 w 6318144"/>
              <a:gd name="connsiteY278" fmla="*/ 5396639 h 5974360"/>
              <a:gd name="connsiteX279" fmla="*/ 3270109 w 6318144"/>
              <a:gd name="connsiteY279" fmla="*/ 5406242 h 5974360"/>
              <a:gd name="connsiteX280" fmla="*/ 3840152 w 6318144"/>
              <a:gd name="connsiteY280" fmla="*/ 5250855 h 5974360"/>
              <a:gd name="connsiteX281" fmla="*/ 3992920 w 6318144"/>
              <a:gd name="connsiteY281" fmla="*/ 5125149 h 5974360"/>
              <a:gd name="connsiteX282" fmla="*/ 3804361 w 6318144"/>
              <a:gd name="connsiteY282" fmla="*/ 5038726 h 5974360"/>
              <a:gd name="connsiteX283" fmla="*/ 3805233 w 6318144"/>
              <a:gd name="connsiteY283" fmla="*/ 5023886 h 5974360"/>
              <a:gd name="connsiteX284" fmla="*/ 4047044 w 6318144"/>
              <a:gd name="connsiteY284" fmla="*/ 5016902 h 5974360"/>
              <a:gd name="connsiteX285" fmla="*/ 4115134 w 6318144"/>
              <a:gd name="connsiteY285" fmla="*/ 4986348 h 5974360"/>
              <a:gd name="connsiteX286" fmla="*/ 4340442 w 6318144"/>
              <a:gd name="connsiteY286" fmla="*/ 4645787 h 5974360"/>
              <a:gd name="connsiteX287" fmla="*/ 4276181 w 6318144"/>
              <a:gd name="connsiteY287" fmla="*/ 4605383 h 5974360"/>
              <a:gd name="connsiteX288" fmla="*/ 4134845 w 6318144"/>
              <a:gd name="connsiteY288" fmla="*/ 4553293 h 5974360"/>
              <a:gd name="connsiteX289" fmla="*/ 3917023 w 6318144"/>
              <a:gd name="connsiteY289" fmla="*/ 4514456 h 5974360"/>
              <a:gd name="connsiteX290" fmla="*/ 3351362 w 6318144"/>
              <a:gd name="connsiteY290" fmla="*/ 4291006 h 5974360"/>
              <a:gd name="connsiteX291" fmla="*/ 3105398 w 6318144"/>
              <a:gd name="connsiteY291" fmla="*/ 4103015 h 5974360"/>
              <a:gd name="connsiteX292" fmla="*/ 2840860 w 6318144"/>
              <a:gd name="connsiteY292" fmla="*/ 3572814 h 5974360"/>
              <a:gd name="connsiteX293" fmla="*/ 2823975 w 6318144"/>
              <a:gd name="connsiteY293" fmla="*/ 3436605 h 5974360"/>
              <a:gd name="connsiteX294" fmla="*/ 2707466 w 6318144"/>
              <a:gd name="connsiteY294" fmla="*/ 3204149 h 5974360"/>
              <a:gd name="connsiteX295" fmla="*/ 2588704 w 6318144"/>
              <a:gd name="connsiteY295" fmla="*/ 3102836 h 5974360"/>
              <a:gd name="connsiteX296" fmla="*/ 2550431 w 6318144"/>
              <a:gd name="connsiteY296" fmla="*/ 3097208 h 5974360"/>
              <a:gd name="connsiteX297" fmla="*/ 2490206 w 6318144"/>
              <a:gd name="connsiteY297" fmla="*/ 3118033 h 5974360"/>
              <a:gd name="connsiteX298" fmla="*/ 2496398 w 6318144"/>
              <a:gd name="connsiteY298" fmla="*/ 3129291 h 5974360"/>
              <a:gd name="connsiteX299" fmla="*/ 2614033 w 6318144"/>
              <a:gd name="connsiteY299" fmla="*/ 3499644 h 5974360"/>
              <a:gd name="connsiteX300" fmla="*/ 2612345 w 6318144"/>
              <a:gd name="connsiteY300" fmla="*/ 3597579 h 5974360"/>
              <a:gd name="connsiteX301" fmla="*/ 2574634 w 6318144"/>
              <a:gd name="connsiteY301" fmla="*/ 3651050 h 5974360"/>
              <a:gd name="connsiteX302" fmla="*/ 2493020 w 6318144"/>
              <a:gd name="connsiteY302" fmla="*/ 3661180 h 5974360"/>
              <a:gd name="connsiteX303" fmla="*/ 2466567 w 6318144"/>
              <a:gd name="connsiteY303" fmla="*/ 3609962 h 5974360"/>
              <a:gd name="connsiteX304" fmla="*/ 2520038 w 6318144"/>
              <a:gd name="connsiteY304" fmla="*/ 3461933 h 5974360"/>
              <a:gd name="connsiteX305" fmla="*/ 2431108 w 6318144"/>
              <a:gd name="connsiteY305" fmla="*/ 3155744 h 5974360"/>
              <a:gd name="connsiteX306" fmla="*/ 2396211 w 6318144"/>
              <a:gd name="connsiteY306" fmla="*/ 3146739 h 5974360"/>
              <a:gd name="connsiteX307" fmla="*/ 2263379 w 6318144"/>
              <a:gd name="connsiteY307" fmla="*/ 3181635 h 5974360"/>
              <a:gd name="connsiteX308" fmla="*/ 2213286 w 6318144"/>
              <a:gd name="connsiteY308" fmla="*/ 3181635 h 5974360"/>
              <a:gd name="connsiteX309" fmla="*/ 2335986 w 6318144"/>
              <a:gd name="connsiteY309" fmla="*/ 3061186 h 5974360"/>
              <a:gd name="connsiteX310" fmla="*/ 2144056 w 6318144"/>
              <a:gd name="connsiteY310" fmla="*/ 2834359 h 5974360"/>
              <a:gd name="connsiteX311" fmla="*/ 2137865 w 6318144"/>
              <a:gd name="connsiteY311" fmla="*/ 2836611 h 5974360"/>
              <a:gd name="connsiteX312" fmla="*/ 2004470 w 6318144"/>
              <a:gd name="connsiteY312" fmla="*/ 2940174 h 5974360"/>
              <a:gd name="connsiteX313" fmla="*/ 1807474 w 6318144"/>
              <a:gd name="connsiteY313" fmla="*/ 2908091 h 5974360"/>
              <a:gd name="connsiteX314" fmla="*/ 1548564 w 6318144"/>
              <a:gd name="connsiteY314" fmla="*/ 2724041 h 5974360"/>
              <a:gd name="connsiteX315" fmla="*/ 1535619 w 6318144"/>
              <a:gd name="connsiteY315" fmla="*/ 2709407 h 5974360"/>
              <a:gd name="connsiteX316" fmla="*/ 1594718 w 6318144"/>
              <a:gd name="connsiteY316" fmla="*/ 2713909 h 5974360"/>
              <a:gd name="connsiteX317" fmla="*/ 1907660 w 6318144"/>
              <a:gd name="connsiteY317" fmla="*/ 2686893 h 5974360"/>
              <a:gd name="connsiteX318" fmla="*/ 2104094 w 6318144"/>
              <a:gd name="connsiteY318" fmla="*/ 2715035 h 5974360"/>
              <a:gd name="connsiteX319" fmla="*/ 2088897 w 6318144"/>
              <a:gd name="connsiteY319" fmla="*/ 2488771 h 5974360"/>
              <a:gd name="connsiteX320" fmla="*/ 2016290 w 6318144"/>
              <a:gd name="connsiteY320" fmla="*/ 2345808 h 5974360"/>
              <a:gd name="connsiteX321" fmla="*/ 2013475 w 6318144"/>
              <a:gd name="connsiteY321" fmla="*/ 2358754 h 5974360"/>
              <a:gd name="connsiteX322" fmla="*/ 1961131 w 6318144"/>
              <a:gd name="connsiteY322" fmla="*/ 2444306 h 5974360"/>
              <a:gd name="connsiteX323" fmla="*/ 1850813 w 6318144"/>
              <a:gd name="connsiteY323" fmla="*/ 2478077 h 5974360"/>
              <a:gd name="connsiteX324" fmla="*/ 1598658 w 6318144"/>
              <a:gd name="connsiteY324" fmla="*/ 2424044 h 5974360"/>
              <a:gd name="connsiteX325" fmla="*/ 1626237 w 6318144"/>
              <a:gd name="connsiteY325" fmla="*/ 2413913 h 5974360"/>
              <a:gd name="connsiteX326" fmla="*/ 1832802 w 6318144"/>
              <a:gd name="connsiteY326" fmla="*/ 2309786 h 5974360"/>
              <a:gd name="connsiteX327" fmla="*/ 1916666 w 6318144"/>
              <a:gd name="connsiteY327" fmla="*/ 2267572 h 5974360"/>
              <a:gd name="connsiteX328" fmla="*/ 1682521 w 6318144"/>
              <a:gd name="connsiteY328" fmla="*/ 2104910 h 5974360"/>
              <a:gd name="connsiteX329" fmla="*/ 1640871 w 6318144"/>
              <a:gd name="connsiteY329" fmla="*/ 2156128 h 5974360"/>
              <a:gd name="connsiteX330" fmla="*/ 1549127 w 6318144"/>
              <a:gd name="connsiteY330" fmla="*/ 2158380 h 5974360"/>
              <a:gd name="connsiteX331" fmla="*/ 1430929 w 6318144"/>
              <a:gd name="connsiteY331" fmla="*/ 2098718 h 5974360"/>
              <a:gd name="connsiteX332" fmla="*/ 1630740 w 6318144"/>
              <a:gd name="connsiteY332" fmla="*/ 2048063 h 5974360"/>
              <a:gd name="connsiteX333" fmla="*/ 1536745 w 6318144"/>
              <a:gd name="connsiteY333" fmla="*/ 1829115 h 5974360"/>
              <a:gd name="connsiteX334" fmla="*/ 1601472 w 6318144"/>
              <a:gd name="connsiteY334" fmla="*/ 1973767 h 5974360"/>
              <a:gd name="connsiteX335" fmla="*/ 1653254 w 6318144"/>
              <a:gd name="connsiteY335" fmla="*/ 1891591 h 5974360"/>
              <a:gd name="connsiteX336" fmla="*/ 1693779 w 6318144"/>
              <a:gd name="connsiteY336" fmla="*/ 1808289 h 5974360"/>
              <a:gd name="connsiteX337" fmla="*/ 1704472 w 6318144"/>
              <a:gd name="connsiteY337" fmla="*/ 1779585 h 5974360"/>
              <a:gd name="connsiteX338" fmla="*/ 1734304 w 6318144"/>
              <a:gd name="connsiteY338" fmla="*/ 1900033 h 5974360"/>
              <a:gd name="connsiteX339" fmla="*/ 1724735 w 6318144"/>
              <a:gd name="connsiteY339" fmla="*/ 1981646 h 5974360"/>
              <a:gd name="connsiteX340" fmla="*/ 1651565 w 6318144"/>
              <a:gd name="connsiteY340" fmla="*/ 2032303 h 5974360"/>
              <a:gd name="connsiteX341" fmla="*/ 1847999 w 6318144"/>
              <a:gd name="connsiteY341" fmla="*/ 2179768 h 5974360"/>
              <a:gd name="connsiteX342" fmla="*/ 1848561 w 6318144"/>
              <a:gd name="connsiteY342" fmla="*/ 2121795 h 5974360"/>
              <a:gd name="connsiteX343" fmla="*/ 1896966 w 6318144"/>
              <a:gd name="connsiteY343" fmla="*/ 2048063 h 5974360"/>
              <a:gd name="connsiteX344" fmla="*/ 2087208 w 6318144"/>
              <a:gd name="connsiteY344" fmla="*/ 1862886 h 5974360"/>
              <a:gd name="connsiteX345" fmla="*/ 2094526 w 6318144"/>
              <a:gd name="connsiteY345" fmla="*/ 1856132 h 5974360"/>
              <a:gd name="connsiteX346" fmla="*/ 2097903 w 6318144"/>
              <a:gd name="connsiteY346" fmla="*/ 1874706 h 5974360"/>
              <a:gd name="connsiteX347" fmla="*/ 2068634 w 6318144"/>
              <a:gd name="connsiteY347" fmla="*/ 2099844 h 5974360"/>
              <a:gd name="connsiteX348" fmla="*/ 1935239 w 6318144"/>
              <a:gd name="connsiteY348" fmla="*/ 2232676 h 5974360"/>
              <a:gd name="connsiteX349" fmla="*/ 2134488 w 6318144"/>
              <a:gd name="connsiteY349" fmla="*/ 2516351 h 5974360"/>
              <a:gd name="connsiteX350" fmla="*/ 2344993 w 6318144"/>
              <a:gd name="connsiteY350" fmla="*/ 2425169 h 5974360"/>
              <a:gd name="connsiteX351" fmla="*/ 2546491 w 6318144"/>
              <a:gd name="connsiteY351" fmla="*/ 2357065 h 5974360"/>
              <a:gd name="connsiteX352" fmla="*/ 2644989 w 6318144"/>
              <a:gd name="connsiteY352" fmla="*/ 2304720 h 5974360"/>
              <a:gd name="connsiteX353" fmla="*/ 2639924 w 6318144"/>
              <a:gd name="connsiteY353" fmla="*/ 2323857 h 5974360"/>
              <a:gd name="connsiteX354" fmla="*/ 2462627 w 6318144"/>
              <a:gd name="connsiteY354" fmla="*/ 2609220 h 5974360"/>
              <a:gd name="connsiteX355" fmla="*/ 2302779 w 6318144"/>
              <a:gd name="connsiteY355" fmla="*/ 2704342 h 5974360"/>
              <a:gd name="connsiteX356" fmla="*/ 2142930 w 6318144"/>
              <a:gd name="connsiteY356" fmla="*/ 2659313 h 5974360"/>
              <a:gd name="connsiteX357" fmla="*/ 2384392 w 6318144"/>
              <a:gd name="connsiteY357" fmla="*/ 3016721 h 5974360"/>
              <a:gd name="connsiteX358" fmla="*/ 2539174 w 6318144"/>
              <a:gd name="connsiteY358" fmla="*/ 2838299 h 5974360"/>
              <a:gd name="connsiteX359" fmla="*/ 2861686 w 6318144"/>
              <a:gd name="connsiteY359" fmla="*/ 2572073 h 5974360"/>
              <a:gd name="connsiteX360" fmla="*/ 3270312 w 6318144"/>
              <a:gd name="connsiteY360" fmla="*/ 2712221 h 5974360"/>
              <a:gd name="connsiteX361" fmla="*/ 3426784 w 6318144"/>
              <a:gd name="connsiteY361" fmla="*/ 2965502 h 5974360"/>
              <a:gd name="connsiteX362" fmla="*/ 3444795 w 6318144"/>
              <a:gd name="connsiteY362" fmla="*/ 2996459 h 5974360"/>
              <a:gd name="connsiteX363" fmla="*/ 3465057 w 6318144"/>
              <a:gd name="connsiteY363" fmla="*/ 2936797 h 5974360"/>
              <a:gd name="connsiteX364" fmla="*/ 3617589 w 6318144"/>
              <a:gd name="connsiteY364" fmla="*/ 2484831 h 5974360"/>
              <a:gd name="connsiteX365" fmla="*/ 3946291 w 6318144"/>
              <a:gd name="connsiteY365" fmla="*/ 1970952 h 5974360"/>
              <a:gd name="connsiteX366" fmla="*/ 4248540 w 6318144"/>
              <a:gd name="connsiteY366" fmla="*/ 1637747 h 5974360"/>
              <a:gd name="connsiteX367" fmla="*/ 4379700 w 6318144"/>
              <a:gd name="connsiteY367" fmla="*/ 1489032 h 5974360"/>
              <a:gd name="connsiteX368" fmla="*/ 4438877 w 6318144"/>
              <a:gd name="connsiteY368" fmla="*/ 1409685 h 5974360"/>
              <a:gd name="connsiteX369" fmla="*/ 4264410 w 6318144"/>
              <a:gd name="connsiteY369" fmla="*/ 1264047 h 5974360"/>
              <a:gd name="connsiteX370" fmla="*/ 4242586 w 6318144"/>
              <a:gd name="connsiteY370" fmla="*/ 1253572 h 5974360"/>
              <a:gd name="connsiteX371" fmla="*/ 4209413 w 6318144"/>
              <a:gd name="connsiteY371" fmla="*/ 1449114 h 5974360"/>
              <a:gd name="connsiteX372" fmla="*/ 4128228 w 6318144"/>
              <a:gd name="connsiteY372" fmla="*/ 1218653 h 5974360"/>
              <a:gd name="connsiteX373" fmla="*/ 4072359 w 6318144"/>
              <a:gd name="connsiteY373" fmla="*/ 1109533 h 5974360"/>
              <a:gd name="connsiteX374" fmla="*/ 4059264 w 6318144"/>
              <a:gd name="connsiteY374" fmla="*/ 1090328 h 5974360"/>
              <a:gd name="connsiteX375" fmla="*/ 4080215 w 6318144"/>
              <a:gd name="connsiteY375" fmla="*/ 808362 h 5974360"/>
              <a:gd name="connsiteX376" fmla="*/ 4143942 w 6318144"/>
              <a:gd name="connsiteY376" fmla="*/ 844153 h 5974360"/>
              <a:gd name="connsiteX377" fmla="*/ 4582333 w 6318144"/>
              <a:gd name="connsiteY377" fmla="*/ 1196358 h 5974360"/>
              <a:gd name="connsiteX378" fmla="*/ 4602341 w 6318144"/>
              <a:gd name="connsiteY378" fmla="*/ 1164586 h 5974360"/>
              <a:gd name="connsiteX379" fmla="*/ 4647882 w 6318144"/>
              <a:gd name="connsiteY379" fmla="*/ 1078621 h 5974360"/>
              <a:gd name="connsiteX380" fmla="*/ 4640015 w 6318144"/>
              <a:gd name="connsiteY380" fmla="*/ 1068885 h 5974360"/>
              <a:gd name="connsiteX381" fmla="*/ 4356071 w 6318144"/>
              <a:gd name="connsiteY381" fmla="*/ 849390 h 5974360"/>
              <a:gd name="connsiteX382" fmla="*/ 4049661 w 6318144"/>
              <a:gd name="connsiteY382" fmla="*/ 773443 h 5974360"/>
              <a:gd name="connsiteX383" fmla="*/ 4026964 w 6318144"/>
              <a:gd name="connsiteY383" fmla="*/ 1034458 h 5974360"/>
              <a:gd name="connsiteX384" fmla="*/ 4019981 w 6318144"/>
              <a:gd name="connsiteY384" fmla="*/ 1037077 h 5974360"/>
              <a:gd name="connsiteX385" fmla="*/ 3946652 w 6318144"/>
              <a:gd name="connsiteY385" fmla="*/ 765586 h 5974360"/>
              <a:gd name="connsiteX386" fmla="*/ 3079802 w 6318144"/>
              <a:gd name="connsiteY386" fmla="*/ 835423 h 5974360"/>
              <a:gd name="connsiteX387" fmla="*/ 3207255 w 6318144"/>
              <a:gd name="connsiteY387" fmla="*/ 1038822 h 5974360"/>
              <a:gd name="connsiteX388" fmla="*/ 2989888 w 6318144"/>
              <a:gd name="connsiteY388" fmla="*/ 910497 h 5974360"/>
              <a:gd name="connsiteX389" fmla="*/ 2843230 w 6318144"/>
              <a:gd name="connsiteY389" fmla="*/ 865976 h 5974360"/>
              <a:gd name="connsiteX390" fmla="*/ 2116054 w 6318144"/>
              <a:gd name="connsiteY390" fmla="*/ 957638 h 5974360"/>
              <a:gd name="connsiteX391" fmla="*/ 2077645 w 6318144"/>
              <a:gd name="connsiteY391" fmla="*/ 964621 h 5974360"/>
              <a:gd name="connsiteX392" fmla="*/ 2097722 w 6318144"/>
              <a:gd name="connsiteY392" fmla="*/ 1237857 h 5974360"/>
              <a:gd name="connsiteX393" fmla="*/ 2090739 w 6318144"/>
              <a:gd name="connsiteY393" fmla="*/ 1241349 h 5974360"/>
              <a:gd name="connsiteX394" fmla="*/ 1972889 w 6318144"/>
              <a:gd name="connsiteY394" fmla="*/ 982080 h 5974360"/>
              <a:gd name="connsiteX395" fmla="*/ 1821867 w 6318144"/>
              <a:gd name="connsiteY395" fmla="*/ 1008269 h 5974360"/>
              <a:gd name="connsiteX396" fmla="*/ 1813137 w 6318144"/>
              <a:gd name="connsiteY396" fmla="*/ 997794 h 5974360"/>
              <a:gd name="connsiteX397" fmla="*/ 2141370 w 6318144"/>
              <a:gd name="connsiteY397" fmla="*/ 683528 h 5974360"/>
              <a:gd name="connsiteX398" fmla="*/ 2367467 w 6318144"/>
              <a:gd name="connsiteY398" fmla="*/ 837169 h 5974360"/>
              <a:gd name="connsiteX399" fmla="*/ 2432066 w 6318144"/>
              <a:gd name="connsiteY399" fmla="*/ 838915 h 5974360"/>
              <a:gd name="connsiteX400" fmla="*/ 2420718 w 6318144"/>
              <a:gd name="connsiteY400" fmla="*/ 774316 h 5974360"/>
              <a:gd name="connsiteX401" fmla="*/ 2342151 w 6318144"/>
              <a:gd name="connsiteY401" fmla="*/ 670433 h 5974360"/>
              <a:gd name="connsiteX402" fmla="*/ 2465239 w 6318144"/>
              <a:gd name="connsiteY402" fmla="*/ 652102 h 5974360"/>
              <a:gd name="connsiteX403" fmla="*/ 2448652 w 6318144"/>
              <a:gd name="connsiteY403" fmla="*/ 425132 h 5974360"/>
              <a:gd name="connsiteX404" fmla="*/ 2458255 w 6318144"/>
              <a:gd name="connsiteY404" fmla="*/ 424258 h 5974360"/>
              <a:gd name="connsiteX405" fmla="*/ 2542059 w 6318144"/>
              <a:gd name="connsiteY405" fmla="*/ 592740 h 5974360"/>
              <a:gd name="connsiteX406" fmla="*/ 2623244 w 6318144"/>
              <a:gd name="connsiteY406" fmla="*/ 637261 h 5974360"/>
              <a:gd name="connsiteX407" fmla="*/ 3329470 w 6318144"/>
              <a:gd name="connsiteY407" fmla="*/ 541235 h 5974360"/>
              <a:gd name="connsiteX408" fmla="*/ 3379228 w 6318144"/>
              <a:gd name="connsiteY408" fmla="*/ 506317 h 5974360"/>
              <a:gd name="connsiteX409" fmla="*/ 3600087 w 6318144"/>
              <a:gd name="connsiteY409" fmla="*/ 316011 h 5974360"/>
              <a:gd name="connsiteX410" fmla="*/ 3514537 w 6318144"/>
              <a:gd name="connsiteY410" fmla="*/ 519411 h 5974360"/>
              <a:gd name="connsiteX411" fmla="*/ 3733650 w 6318144"/>
              <a:gd name="connsiteY411" fmla="*/ 508936 h 5974360"/>
              <a:gd name="connsiteX412" fmla="*/ 4343849 w 6318144"/>
              <a:gd name="connsiteY412" fmla="*/ 579645 h 5974360"/>
              <a:gd name="connsiteX413" fmla="*/ 4691629 w 6318144"/>
              <a:gd name="connsiteY413" fmla="*/ 767100 h 5974360"/>
              <a:gd name="connsiteX414" fmla="*/ 4765984 w 6318144"/>
              <a:gd name="connsiteY414" fmla="*/ 835286 h 5974360"/>
              <a:gd name="connsiteX415" fmla="*/ 4836363 w 6318144"/>
              <a:gd name="connsiteY415" fmla="*/ 682244 h 5974360"/>
              <a:gd name="connsiteX416" fmla="*/ 4974049 w 6318144"/>
              <a:gd name="connsiteY416" fmla="*/ 372468 h 5974360"/>
              <a:gd name="connsiteX417" fmla="*/ 5005568 w 6318144"/>
              <a:gd name="connsiteY417" fmla="*/ 304926 h 5974360"/>
              <a:gd name="connsiteX418" fmla="*/ 5061290 w 6318144"/>
              <a:gd name="connsiteY418" fmla="*/ 303237 h 5974360"/>
              <a:gd name="connsiteX419" fmla="*/ 5099001 w 6318144"/>
              <a:gd name="connsiteY419" fmla="*/ 402298 h 5974360"/>
              <a:gd name="connsiteX420" fmla="*/ 5140652 w 6318144"/>
              <a:gd name="connsiteY420" fmla="*/ 697230 h 5974360"/>
              <a:gd name="connsiteX421" fmla="*/ 5126862 w 6318144"/>
              <a:gd name="connsiteY421" fmla="*/ 875019 h 5974360"/>
              <a:gd name="connsiteX422" fmla="*/ 5123092 w 6318144"/>
              <a:gd name="connsiteY422" fmla="*/ 888242 h 5974360"/>
              <a:gd name="connsiteX423" fmla="*/ 5171416 w 6318144"/>
              <a:gd name="connsiteY423" fmla="*/ 903514 h 5974360"/>
              <a:gd name="connsiteX424" fmla="*/ 5113378 w 6318144"/>
              <a:gd name="connsiteY424" fmla="*/ 922322 h 5974360"/>
              <a:gd name="connsiteX425" fmla="*/ 5102342 w 6318144"/>
              <a:gd name="connsiteY425" fmla="*/ 961038 h 5974360"/>
              <a:gd name="connsiteX426" fmla="*/ 5070858 w 6318144"/>
              <a:gd name="connsiteY426" fmla="*/ 1045632 h 5974360"/>
              <a:gd name="connsiteX427" fmla="*/ 5059602 w 6318144"/>
              <a:gd name="connsiteY427" fmla="*/ 1076026 h 5974360"/>
              <a:gd name="connsiteX428" fmla="*/ 5062416 w 6318144"/>
              <a:gd name="connsiteY428" fmla="*/ 1083343 h 5974360"/>
              <a:gd name="connsiteX429" fmla="*/ 5105192 w 6318144"/>
              <a:gd name="connsiteY429" fmla="*/ 1027622 h 5974360"/>
              <a:gd name="connsiteX430" fmla="*/ 5245340 w 6318144"/>
              <a:gd name="connsiteY430" fmla="*/ 772651 h 5974360"/>
              <a:gd name="connsiteX431" fmla="*/ 5275735 w 6318144"/>
              <a:gd name="connsiteY431" fmla="*/ 732126 h 5974360"/>
              <a:gd name="connsiteX432" fmla="*/ 5312320 w 6318144"/>
              <a:gd name="connsiteY432" fmla="*/ 736066 h 5974360"/>
              <a:gd name="connsiteX433" fmla="*/ 5344402 w 6318144"/>
              <a:gd name="connsiteY433" fmla="*/ 791225 h 5974360"/>
              <a:gd name="connsiteX434" fmla="*/ 5355659 w 6318144"/>
              <a:gd name="connsiteY434" fmla="*/ 768711 h 5974360"/>
              <a:gd name="connsiteX435" fmla="*/ 5675355 w 6318144"/>
              <a:gd name="connsiteY435" fmla="*/ 344325 h 5974360"/>
              <a:gd name="connsiteX436" fmla="*/ 5841958 w 6318144"/>
              <a:gd name="connsiteY436" fmla="*/ 147892 h 5974360"/>
              <a:gd name="connsiteX437" fmla="*/ 6051900 w 6318144"/>
              <a:gd name="connsiteY437" fmla="*/ 34197 h 5974360"/>
              <a:gd name="connsiteX438" fmla="*/ 6124859 w 6318144"/>
              <a:gd name="connsiteY438" fmla="*/ 26809 h 5974360"/>
              <a:gd name="connsiteX439" fmla="*/ 3186304 w 6318144"/>
              <a:gd name="connsiteY439" fmla="*/ 0 h 5974360"/>
              <a:gd name="connsiteX440" fmla="*/ 3029171 w 6318144"/>
              <a:gd name="connsiteY440" fmla="*/ 226097 h 5974360"/>
              <a:gd name="connsiteX441" fmla="*/ 3422003 w 6318144"/>
              <a:gd name="connsiteY441" fmla="*/ 391086 h 5974360"/>
              <a:gd name="connsiteX442" fmla="*/ 3340818 w 6318144"/>
              <a:gd name="connsiteY442" fmla="*/ 491477 h 5974360"/>
              <a:gd name="connsiteX443" fmla="*/ 3333834 w 6318144"/>
              <a:gd name="connsiteY443" fmla="*/ 498461 h 5974360"/>
              <a:gd name="connsiteX444" fmla="*/ 3079803 w 6318144"/>
              <a:gd name="connsiteY444" fmla="*/ 518539 h 5974360"/>
              <a:gd name="connsiteX445" fmla="*/ 2535076 w 6318144"/>
              <a:gd name="connsiteY445" fmla="*/ 427751 h 5974360"/>
              <a:gd name="connsiteX446" fmla="*/ 2488809 w 6318144"/>
              <a:gd name="connsiteY446" fmla="*/ 392832 h 5974360"/>
              <a:gd name="connsiteX447" fmla="*/ 2439050 w 6318144"/>
              <a:gd name="connsiteY447" fmla="*/ 354422 h 5974360"/>
              <a:gd name="connsiteX448" fmla="*/ 2411115 w 6318144"/>
              <a:gd name="connsiteY448" fmla="*/ 410292 h 5974360"/>
              <a:gd name="connsiteX449" fmla="*/ 2354373 w 6318144"/>
              <a:gd name="connsiteY449" fmla="*/ 500207 h 5974360"/>
              <a:gd name="connsiteX450" fmla="*/ 2226048 w 6318144"/>
              <a:gd name="connsiteY450" fmla="*/ 575282 h 5974360"/>
              <a:gd name="connsiteX451" fmla="*/ 2378816 w 6318144"/>
              <a:gd name="connsiteY451" fmla="*/ 790030 h 5974360"/>
              <a:gd name="connsiteX452" fmla="*/ 2373578 w 6318144"/>
              <a:gd name="connsiteY452" fmla="*/ 797886 h 5974360"/>
              <a:gd name="connsiteX453" fmla="*/ 2144863 w 6318144"/>
              <a:gd name="connsiteY453" fmla="*/ 638135 h 5974360"/>
              <a:gd name="connsiteX454" fmla="*/ 1540774 w 6318144"/>
              <a:gd name="connsiteY454" fmla="*/ 1260555 h 5974360"/>
              <a:gd name="connsiteX455" fmla="*/ 1765124 w 6318144"/>
              <a:gd name="connsiteY455" fmla="*/ 1327772 h 5974360"/>
              <a:gd name="connsiteX456" fmla="*/ 1533790 w 6318144"/>
              <a:gd name="connsiteY456" fmla="*/ 1374912 h 5974360"/>
              <a:gd name="connsiteX457" fmla="*/ 1389752 w 6318144"/>
              <a:gd name="connsiteY457" fmla="*/ 1449986 h 5974360"/>
              <a:gd name="connsiteX458" fmla="*/ 991682 w 6318144"/>
              <a:gd name="connsiteY458" fmla="*/ 1941462 h 5974360"/>
              <a:gd name="connsiteX459" fmla="*/ 934940 w 6318144"/>
              <a:gd name="connsiteY459" fmla="*/ 1970270 h 5974360"/>
              <a:gd name="connsiteX460" fmla="*/ 729794 w 6318144"/>
              <a:gd name="connsiteY460" fmla="*/ 1972016 h 5974360"/>
              <a:gd name="connsiteX461" fmla="*/ 975096 w 6318144"/>
              <a:gd name="connsiteY461" fmla="*/ 1554741 h 5974360"/>
              <a:gd name="connsiteX462" fmla="*/ 802250 w 6318144"/>
              <a:gd name="connsiteY462" fmla="*/ 1398481 h 5974360"/>
              <a:gd name="connsiteX463" fmla="*/ 806615 w 6318144"/>
              <a:gd name="connsiteY463" fmla="*/ 1392371 h 5974360"/>
              <a:gd name="connsiteX464" fmla="*/ 1006523 w 6318144"/>
              <a:gd name="connsiteY464" fmla="*/ 1463081 h 5974360"/>
              <a:gd name="connsiteX465" fmla="*/ 1070248 w 6318144"/>
              <a:gd name="connsiteY465" fmla="*/ 1443875 h 5974360"/>
              <a:gd name="connsiteX466" fmla="*/ 1533790 w 6318144"/>
              <a:gd name="connsiteY466" fmla="*/ 870342 h 5974360"/>
              <a:gd name="connsiteX467" fmla="*/ 1546884 w 6318144"/>
              <a:gd name="connsiteY467" fmla="*/ 810107 h 5974360"/>
              <a:gd name="connsiteX468" fmla="*/ 1592278 w 6318144"/>
              <a:gd name="connsiteY468" fmla="*/ 524650 h 5974360"/>
              <a:gd name="connsiteX469" fmla="*/ 1654259 w 6318144"/>
              <a:gd name="connsiteY469" fmla="*/ 728049 h 5974360"/>
              <a:gd name="connsiteX470" fmla="*/ 1674337 w 6318144"/>
              <a:gd name="connsiteY470" fmla="*/ 737652 h 5974360"/>
              <a:gd name="connsiteX471" fmla="*/ 1787821 w 6318144"/>
              <a:gd name="connsiteY471" fmla="*/ 611072 h 5974360"/>
              <a:gd name="connsiteX472" fmla="*/ 2173670 w 6318144"/>
              <a:gd name="connsiteY472" fmla="*/ 308155 h 5974360"/>
              <a:gd name="connsiteX473" fmla="*/ 2855452 w 6318144"/>
              <a:gd name="connsiteY473" fmla="*/ 185941 h 5974360"/>
              <a:gd name="connsiteX474" fmla="*/ 2924416 w 6318144"/>
              <a:gd name="connsiteY474" fmla="*/ 164116 h 5974360"/>
              <a:gd name="connsiteX475" fmla="*/ 3186304 w 6318144"/>
              <a:gd name="connsiteY475" fmla="*/ 0 h 5974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</a:cxnLst>
            <a:rect l="l" t="t" r="r" b="b"/>
            <a:pathLst>
              <a:path w="6318144" h="5974360">
                <a:moveTo>
                  <a:pt x="2614517" y="5482187"/>
                </a:moveTo>
                <a:cubicBezTo>
                  <a:pt x="2549918" y="5555515"/>
                  <a:pt x="2494048" y="5618368"/>
                  <a:pt x="2438179" y="5682093"/>
                </a:cubicBezTo>
                <a:cubicBezTo>
                  <a:pt x="2435560" y="5679475"/>
                  <a:pt x="2432069" y="5677729"/>
                  <a:pt x="2429449" y="5675110"/>
                </a:cubicBezTo>
                <a:cubicBezTo>
                  <a:pt x="2450400" y="5621860"/>
                  <a:pt x="2468733" y="5566863"/>
                  <a:pt x="2493176" y="5514486"/>
                </a:cubicBezTo>
                <a:cubicBezTo>
                  <a:pt x="2498414" y="5502265"/>
                  <a:pt x="2519365" y="5493535"/>
                  <a:pt x="2535078" y="5490043"/>
                </a:cubicBezTo>
                <a:cubicBezTo>
                  <a:pt x="2554283" y="5484806"/>
                  <a:pt x="2576980" y="5485679"/>
                  <a:pt x="2614517" y="5482187"/>
                </a:cubicBezTo>
                <a:close/>
                <a:moveTo>
                  <a:pt x="2726259" y="5462135"/>
                </a:moveTo>
                <a:cubicBezTo>
                  <a:pt x="2721022" y="5484832"/>
                  <a:pt x="2717529" y="5502291"/>
                  <a:pt x="2712292" y="5524988"/>
                </a:cubicBezTo>
                <a:cubicBezTo>
                  <a:pt x="2678246" y="5511021"/>
                  <a:pt x="2649438" y="5499673"/>
                  <a:pt x="2620631" y="5488324"/>
                </a:cubicBezTo>
                <a:cubicBezTo>
                  <a:pt x="2620631" y="5484832"/>
                  <a:pt x="2620631" y="5481340"/>
                  <a:pt x="2620631" y="5478722"/>
                </a:cubicBezTo>
                <a:cubicBezTo>
                  <a:pt x="2652930" y="5473484"/>
                  <a:pt x="2686104" y="5468246"/>
                  <a:pt x="2726259" y="5462135"/>
                </a:cubicBezTo>
                <a:close/>
                <a:moveTo>
                  <a:pt x="2336043" y="4745410"/>
                </a:moveTo>
                <a:cubicBezTo>
                  <a:pt x="2338662" y="4746283"/>
                  <a:pt x="2342154" y="4747156"/>
                  <a:pt x="2344773" y="4748029"/>
                </a:cubicBezTo>
                <a:cubicBezTo>
                  <a:pt x="2325568" y="4833578"/>
                  <a:pt x="2306363" y="4918256"/>
                  <a:pt x="2285412" y="5009916"/>
                </a:cubicBezTo>
                <a:cubicBezTo>
                  <a:pt x="2250493" y="4988966"/>
                  <a:pt x="2226050" y="4974997"/>
                  <a:pt x="2201607" y="4960158"/>
                </a:cubicBezTo>
                <a:cubicBezTo>
                  <a:pt x="2246128" y="4888575"/>
                  <a:pt x="2290649" y="4816993"/>
                  <a:pt x="2336043" y="4745410"/>
                </a:cubicBezTo>
                <a:close/>
                <a:moveTo>
                  <a:pt x="4148309" y="4595259"/>
                </a:moveTo>
                <a:cubicBezTo>
                  <a:pt x="4178863" y="4634543"/>
                  <a:pt x="4215528" y="4671207"/>
                  <a:pt x="4235605" y="4714855"/>
                </a:cubicBezTo>
                <a:cubicBezTo>
                  <a:pt x="4244335" y="4734060"/>
                  <a:pt x="4219892" y="4768979"/>
                  <a:pt x="4211162" y="4796040"/>
                </a:cubicBezTo>
                <a:cubicBezTo>
                  <a:pt x="4205925" y="4794294"/>
                  <a:pt x="4200687" y="4792548"/>
                  <a:pt x="4196322" y="4790802"/>
                </a:cubicBezTo>
                <a:cubicBezTo>
                  <a:pt x="4177990" y="4727077"/>
                  <a:pt x="4159658" y="4663350"/>
                  <a:pt x="4141325" y="4600497"/>
                </a:cubicBezTo>
                <a:cubicBezTo>
                  <a:pt x="4143945" y="4598751"/>
                  <a:pt x="4146563" y="4597005"/>
                  <a:pt x="4148309" y="4595259"/>
                </a:cubicBezTo>
                <a:close/>
                <a:moveTo>
                  <a:pt x="873833" y="4470429"/>
                </a:moveTo>
                <a:cubicBezTo>
                  <a:pt x="897403" y="4476540"/>
                  <a:pt x="916607" y="4476540"/>
                  <a:pt x="929702" y="4485270"/>
                </a:cubicBezTo>
                <a:cubicBezTo>
                  <a:pt x="1044933" y="4562090"/>
                  <a:pt x="1161910" y="4638038"/>
                  <a:pt x="1272776" y="4720969"/>
                </a:cubicBezTo>
                <a:cubicBezTo>
                  <a:pt x="1315551" y="4753268"/>
                  <a:pt x="1346104" y="4802154"/>
                  <a:pt x="1384515" y="4846674"/>
                </a:cubicBezTo>
                <a:cubicBezTo>
                  <a:pt x="1395863" y="4837072"/>
                  <a:pt x="1406338" y="4828343"/>
                  <a:pt x="1419433" y="4816995"/>
                </a:cubicBezTo>
                <a:cubicBezTo>
                  <a:pt x="1433400" y="4825724"/>
                  <a:pt x="1447368" y="4834454"/>
                  <a:pt x="1460462" y="4844056"/>
                </a:cubicBezTo>
                <a:cubicBezTo>
                  <a:pt x="1494507" y="4867626"/>
                  <a:pt x="1491888" y="4928734"/>
                  <a:pt x="1456098" y="4949685"/>
                </a:cubicBezTo>
                <a:cubicBezTo>
                  <a:pt x="1447368" y="4954922"/>
                  <a:pt x="1436019" y="4955795"/>
                  <a:pt x="1429035" y="4961905"/>
                </a:cubicBezTo>
                <a:cubicBezTo>
                  <a:pt x="1416814" y="4974127"/>
                  <a:pt x="1397609" y="4990713"/>
                  <a:pt x="1399355" y="5002062"/>
                </a:cubicBezTo>
                <a:cubicBezTo>
                  <a:pt x="1402847" y="5017775"/>
                  <a:pt x="1421179" y="5037853"/>
                  <a:pt x="1436019" y="5040471"/>
                </a:cubicBezTo>
                <a:cubicBezTo>
                  <a:pt x="1491888" y="5049201"/>
                  <a:pt x="1548630" y="5050948"/>
                  <a:pt x="1605373" y="5057058"/>
                </a:cubicBezTo>
                <a:cubicBezTo>
                  <a:pt x="1630690" y="5059677"/>
                  <a:pt x="1658624" y="5063169"/>
                  <a:pt x="1681321" y="5074517"/>
                </a:cubicBezTo>
                <a:cubicBezTo>
                  <a:pt x="1869008" y="5167924"/>
                  <a:pt x="2068043" y="5208953"/>
                  <a:pt x="2287156" y="5208081"/>
                </a:cubicBezTo>
                <a:cubicBezTo>
                  <a:pt x="2260967" y="5140862"/>
                  <a:pt x="2236524" y="5080629"/>
                  <a:pt x="2212954" y="5019521"/>
                </a:cubicBezTo>
                <a:cubicBezTo>
                  <a:pt x="2216446" y="5016029"/>
                  <a:pt x="2219938" y="5012537"/>
                  <a:pt x="2223429" y="5009046"/>
                </a:cubicBezTo>
                <a:cubicBezTo>
                  <a:pt x="2281917" y="5061423"/>
                  <a:pt x="2343025" y="5111182"/>
                  <a:pt x="2398022" y="5167051"/>
                </a:cubicBezTo>
                <a:cubicBezTo>
                  <a:pt x="2424210" y="5193240"/>
                  <a:pt x="2446035" y="5206334"/>
                  <a:pt x="2484445" y="5199351"/>
                </a:cubicBezTo>
                <a:cubicBezTo>
                  <a:pt x="2712287" y="5154830"/>
                  <a:pt x="2941003" y="5113801"/>
                  <a:pt x="3169718" y="5069280"/>
                </a:cubicBezTo>
                <a:cubicBezTo>
                  <a:pt x="3184558" y="5066660"/>
                  <a:pt x="3202891" y="5046583"/>
                  <a:pt x="3206383" y="5031742"/>
                </a:cubicBezTo>
                <a:cubicBezTo>
                  <a:pt x="3221223" y="4961905"/>
                  <a:pt x="3231699" y="4890322"/>
                  <a:pt x="3250904" y="4816121"/>
                </a:cubicBezTo>
                <a:cubicBezTo>
                  <a:pt x="3268363" y="4890322"/>
                  <a:pt x="3285822" y="4964524"/>
                  <a:pt x="3305028" y="5050074"/>
                </a:cubicBezTo>
                <a:cubicBezTo>
                  <a:pt x="3590485" y="4985475"/>
                  <a:pt x="3877689" y="4920876"/>
                  <a:pt x="4165766" y="4855404"/>
                </a:cubicBezTo>
                <a:cubicBezTo>
                  <a:pt x="4139577" y="4889450"/>
                  <a:pt x="4111643" y="4928734"/>
                  <a:pt x="4079343" y="4963652"/>
                </a:cubicBezTo>
                <a:cubicBezTo>
                  <a:pt x="4070613" y="4973254"/>
                  <a:pt x="4049662" y="4975000"/>
                  <a:pt x="4033949" y="4975873"/>
                </a:cubicBezTo>
                <a:cubicBezTo>
                  <a:pt x="3957128" y="4981111"/>
                  <a:pt x="3880308" y="4982857"/>
                  <a:pt x="3804360" y="4991587"/>
                </a:cubicBezTo>
                <a:cubicBezTo>
                  <a:pt x="3784282" y="4994205"/>
                  <a:pt x="3766823" y="5016902"/>
                  <a:pt x="3747618" y="5029996"/>
                </a:cubicBezTo>
                <a:cubicBezTo>
                  <a:pt x="3763331" y="5046583"/>
                  <a:pt x="3776426" y="5068407"/>
                  <a:pt x="3795630" y="5078883"/>
                </a:cubicBezTo>
                <a:cubicBezTo>
                  <a:pt x="3833168" y="5099833"/>
                  <a:pt x="3873324" y="5114673"/>
                  <a:pt x="3921337" y="5135625"/>
                </a:cubicBezTo>
                <a:cubicBezTo>
                  <a:pt x="3873324" y="5174035"/>
                  <a:pt x="3832295" y="5207207"/>
                  <a:pt x="3791266" y="5239506"/>
                </a:cubicBezTo>
                <a:cubicBezTo>
                  <a:pt x="3790393" y="5235142"/>
                  <a:pt x="3789520" y="5231650"/>
                  <a:pt x="3789520" y="5227286"/>
                </a:cubicBezTo>
                <a:cubicBezTo>
                  <a:pt x="3766823" y="5223793"/>
                  <a:pt x="3743253" y="5215063"/>
                  <a:pt x="3722302" y="5219429"/>
                </a:cubicBezTo>
                <a:cubicBezTo>
                  <a:pt x="3474382" y="5267441"/>
                  <a:pt x="3227334" y="5318073"/>
                  <a:pt x="2979413" y="5366959"/>
                </a:cubicBezTo>
                <a:cubicBezTo>
                  <a:pt x="2944495" y="5373943"/>
                  <a:pt x="2920925" y="5385291"/>
                  <a:pt x="2905211" y="5421083"/>
                </a:cubicBezTo>
                <a:cubicBezTo>
                  <a:pt x="2866802" y="5510997"/>
                  <a:pt x="2805694" y="5584326"/>
                  <a:pt x="2721017" y="5641941"/>
                </a:cubicBezTo>
                <a:cubicBezTo>
                  <a:pt x="2741968" y="5564247"/>
                  <a:pt x="2761173" y="5491792"/>
                  <a:pt x="2781251" y="5417591"/>
                </a:cubicBezTo>
                <a:cubicBezTo>
                  <a:pt x="2640704" y="5432431"/>
                  <a:pt x="2510634" y="5449017"/>
                  <a:pt x="2379690" y="5459492"/>
                </a:cubicBezTo>
                <a:cubicBezTo>
                  <a:pt x="2208590" y="5472587"/>
                  <a:pt x="2038362" y="5456001"/>
                  <a:pt x="1871626" y="5413226"/>
                </a:cubicBezTo>
                <a:cubicBezTo>
                  <a:pt x="1840200" y="5405369"/>
                  <a:pt x="1823614" y="5410607"/>
                  <a:pt x="1806154" y="5437669"/>
                </a:cubicBezTo>
                <a:cubicBezTo>
                  <a:pt x="1756396" y="5513617"/>
                  <a:pt x="1691797" y="5576470"/>
                  <a:pt x="1609738" y="5628847"/>
                </a:cubicBezTo>
                <a:cubicBezTo>
                  <a:pt x="1647275" y="5539805"/>
                  <a:pt x="1681321" y="5456874"/>
                  <a:pt x="1717986" y="5369578"/>
                </a:cubicBezTo>
                <a:cubicBezTo>
                  <a:pt x="1690923" y="5358230"/>
                  <a:pt x="1673464" y="5350373"/>
                  <a:pt x="1655132" y="5342516"/>
                </a:cubicBezTo>
                <a:cubicBezTo>
                  <a:pt x="1340867" y="5205461"/>
                  <a:pt x="1113896" y="4978492"/>
                  <a:pt x="961129" y="4674702"/>
                </a:cubicBezTo>
                <a:cubicBezTo>
                  <a:pt x="941051" y="4634546"/>
                  <a:pt x="920973" y="4630180"/>
                  <a:pt x="880816" y="4636292"/>
                </a:cubicBezTo>
                <a:cubicBezTo>
                  <a:pt x="813598" y="4646767"/>
                  <a:pt x="745507" y="4647640"/>
                  <a:pt x="677416" y="4652878"/>
                </a:cubicBezTo>
                <a:cubicBezTo>
                  <a:pt x="676544" y="4648513"/>
                  <a:pt x="675670" y="4645021"/>
                  <a:pt x="674798" y="4640657"/>
                </a:cubicBezTo>
                <a:cubicBezTo>
                  <a:pt x="746381" y="4605738"/>
                  <a:pt x="818837" y="4571693"/>
                  <a:pt x="893038" y="4535028"/>
                </a:cubicBezTo>
                <a:cubicBezTo>
                  <a:pt x="886927" y="4514950"/>
                  <a:pt x="882562" y="4499236"/>
                  <a:pt x="873833" y="4470429"/>
                </a:cubicBezTo>
                <a:close/>
                <a:moveTo>
                  <a:pt x="4890819" y="4295524"/>
                </a:moveTo>
                <a:lnTo>
                  <a:pt x="4945054" y="4358618"/>
                </a:lnTo>
                <a:cubicBezTo>
                  <a:pt x="4971252" y="4386092"/>
                  <a:pt x="4998638" y="4412300"/>
                  <a:pt x="5026746" y="4437768"/>
                </a:cubicBezTo>
                <a:lnTo>
                  <a:pt x="5031822" y="4442102"/>
                </a:lnTo>
                <a:lnTo>
                  <a:pt x="5066660" y="4407576"/>
                </a:lnTo>
                <a:cubicBezTo>
                  <a:pt x="5034797" y="4387498"/>
                  <a:pt x="5004680" y="4368293"/>
                  <a:pt x="4975327" y="4349524"/>
                </a:cubicBezTo>
                <a:close/>
                <a:moveTo>
                  <a:pt x="5244744" y="3527632"/>
                </a:moveTo>
                <a:lnTo>
                  <a:pt x="5167826" y="3551607"/>
                </a:lnTo>
                <a:lnTo>
                  <a:pt x="5150538" y="3566297"/>
                </a:lnTo>
                <a:cubicBezTo>
                  <a:pt x="4933051" y="3735406"/>
                  <a:pt x="4591876" y="3845689"/>
                  <a:pt x="4536154" y="3836789"/>
                </a:cubicBezTo>
                <a:cubicBezTo>
                  <a:pt x="4538406" y="3840729"/>
                  <a:pt x="4539532" y="3843543"/>
                  <a:pt x="4541220" y="3845794"/>
                </a:cubicBezTo>
                <a:lnTo>
                  <a:pt x="4735256" y="4096880"/>
                </a:lnTo>
                <a:lnTo>
                  <a:pt x="5082375" y="3651592"/>
                </a:lnTo>
                <a:cubicBezTo>
                  <a:pt x="5114675" y="3607944"/>
                  <a:pt x="5154831" y="3592231"/>
                  <a:pt x="5217684" y="3580009"/>
                </a:cubicBezTo>
                <a:cubicBezTo>
                  <a:pt x="5207208" y="3700478"/>
                  <a:pt x="5201971" y="3814835"/>
                  <a:pt x="5186256" y="3928320"/>
                </a:cubicBezTo>
                <a:cubicBezTo>
                  <a:pt x="5181892" y="3960620"/>
                  <a:pt x="5147847" y="3989427"/>
                  <a:pt x="5128642" y="4018235"/>
                </a:cubicBezTo>
                <a:cubicBezTo>
                  <a:pt x="5182765" y="4094182"/>
                  <a:pt x="5236889" y="4168385"/>
                  <a:pt x="5291012" y="4243459"/>
                </a:cubicBezTo>
                <a:cubicBezTo>
                  <a:pt x="5287521" y="4246078"/>
                  <a:pt x="5284901" y="4248697"/>
                  <a:pt x="5281410" y="4251315"/>
                </a:cubicBezTo>
                <a:cubicBezTo>
                  <a:pt x="5208954" y="4203303"/>
                  <a:pt x="5136498" y="4154417"/>
                  <a:pt x="5057932" y="4102040"/>
                </a:cubicBezTo>
                <a:cubicBezTo>
                  <a:pt x="5023013" y="4145688"/>
                  <a:pt x="4992460" y="4186717"/>
                  <a:pt x="4958414" y="4224254"/>
                </a:cubicBezTo>
                <a:cubicBezTo>
                  <a:pt x="4947066" y="4236475"/>
                  <a:pt x="4923496" y="4240841"/>
                  <a:pt x="4905164" y="4245205"/>
                </a:cubicBezTo>
                <a:lnTo>
                  <a:pt x="4857514" y="4255084"/>
                </a:lnTo>
                <a:lnTo>
                  <a:pt x="4870485" y="4271869"/>
                </a:lnTo>
                <a:lnTo>
                  <a:pt x="4888921" y="4293316"/>
                </a:lnTo>
                <a:lnTo>
                  <a:pt x="4892068" y="4286234"/>
                </a:lnTo>
                <a:cubicBezTo>
                  <a:pt x="4946191" y="4296710"/>
                  <a:pt x="5000315" y="4307185"/>
                  <a:pt x="5054439" y="4317661"/>
                </a:cubicBezTo>
                <a:cubicBezTo>
                  <a:pt x="5129512" y="4331628"/>
                  <a:pt x="5129512" y="4331628"/>
                  <a:pt x="5156574" y="4261791"/>
                </a:cubicBezTo>
                <a:cubicBezTo>
                  <a:pt x="5160940" y="4251316"/>
                  <a:pt x="5165304" y="4241713"/>
                  <a:pt x="5172288" y="4225127"/>
                </a:cubicBezTo>
                <a:cubicBezTo>
                  <a:pt x="5207206" y="4252189"/>
                  <a:pt x="5236887" y="4279250"/>
                  <a:pt x="5270933" y="4299329"/>
                </a:cubicBezTo>
                <a:cubicBezTo>
                  <a:pt x="5286645" y="4308931"/>
                  <a:pt x="5309343" y="4306313"/>
                  <a:pt x="5329420" y="4309804"/>
                </a:cubicBezTo>
                <a:cubicBezTo>
                  <a:pt x="5330293" y="4288853"/>
                  <a:pt x="5339023" y="4263537"/>
                  <a:pt x="5331166" y="4246951"/>
                </a:cubicBezTo>
                <a:cubicBezTo>
                  <a:pt x="5304978" y="4197192"/>
                  <a:pt x="5275297" y="4146560"/>
                  <a:pt x="5239506" y="4103786"/>
                </a:cubicBezTo>
                <a:cubicBezTo>
                  <a:pt x="5211571" y="4069740"/>
                  <a:pt x="5213317" y="4037441"/>
                  <a:pt x="5216808" y="3998157"/>
                </a:cubicBezTo>
                <a:cubicBezTo>
                  <a:pt x="5229903" y="3856738"/>
                  <a:pt x="5238633" y="3715318"/>
                  <a:pt x="5249108" y="3573026"/>
                </a:cubicBezTo>
                <a:cubicBezTo>
                  <a:pt x="5249982" y="3559931"/>
                  <a:pt x="5246490" y="3546837"/>
                  <a:pt x="5244744" y="3527632"/>
                </a:cubicBezTo>
                <a:close/>
                <a:moveTo>
                  <a:pt x="281966" y="2595310"/>
                </a:moveTo>
                <a:cubicBezTo>
                  <a:pt x="343946" y="2629355"/>
                  <a:pt x="408545" y="2654672"/>
                  <a:pt x="460051" y="2696574"/>
                </a:cubicBezTo>
                <a:cubicBezTo>
                  <a:pt x="481874" y="2714905"/>
                  <a:pt x="483620" y="2765538"/>
                  <a:pt x="483620" y="2801329"/>
                </a:cubicBezTo>
                <a:cubicBezTo>
                  <a:pt x="483620" y="2838866"/>
                  <a:pt x="471398" y="2876403"/>
                  <a:pt x="463542" y="2917432"/>
                </a:cubicBezTo>
                <a:cubicBezTo>
                  <a:pt x="482747" y="2920052"/>
                  <a:pt x="498461" y="2921797"/>
                  <a:pt x="516792" y="2924416"/>
                </a:cubicBezTo>
                <a:cubicBezTo>
                  <a:pt x="522030" y="2950604"/>
                  <a:pt x="527268" y="2976793"/>
                  <a:pt x="532506" y="3000364"/>
                </a:cubicBezTo>
                <a:cubicBezTo>
                  <a:pt x="529014" y="3005601"/>
                  <a:pt x="528141" y="3009967"/>
                  <a:pt x="525522" y="3010839"/>
                </a:cubicBezTo>
                <a:cubicBezTo>
                  <a:pt x="458304" y="3027426"/>
                  <a:pt x="446083" y="3072819"/>
                  <a:pt x="453067" y="3134800"/>
                </a:cubicBezTo>
                <a:cubicBezTo>
                  <a:pt x="463542" y="3219477"/>
                  <a:pt x="468780" y="3304154"/>
                  <a:pt x="476636" y="3390577"/>
                </a:cubicBezTo>
                <a:cubicBezTo>
                  <a:pt x="422513" y="3421131"/>
                  <a:pt x="413783" y="3439462"/>
                  <a:pt x="458304" y="3487476"/>
                </a:cubicBezTo>
                <a:cubicBezTo>
                  <a:pt x="524649" y="3559058"/>
                  <a:pt x="536871" y="3651592"/>
                  <a:pt x="570043" y="3736269"/>
                </a:cubicBezTo>
                <a:cubicBezTo>
                  <a:pt x="580519" y="3762458"/>
                  <a:pt x="591867" y="3788646"/>
                  <a:pt x="604962" y="3821820"/>
                </a:cubicBezTo>
                <a:cubicBezTo>
                  <a:pt x="664323" y="3790393"/>
                  <a:pt x="720192" y="3759839"/>
                  <a:pt x="787410" y="3724047"/>
                </a:cubicBezTo>
                <a:cubicBezTo>
                  <a:pt x="736778" y="3783409"/>
                  <a:pt x="694004" y="3833168"/>
                  <a:pt x="649482" y="3885545"/>
                </a:cubicBezTo>
                <a:cubicBezTo>
                  <a:pt x="870342" y="4099420"/>
                  <a:pt x="1124373" y="4260918"/>
                  <a:pt x="1379277" y="4438129"/>
                </a:cubicBezTo>
                <a:cubicBezTo>
                  <a:pt x="1394118" y="4356070"/>
                  <a:pt x="1407212" y="4282742"/>
                  <a:pt x="1422052" y="4201557"/>
                </a:cubicBezTo>
                <a:cubicBezTo>
                  <a:pt x="1466573" y="4280123"/>
                  <a:pt x="1489270" y="4359562"/>
                  <a:pt x="1493635" y="4442494"/>
                </a:cubicBezTo>
                <a:cubicBezTo>
                  <a:pt x="1497127" y="4500982"/>
                  <a:pt x="1518951" y="4534154"/>
                  <a:pt x="1567836" y="4565582"/>
                </a:cubicBezTo>
                <a:cubicBezTo>
                  <a:pt x="1770363" y="4696526"/>
                  <a:pt x="1969398" y="4832708"/>
                  <a:pt x="2149228" y="4953175"/>
                </a:cubicBezTo>
                <a:cubicBezTo>
                  <a:pt x="2178909" y="5037853"/>
                  <a:pt x="2200733" y="5100706"/>
                  <a:pt x="2225176" y="5169669"/>
                </a:cubicBezTo>
                <a:cubicBezTo>
                  <a:pt x="2109072" y="5157449"/>
                  <a:pt x="1992969" y="5169669"/>
                  <a:pt x="1897816" y="5091976"/>
                </a:cubicBezTo>
                <a:cubicBezTo>
                  <a:pt x="1818377" y="5027377"/>
                  <a:pt x="1738064" y="4980237"/>
                  <a:pt x="1627198" y="5013410"/>
                </a:cubicBezTo>
                <a:cubicBezTo>
                  <a:pt x="1573948" y="5029123"/>
                  <a:pt x="1511967" y="5016029"/>
                  <a:pt x="1453479" y="5016029"/>
                </a:cubicBezTo>
                <a:cubicBezTo>
                  <a:pt x="1452606" y="5009918"/>
                  <a:pt x="1451733" y="5004680"/>
                  <a:pt x="1450860" y="4998570"/>
                </a:cubicBezTo>
                <a:cubicBezTo>
                  <a:pt x="1505857" y="4969762"/>
                  <a:pt x="1559980" y="4940081"/>
                  <a:pt x="1621087" y="4907781"/>
                </a:cubicBezTo>
                <a:cubicBezTo>
                  <a:pt x="1605374" y="4895561"/>
                  <a:pt x="1594899" y="4885958"/>
                  <a:pt x="1582677" y="4878102"/>
                </a:cubicBezTo>
                <a:cubicBezTo>
                  <a:pt x="1369675" y="4734063"/>
                  <a:pt x="1155799" y="4590025"/>
                  <a:pt x="942797" y="4445113"/>
                </a:cubicBezTo>
                <a:cubicBezTo>
                  <a:pt x="917482" y="4427654"/>
                  <a:pt x="897403" y="4429399"/>
                  <a:pt x="869468" y="4437256"/>
                </a:cubicBezTo>
                <a:cubicBezTo>
                  <a:pt x="791776" y="4459953"/>
                  <a:pt x="712335" y="4476540"/>
                  <a:pt x="632897" y="4495745"/>
                </a:cubicBezTo>
                <a:cubicBezTo>
                  <a:pt x="631151" y="4490506"/>
                  <a:pt x="628531" y="4484396"/>
                  <a:pt x="626785" y="4479158"/>
                </a:cubicBezTo>
                <a:cubicBezTo>
                  <a:pt x="685274" y="4437256"/>
                  <a:pt x="742889" y="4394481"/>
                  <a:pt x="805743" y="4349088"/>
                </a:cubicBezTo>
                <a:cubicBezTo>
                  <a:pt x="756857" y="4310677"/>
                  <a:pt x="714081" y="4274012"/>
                  <a:pt x="667815" y="4241713"/>
                </a:cubicBezTo>
                <a:cubicBezTo>
                  <a:pt x="449575" y="4091564"/>
                  <a:pt x="322123" y="3882927"/>
                  <a:pt x="271491" y="3625403"/>
                </a:cubicBezTo>
                <a:cubicBezTo>
                  <a:pt x="262761" y="3580883"/>
                  <a:pt x="240064" y="3560804"/>
                  <a:pt x="200781" y="3540726"/>
                </a:cubicBezTo>
                <a:cubicBezTo>
                  <a:pt x="130944" y="3504061"/>
                  <a:pt x="66345" y="3456921"/>
                  <a:pt x="0" y="3414147"/>
                </a:cubicBezTo>
                <a:cubicBezTo>
                  <a:pt x="2619" y="3409782"/>
                  <a:pt x="5238" y="3404544"/>
                  <a:pt x="7857" y="3400180"/>
                </a:cubicBezTo>
                <a:cubicBezTo>
                  <a:pt x="79440" y="3412401"/>
                  <a:pt x="151895" y="3424622"/>
                  <a:pt x="230461" y="3437717"/>
                </a:cubicBezTo>
                <a:cubicBezTo>
                  <a:pt x="185941" y="3147021"/>
                  <a:pt x="185067" y="2868547"/>
                  <a:pt x="281966" y="2595310"/>
                </a:cubicBezTo>
                <a:close/>
                <a:moveTo>
                  <a:pt x="192050" y="2221681"/>
                </a:moveTo>
                <a:cubicBezTo>
                  <a:pt x="261887" y="2258346"/>
                  <a:pt x="331724" y="2295010"/>
                  <a:pt x="401560" y="2333421"/>
                </a:cubicBezTo>
                <a:cubicBezTo>
                  <a:pt x="411163" y="2338659"/>
                  <a:pt x="418147" y="2352626"/>
                  <a:pt x="420766" y="2363974"/>
                </a:cubicBezTo>
                <a:cubicBezTo>
                  <a:pt x="426877" y="2406749"/>
                  <a:pt x="432115" y="2449525"/>
                  <a:pt x="439098" y="2501903"/>
                </a:cubicBezTo>
                <a:cubicBezTo>
                  <a:pt x="400688" y="2495792"/>
                  <a:pt x="368388" y="2490554"/>
                  <a:pt x="329978" y="2484443"/>
                </a:cubicBezTo>
                <a:cubicBezTo>
                  <a:pt x="364896" y="2439922"/>
                  <a:pt x="342199" y="2412859"/>
                  <a:pt x="312518" y="2382307"/>
                </a:cubicBezTo>
                <a:cubicBezTo>
                  <a:pt x="266252" y="2333421"/>
                  <a:pt x="226968" y="2279297"/>
                  <a:pt x="192050" y="2221681"/>
                </a:cubicBezTo>
                <a:close/>
                <a:moveTo>
                  <a:pt x="874237" y="2083929"/>
                </a:moveTo>
                <a:cubicBezTo>
                  <a:pt x="934108" y="2079103"/>
                  <a:pt x="988737" y="2103178"/>
                  <a:pt x="1036204" y="2171923"/>
                </a:cubicBezTo>
                <a:cubicBezTo>
                  <a:pt x="1054537" y="2198112"/>
                  <a:pt x="1085963" y="2215571"/>
                  <a:pt x="1111279" y="2237395"/>
                </a:cubicBezTo>
                <a:cubicBezTo>
                  <a:pt x="1109533" y="2240887"/>
                  <a:pt x="1107787" y="2244378"/>
                  <a:pt x="1106041" y="2248743"/>
                </a:cubicBezTo>
                <a:cubicBezTo>
                  <a:pt x="1020491" y="2212952"/>
                  <a:pt x="934941" y="2177161"/>
                  <a:pt x="844153" y="2138750"/>
                </a:cubicBezTo>
                <a:cubicBezTo>
                  <a:pt x="815346" y="2179780"/>
                  <a:pt x="783919" y="2222554"/>
                  <a:pt x="744636" y="2278423"/>
                </a:cubicBezTo>
                <a:cubicBezTo>
                  <a:pt x="739398" y="2226919"/>
                  <a:pt x="735032" y="2186763"/>
                  <a:pt x="732414" y="2147480"/>
                </a:cubicBezTo>
                <a:cubicBezTo>
                  <a:pt x="732414" y="2140497"/>
                  <a:pt x="741143" y="2131767"/>
                  <a:pt x="747254" y="2124783"/>
                </a:cubicBezTo>
                <a:cubicBezTo>
                  <a:pt x="749873" y="2121291"/>
                  <a:pt x="756857" y="2122165"/>
                  <a:pt x="761221" y="2120419"/>
                </a:cubicBezTo>
                <a:cubicBezTo>
                  <a:pt x="800504" y="2100123"/>
                  <a:pt x="838315" y="2086824"/>
                  <a:pt x="874237" y="2083929"/>
                </a:cubicBezTo>
                <a:close/>
                <a:moveTo>
                  <a:pt x="3880307" y="800505"/>
                </a:moveTo>
                <a:cubicBezTo>
                  <a:pt x="3906496" y="799632"/>
                  <a:pt x="3917844" y="810107"/>
                  <a:pt x="3923955" y="835423"/>
                </a:cubicBezTo>
                <a:cubicBezTo>
                  <a:pt x="3937923" y="898277"/>
                  <a:pt x="3955382" y="960256"/>
                  <a:pt x="3973714" y="1030093"/>
                </a:cubicBezTo>
                <a:cubicBezTo>
                  <a:pt x="3862847" y="955892"/>
                  <a:pt x="3758092" y="886055"/>
                  <a:pt x="3654210" y="816218"/>
                </a:cubicBezTo>
                <a:cubicBezTo>
                  <a:pt x="3655084" y="810981"/>
                  <a:pt x="3655956" y="805743"/>
                  <a:pt x="3656829" y="801378"/>
                </a:cubicBezTo>
                <a:cubicBezTo>
                  <a:pt x="3731031" y="801378"/>
                  <a:pt x="3806105" y="802251"/>
                  <a:pt x="3880307" y="800505"/>
                </a:cubicBezTo>
                <a:close/>
                <a:moveTo>
                  <a:pt x="1427290" y="596233"/>
                </a:moveTo>
                <a:cubicBezTo>
                  <a:pt x="1431656" y="596233"/>
                  <a:pt x="1435147" y="596233"/>
                  <a:pt x="1439512" y="596233"/>
                </a:cubicBezTo>
                <a:cubicBezTo>
                  <a:pt x="1462209" y="664324"/>
                  <a:pt x="1487524" y="732414"/>
                  <a:pt x="1506730" y="802251"/>
                </a:cubicBezTo>
                <a:cubicBezTo>
                  <a:pt x="1511968" y="819710"/>
                  <a:pt x="1504111" y="846773"/>
                  <a:pt x="1491890" y="860740"/>
                </a:cubicBezTo>
                <a:cubicBezTo>
                  <a:pt x="1348724" y="1039696"/>
                  <a:pt x="1203813" y="1216908"/>
                  <a:pt x="1060647" y="1396736"/>
                </a:cubicBezTo>
                <a:cubicBezTo>
                  <a:pt x="1038824" y="1423797"/>
                  <a:pt x="1020491" y="1430781"/>
                  <a:pt x="989065" y="1417687"/>
                </a:cubicBezTo>
                <a:cubicBezTo>
                  <a:pt x="932323" y="1393244"/>
                  <a:pt x="874706" y="1369674"/>
                  <a:pt x="816218" y="1350469"/>
                </a:cubicBezTo>
                <a:cubicBezTo>
                  <a:pt x="797887" y="1344358"/>
                  <a:pt x="774316" y="1352214"/>
                  <a:pt x="753365" y="1353960"/>
                </a:cubicBezTo>
                <a:cubicBezTo>
                  <a:pt x="757731" y="1374911"/>
                  <a:pt x="756857" y="1399354"/>
                  <a:pt x="768206" y="1415067"/>
                </a:cubicBezTo>
                <a:cubicBezTo>
                  <a:pt x="804869" y="1462208"/>
                  <a:pt x="846772" y="1505856"/>
                  <a:pt x="889547" y="1554741"/>
                </a:cubicBezTo>
                <a:cubicBezTo>
                  <a:pt x="801379" y="1682193"/>
                  <a:pt x="707099" y="1821867"/>
                  <a:pt x="683528" y="2006062"/>
                </a:cubicBezTo>
                <a:cubicBezTo>
                  <a:pt x="775190" y="2006062"/>
                  <a:pt x="861612" y="2006062"/>
                  <a:pt x="947163" y="2006062"/>
                </a:cubicBezTo>
                <a:cubicBezTo>
                  <a:pt x="948036" y="2011300"/>
                  <a:pt x="948036" y="2015664"/>
                  <a:pt x="948908" y="2020902"/>
                </a:cubicBezTo>
                <a:cubicBezTo>
                  <a:pt x="878199" y="2042726"/>
                  <a:pt x="807489" y="2067169"/>
                  <a:pt x="735906" y="2086374"/>
                </a:cubicBezTo>
                <a:cubicBezTo>
                  <a:pt x="700114" y="2095977"/>
                  <a:pt x="686147" y="2110817"/>
                  <a:pt x="692258" y="2148354"/>
                </a:cubicBezTo>
                <a:cubicBezTo>
                  <a:pt x="728922" y="2376197"/>
                  <a:pt x="762969" y="2604039"/>
                  <a:pt x="799633" y="2831882"/>
                </a:cubicBezTo>
                <a:cubicBezTo>
                  <a:pt x="809235" y="2889497"/>
                  <a:pt x="822329" y="2946240"/>
                  <a:pt x="835424" y="3013457"/>
                </a:cubicBezTo>
                <a:cubicBezTo>
                  <a:pt x="902642" y="2967190"/>
                  <a:pt x="963749" y="2925288"/>
                  <a:pt x="1023983" y="2883386"/>
                </a:cubicBezTo>
                <a:cubicBezTo>
                  <a:pt x="1028348" y="2885132"/>
                  <a:pt x="1032713" y="2886878"/>
                  <a:pt x="1036204" y="2889497"/>
                </a:cubicBezTo>
                <a:cubicBezTo>
                  <a:pt x="1001286" y="2951477"/>
                  <a:pt x="975971" y="3022187"/>
                  <a:pt x="929703" y="3074565"/>
                </a:cubicBezTo>
                <a:cubicBezTo>
                  <a:pt x="872962" y="3138290"/>
                  <a:pt x="868596" y="3198525"/>
                  <a:pt x="883436" y="3277091"/>
                </a:cubicBezTo>
                <a:cubicBezTo>
                  <a:pt x="925339" y="3505807"/>
                  <a:pt x="957638" y="3736268"/>
                  <a:pt x="996048" y="3976332"/>
                </a:cubicBezTo>
                <a:cubicBezTo>
                  <a:pt x="1085964" y="3961492"/>
                  <a:pt x="1174132" y="3947524"/>
                  <a:pt x="1261428" y="3933557"/>
                </a:cubicBezTo>
                <a:cubicBezTo>
                  <a:pt x="1263174" y="3936176"/>
                  <a:pt x="1264920" y="3938795"/>
                  <a:pt x="1265793" y="3941413"/>
                </a:cubicBezTo>
                <a:cubicBezTo>
                  <a:pt x="1205559" y="3975459"/>
                  <a:pt x="1146197" y="4011250"/>
                  <a:pt x="1084217" y="4042677"/>
                </a:cubicBezTo>
                <a:cubicBezTo>
                  <a:pt x="1041442" y="4064501"/>
                  <a:pt x="999540" y="4081087"/>
                  <a:pt x="1037950" y="4145686"/>
                </a:cubicBezTo>
                <a:cubicBezTo>
                  <a:pt x="1032713" y="4146559"/>
                  <a:pt x="1028348" y="4147432"/>
                  <a:pt x="1023110" y="4147432"/>
                </a:cubicBezTo>
                <a:cubicBezTo>
                  <a:pt x="916609" y="4062755"/>
                  <a:pt x="810108" y="3977205"/>
                  <a:pt x="700114" y="3889036"/>
                </a:cubicBezTo>
                <a:cubicBezTo>
                  <a:pt x="749001" y="3820072"/>
                  <a:pt x="800505" y="3764203"/>
                  <a:pt x="866850" y="3724047"/>
                </a:cubicBezTo>
                <a:cubicBezTo>
                  <a:pt x="890420" y="3709206"/>
                  <a:pt x="916609" y="3693493"/>
                  <a:pt x="899150" y="3661194"/>
                </a:cubicBezTo>
                <a:cubicBezTo>
                  <a:pt x="879945" y="3626275"/>
                  <a:pt x="852010" y="3641115"/>
                  <a:pt x="825822" y="3655956"/>
                </a:cubicBezTo>
                <a:cubicBezTo>
                  <a:pt x="785665" y="3678653"/>
                  <a:pt x="744636" y="3700476"/>
                  <a:pt x="716701" y="3716190"/>
                </a:cubicBezTo>
                <a:cubicBezTo>
                  <a:pt x="684402" y="3680399"/>
                  <a:pt x="659958" y="3649845"/>
                  <a:pt x="631151" y="3623656"/>
                </a:cubicBezTo>
                <a:cubicBezTo>
                  <a:pt x="577027" y="3574770"/>
                  <a:pt x="522904" y="3525012"/>
                  <a:pt x="481002" y="3446446"/>
                </a:cubicBezTo>
                <a:cubicBezTo>
                  <a:pt x="548220" y="3469142"/>
                  <a:pt x="602344" y="3486602"/>
                  <a:pt x="666943" y="3507553"/>
                </a:cubicBezTo>
                <a:cubicBezTo>
                  <a:pt x="650356" y="3413273"/>
                  <a:pt x="635516" y="3325977"/>
                  <a:pt x="619803" y="3240427"/>
                </a:cubicBezTo>
                <a:cubicBezTo>
                  <a:pt x="586629" y="3066708"/>
                  <a:pt x="550839" y="2892116"/>
                  <a:pt x="518539" y="2718397"/>
                </a:cubicBezTo>
                <a:cubicBezTo>
                  <a:pt x="512428" y="2686098"/>
                  <a:pt x="500207" y="2666892"/>
                  <a:pt x="467907" y="2652925"/>
                </a:cubicBezTo>
                <a:cubicBezTo>
                  <a:pt x="394579" y="2622372"/>
                  <a:pt x="326488" y="2580470"/>
                  <a:pt x="259270" y="2512379"/>
                </a:cubicBezTo>
                <a:cubicBezTo>
                  <a:pt x="341328" y="2525473"/>
                  <a:pt x="407673" y="2535948"/>
                  <a:pt x="484494" y="2547297"/>
                </a:cubicBezTo>
                <a:cubicBezTo>
                  <a:pt x="474892" y="2472222"/>
                  <a:pt x="461797" y="2404131"/>
                  <a:pt x="457432" y="2335168"/>
                </a:cubicBezTo>
                <a:cubicBezTo>
                  <a:pt x="448703" y="2201605"/>
                  <a:pt x="438227" y="2068042"/>
                  <a:pt x="439100" y="1935352"/>
                </a:cubicBezTo>
                <a:cubicBezTo>
                  <a:pt x="439973" y="1826232"/>
                  <a:pt x="492351" y="1729333"/>
                  <a:pt x="541237" y="1634181"/>
                </a:cubicBezTo>
                <a:cubicBezTo>
                  <a:pt x="554330" y="1607992"/>
                  <a:pt x="556950" y="1587914"/>
                  <a:pt x="542982" y="1560853"/>
                </a:cubicBezTo>
                <a:cubicBezTo>
                  <a:pt x="502825" y="1479667"/>
                  <a:pt x="485366" y="1392371"/>
                  <a:pt x="485366" y="1293727"/>
                </a:cubicBezTo>
                <a:cubicBezTo>
                  <a:pt x="534253" y="1360072"/>
                  <a:pt x="577027" y="1418559"/>
                  <a:pt x="625913" y="1484904"/>
                </a:cubicBezTo>
                <a:cubicBezTo>
                  <a:pt x="827567" y="1189845"/>
                  <a:pt x="1079852" y="968987"/>
                  <a:pt x="1412451" y="858121"/>
                </a:cubicBezTo>
                <a:cubicBezTo>
                  <a:pt x="1417687" y="767333"/>
                  <a:pt x="1422053" y="681782"/>
                  <a:pt x="1427290" y="596233"/>
                </a:cubicBezTo>
                <a:close/>
                <a:moveTo>
                  <a:pt x="6124859" y="26809"/>
                </a:moveTo>
                <a:cubicBezTo>
                  <a:pt x="6145332" y="27865"/>
                  <a:pt x="6161092" y="31383"/>
                  <a:pt x="6169535" y="34197"/>
                </a:cubicBezTo>
                <a:cubicBezTo>
                  <a:pt x="6244393" y="60650"/>
                  <a:pt x="6299553" y="98924"/>
                  <a:pt x="6311935" y="177722"/>
                </a:cubicBezTo>
                <a:cubicBezTo>
                  <a:pt x="6326007" y="271718"/>
                  <a:pt x="6316438" y="382036"/>
                  <a:pt x="6280416" y="467589"/>
                </a:cubicBezTo>
                <a:cubicBezTo>
                  <a:pt x="6234825" y="576218"/>
                  <a:pt x="6076665" y="820494"/>
                  <a:pt x="6076665" y="837942"/>
                </a:cubicBezTo>
                <a:cubicBezTo>
                  <a:pt x="6079479" y="930812"/>
                  <a:pt x="6218503" y="888035"/>
                  <a:pt x="6242142" y="1149196"/>
                </a:cubicBezTo>
                <a:cubicBezTo>
                  <a:pt x="6223005" y="1351821"/>
                  <a:pt x="6049649" y="1439625"/>
                  <a:pt x="6027698" y="1565703"/>
                </a:cubicBezTo>
                <a:cubicBezTo>
                  <a:pt x="5993927" y="1751442"/>
                  <a:pt x="6148709" y="1797596"/>
                  <a:pt x="6079479" y="2036242"/>
                </a:cubicBezTo>
                <a:cubicBezTo>
                  <a:pt x="6050774" y="2113352"/>
                  <a:pt x="5855467" y="2326671"/>
                  <a:pt x="5850401" y="2366633"/>
                </a:cubicBezTo>
                <a:cubicBezTo>
                  <a:pt x="5841958" y="2436989"/>
                  <a:pt x="5925259" y="2490460"/>
                  <a:pt x="5854904" y="2660439"/>
                </a:cubicBezTo>
                <a:cubicBezTo>
                  <a:pt x="5830983" y="2717568"/>
                  <a:pt x="5783845" y="2748947"/>
                  <a:pt x="5734385" y="2776597"/>
                </a:cubicBezTo>
                <a:lnTo>
                  <a:pt x="5673650" y="2810916"/>
                </a:lnTo>
                <a:lnTo>
                  <a:pt x="5672494" y="2818461"/>
                </a:lnTo>
                <a:cubicBezTo>
                  <a:pt x="5665293" y="2860035"/>
                  <a:pt x="5657654" y="2901283"/>
                  <a:pt x="5650670" y="2941875"/>
                </a:cubicBezTo>
                <a:lnTo>
                  <a:pt x="5613173" y="2918729"/>
                </a:lnTo>
                <a:lnTo>
                  <a:pt x="5617948" y="2936170"/>
                </a:lnTo>
                <a:lnTo>
                  <a:pt x="5623656" y="2986630"/>
                </a:lnTo>
                <a:lnTo>
                  <a:pt x="5662891" y="3030917"/>
                </a:lnTo>
                <a:lnTo>
                  <a:pt x="5623862" y="3022013"/>
                </a:lnTo>
                <a:lnTo>
                  <a:pt x="5620912" y="3059102"/>
                </a:lnTo>
                <a:lnTo>
                  <a:pt x="5641794" y="3063348"/>
                </a:lnTo>
                <a:cubicBezTo>
                  <a:pt x="5744173" y="3095393"/>
                  <a:pt x="5784561" y="3190015"/>
                  <a:pt x="5829628" y="3289314"/>
                </a:cubicBezTo>
                <a:cubicBezTo>
                  <a:pt x="5750189" y="3238682"/>
                  <a:pt x="5678606" y="3193288"/>
                  <a:pt x="5602658" y="3143529"/>
                </a:cubicBezTo>
                <a:cubicBezTo>
                  <a:pt x="5579088" y="3215985"/>
                  <a:pt x="5559010" y="3277965"/>
                  <a:pt x="5538932" y="3339073"/>
                </a:cubicBezTo>
                <a:cubicBezTo>
                  <a:pt x="5536314" y="3339073"/>
                  <a:pt x="5532821" y="3339073"/>
                  <a:pt x="5530203" y="3339073"/>
                </a:cubicBezTo>
                <a:lnTo>
                  <a:pt x="5512438" y="3230309"/>
                </a:lnTo>
                <a:lnTo>
                  <a:pt x="5508199" y="3234077"/>
                </a:lnTo>
                <a:lnTo>
                  <a:pt x="5474910" y="3251766"/>
                </a:lnTo>
                <a:lnTo>
                  <a:pt x="5490045" y="3354786"/>
                </a:lnTo>
                <a:cubicBezTo>
                  <a:pt x="5513614" y="3534615"/>
                  <a:pt x="5512742" y="3715318"/>
                  <a:pt x="5490045" y="3895148"/>
                </a:cubicBezTo>
                <a:cubicBezTo>
                  <a:pt x="5484807" y="3937923"/>
                  <a:pt x="5490918" y="3961493"/>
                  <a:pt x="5536312" y="3983317"/>
                </a:cubicBezTo>
                <a:cubicBezTo>
                  <a:pt x="5608767" y="4018236"/>
                  <a:pt x="5674240" y="4066248"/>
                  <a:pt x="5742331" y="4108150"/>
                </a:cubicBezTo>
                <a:cubicBezTo>
                  <a:pt x="5739711" y="4111642"/>
                  <a:pt x="5737965" y="4115134"/>
                  <a:pt x="5735347" y="4118626"/>
                </a:cubicBezTo>
                <a:cubicBezTo>
                  <a:pt x="5647178" y="4102040"/>
                  <a:pt x="5559009" y="4084581"/>
                  <a:pt x="5468222" y="4067994"/>
                </a:cubicBezTo>
                <a:cubicBezTo>
                  <a:pt x="5457746" y="4116007"/>
                  <a:pt x="5446397" y="4156163"/>
                  <a:pt x="5439413" y="4197192"/>
                </a:cubicBezTo>
                <a:cubicBezTo>
                  <a:pt x="5420208" y="4314606"/>
                  <a:pt x="5376779" y="4415869"/>
                  <a:pt x="5314253" y="4504147"/>
                </a:cubicBezTo>
                <a:lnTo>
                  <a:pt x="5226431" y="4604721"/>
                </a:lnTo>
                <a:lnTo>
                  <a:pt x="5346812" y="4691296"/>
                </a:lnTo>
                <a:cubicBezTo>
                  <a:pt x="5498622" y="4783954"/>
                  <a:pt x="5665787" y="4840204"/>
                  <a:pt x="5843084" y="4875242"/>
                </a:cubicBezTo>
                <a:cubicBezTo>
                  <a:pt x="5865597" y="4879181"/>
                  <a:pt x="5887549" y="4884809"/>
                  <a:pt x="5908937" y="4891000"/>
                </a:cubicBezTo>
                <a:cubicBezTo>
                  <a:pt x="5941019" y="4900569"/>
                  <a:pt x="6031637" y="4918580"/>
                  <a:pt x="6029386" y="4951789"/>
                </a:cubicBezTo>
                <a:cubicBezTo>
                  <a:pt x="6026572" y="4988373"/>
                  <a:pt x="5960157" y="5015953"/>
                  <a:pt x="5945521" y="5048598"/>
                </a:cubicBezTo>
                <a:cubicBezTo>
                  <a:pt x="5919068" y="5108823"/>
                  <a:pt x="5960719" y="5163419"/>
                  <a:pt x="5925259" y="5219140"/>
                </a:cubicBezTo>
                <a:cubicBezTo>
                  <a:pt x="5903871" y="5252911"/>
                  <a:pt x="5777794" y="5306944"/>
                  <a:pt x="5756405" y="5337339"/>
                </a:cubicBezTo>
                <a:cubicBezTo>
                  <a:pt x="5679859" y="5448219"/>
                  <a:pt x="5711379" y="5531521"/>
                  <a:pt x="5629765" y="5604690"/>
                </a:cubicBezTo>
                <a:cubicBezTo>
                  <a:pt x="5568977" y="5659286"/>
                  <a:pt x="5402938" y="5685178"/>
                  <a:pt x="5339336" y="5729079"/>
                </a:cubicBezTo>
                <a:cubicBezTo>
                  <a:pt x="5292620" y="5759474"/>
                  <a:pt x="5293183" y="5850654"/>
                  <a:pt x="5210444" y="5905813"/>
                </a:cubicBezTo>
                <a:cubicBezTo>
                  <a:pt x="5137837" y="5954218"/>
                  <a:pt x="5046093" y="5968289"/>
                  <a:pt x="5046093" y="5968289"/>
                </a:cubicBezTo>
                <a:cubicBezTo>
                  <a:pt x="5002754" y="5986300"/>
                  <a:pt x="4966732" y="5963223"/>
                  <a:pt x="4954349" y="5912568"/>
                </a:cubicBezTo>
                <a:cubicBezTo>
                  <a:pt x="4928458" y="5805626"/>
                  <a:pt x="4904256" y="5698122"/>
                  <a:pt x="4879490" y="5590619"/>
                </a:cubicBezTo>
                <a:cubicBezTo>
                  <a:pt x="4837276" y="5406568"/>
                  <a:pt x="4773534" y="5231699"/>
                  <a:pt x="4687551" y="5066011"/>
                </a:cubicBezTo>
                <a:lnTo>
                  <a:pt x="4599103" y="4912045"/>
                </a:lnTo>
                <a:lnTo>
                  <a:pt x="4607157" y="4964852"/>
                </a:lnTo>
                <a:cubicBezTo>
                  <a:pt x="4611849" y="5016466"/>
                  <a:pt x="4610103" y="5069280"/>
                  <a:pt x="4600500" y="5124277"/>
                </a:cubicBezTo>
                <a:cubicBezTo>
                  <a:pt x="4560344" y="5053566"/>
                  <a:pt x="4522807" y="4988094"/>
                  <a:pt x="4480032" y="4913893"/>
                </a:cubicBezTo>
                <a:cubicBezTo>
                  <a:pt x="4464319" y="4936590"/>
                  <a:pt x="4453843" y="4951429"/>
                  <a:pt x="4444241" y="4965398"/>
                </a:cubicBezTo>
                <a:cubicBezTo>
                  <a:pt x="4294964" y="5182764"/>
                  <a:pt x="4128229" y="5384419"/>
                  <a:pt x="3896894" y="5516235"/>
                </a:cubicBezTo>
                <a:cubicBezTo>
                  <a:pt x="3813963" y="5563375"/>
                  <a:pt x="3776426" y="5609643"/>
                  <a:pt x="3786029" y="5706541"/>
                </a:cubicBezTo>
                <a:cubicBezTo>
                  <a:pt x="3792139" y="5768521"/>
                  <a:pt x="3765950" y="5833119"/>
                  <a:pt x="3753729" y="5896846"/>
                </a:cubicBezTo>
                <a:cubicBezTo>
                  <a:pt x="3749365" y="5896846"/>
                  <a:pt x="3744999" y="5895973"/>
                  <a:pt x="3740635" y="5895973"/>
                </a:cubicBezTo>
                <a:cubicBezTo>
                  <a:pt x="3717937" y="5807804"/>
                  <a:pt x="3695240" y="5719635"/>
                  <a:pt x="3671671" y="5628848"/>
                </a:cubicBezTo>
                <a:cubicBezTo>
                  <a:pt x="3390577" y="5707414"/>
                  <a:pt x="3126943" y="5658527"/>
                  <a:pt x="2863309" y="5576470"/>
                </a:cubicBezTo>
                <a:cubicBezTo>
                  <a:pt x="2892990" y="5524965"/>
                  <a:pt x="2919179" y="5475206"/>
                  <a:pt x="2949732" y="5427193"/>
                </a:cubicBezTo>
                <a:cubicBezTo>
                  <a:pt x="2956716" y="5416718"/>
                  <a:pt x="2973302" y="5409734"/>
                  <a:pt x="2986397" y="5407115"/>
                </a:cubicBezTo>
                <a:cubicBezTo>
                  <a:pt x="3035283" y="5395767"/>
                  <a:pt x="3084168" y="5385291"/>
                  <a:pt x="3133927" y="5376562"/>
                </a:cubicBezTo>
                <a:cubicBezTo>
                  <a:pt x="3167099" y="5370450"/>
                  <a:pt x="3203764" y="5346008"/>
                  <a:pt x="3227334" y="5396639"/>
                </a:cubicBezTo>
                <a:cubicBezTo>
                  <a:pt x="3230826" y="5404496"/>
                  <a:pt x="3255268" y="5404496"/>
                  <a:pt x="3270109" y="5406242"/>
                </a:cubicBezTo>
                <a:cubicBezTo>
                  <a:pt x="3481365" y="5432431"/>
                  <a:pt x="3672544" y="5384419"/>
                  <a:pt x="3840152" y="5250855"/>
                </a:cubicBezTo>
                <a:cubicBezTo>
                  <a:pt x="3889038" y="5211573"/>
                  <a:pt x="3937051" y="5171415"/>
                  <a:pt x="3992920" y="5125149"/>
                </a:cubicBezTo>
                <a:cubicBezTo>
                  <a:pt x="3923083" y="5092849"/>
                  <a:pt x="3863722" y="5065788"/>
                  <a:pt x="3804361" y="5038726"/>
                </a:cubicBezTo>
                <a:cubicBezTo>
                  <a:pt x="3804361" y="5033489"/>
                  <a:pt x="3805233" y="5029123"/>
                  <a:pt x="3805233" y="5023886"/>
                </a:cubicBezTo>
                <a:cubicBezTo>
                  <a:pt x="3885546" y="5021266"/>
                  <a:pt x="3965858" y="5016902"/>
                  <a:pt x="4047044" y="5016902"/>
                </a:cubicBezTo>
                <a:cubicBezTo>
                  <a:pt x="4076724" y="5016902"/>
                  <a:pt x="4097675" y="5011664"/>
                  <a:pt x="4115134" y="4986348"/>
                </a:cubicBezTo>
                <a:lnTo>
                  <a:pt x="4340442" y="4645787"/>
                </a:lnTo>
                <a:lnTo>
                  <a:pt x="4276181" y="4605383"/>
                </a:lnTo>
                <a:cubicBezTo>
                  <a:pt x="4232252" y="4583722"/>
                  <a:pt x="4185219" y="4566238"/>
                  <a:pt x="4134845" y="4553293"/>
                </a:cubicBezTo>
                <a:cubicBezTo>
                  <a:pt x="4063363" y="4534719"/>
                  <a:pt x="3989630" y="4526839"/>
                  <a:pt x="3917023" y="4514456"/>
                </a:cubicBezTo>
                <a:cubicBezTo>
                  <a:pt x="3712710" y="4480123"/>
                  <a:pt x="3524156" y="4405264"/>
                  <a:pt x="3351362" y="4291006"/>
                </a:cubicBezTo>
                <a:cubicBezTo>
                  <a:pt x="3264683" y="4234158"/>
                  <a:pt x="3180819" y="4174497"/>
                  <a:pt x="3105398" y="4103015"/>
                </a:cubicBezTo>
                <a:cubicBezTo>
                  <a:pt x="2952866" y="3958364"/>
                  <a:pt x="2862249" y="3782756"/>
                  <a:pt x="2840860" y="3572814"/>
                </a:cubicBezTo>
                <a:cubicBezTo>
                  <a:pt x="2836357" y="3527223"/>
                  <a:pt x="2828478" y="3482195"/>
                  <a:pt x="2823975" y="3436605"/>
                </a:cubicBezTo>
                <a:cubicBezTo>
                  <a:pt x="2814969" y="3343735"/>
                  <a:pt x="2773318" y="3267188"/>
                  <a:pt x="2707466" y="3204149"/>
                </a:cubicBezTo>
                <a:cubicBezTo>
                  <a:pt x="2669755" y="3168127"/>
                  <a:pt x="2628104" y="3136607"/>
                  <a:pt x="2588704" y="3102836"/>
                </a:cubicBezTo>
                <a:cubicBezTo>
                  <a:pt x="2576885" y="3092143"/>
                  <a:pt x="2565065" y="3091580"/>
                  <a:pt x="2550431" y="3097208"/>
                </a:cubicBezTo>
                <a:cubicBezTo>
                  <a:pt x="2531294" y="3105088"/>
                  <a:pt x="2511594" y="3110717"/>
                  <a:pt x="2490206" y="3118033"/>
                </a:cubicBezTo>
                <a:cubicBezTo>
                  <a:pt x="2493020" y="3123099"/>
                  <a:pt x="2494146" y="3126477"/>
                  <a:pt x="2496398" y="3129291"/>
                </a:cubicBezTo>
                <a:cubicBezTo>
                  <a:pt x="2578011" y="3239045"/>
                  <a:pt x="2615722" y="3362872"/>
                  <a:pt x="2614033" y="3499644"/>
                </a:cubicBezTo>
                <a:cubicBezTo>
                  <a:pt x="2613470" y="3532289"/>
                  <a:pt x="2612908" y="3564933"/>
                  <a:pt x="2612345" y="3597579"/>
                </a:cubicBezTo>
                <a:cubicBezTo>
                  <a:pt x="2611782" y="3624033"/>
                  <a:pt x="2598836" y="3644295"/>
                  <a:pt x="2574634" y="3651050"/>
                </a:cubicBezTo>
                <a:cubicBezTo>
                  <a:pt x="2548180" y="3658366"/>
                  <a:pt x="2520038" y="3662869"/>
                  <a:pt x="2493020" y="3661180"/>
                </a:cubicBezTo>
                <a:cubicBezTo>
                  <a:pt x="2462065" y="3658929"/>
                  <a:pt x="2454747" y="3639792"/>
                  <a:pt x="2466567" y="3609962"/>
                </a:cubicBezTo>
                <a:cubicBezTo>
                  <a:pt x="2485704" y="3560994"/>
                  <a:pt x="2509343" y="3512589"/>
                  <a:pt x="2520038" y="3461933"/>
                </a:cubicBezTo>
                <a:cubicBezTo>
                  <a:pt x="2544803" y="3345423"/>
                  <a:pt x="2505966" y="3244674"/>
                  <a:pt x="2431108" y="3155744"/>
                </a:cubicBezTo>
                <a:cubicBezTo>
                  <a:pt x="2420977" y="3143925"/>
                  <a:pt x="2410845" y="3142799"/>
                  <a:pt x="2396211" y="3146739"/>
                </a:cubicBezTo>
                <a:cubicBezTo>
                  <a:pt x="2352309" y="3159684"/>
                  <a:pt x="2307844" y="3170941"/>
                  <a:pt x="2263379" y="3181635"/>
                </a:cubicBezTo>
                <a:cubicBezTo>
                  <a:pt x="2248183" y="3185013"/>
                  <a:pt x="2231860" y="3184450"/>
                  <a:pt x="2213286" y="3181635"/>
                </a:cubicBezTo>
                <a:cubicBezTo>
                  <a:pt x="2245369" y="3133231"/>
                  <a:pt x="2294899" y="3103399"/>
                  <a:pt x="2335986" y="3061186"/>
                </a:cubicBezTo>
                <a:cubicBezTo>
                  <a:pt x="2254937" y="2998710"/>
                  <a:pt x="2184018" y="2928917"/>
                  <a:pt x="2144056" y="2834359"/>
                </a:cubicBezTo>
                <a:cubicBezTo>
                  <a:pt x="2140116" y="2835485"/>
                  <a:pt x="2137865" y="2836048"/>
                  <a:pt x="2137865" y="2836611"/>
                </a:cubicBezTo>
                <a:cubicBezTo>
                  <a:pt x="2120979" y="2906403"/>
                  <a:pt x="2069197" y="2931731"/>
                  <a:pt x="2004470" y="2940174"/>
                </a:cubicBezTo>
                <a:cubicBezTo>
                  <a:pt x="1935802" y="2949179"/>
                  <a:pt x="1870512" y="2938486"/>
                  <a:pt x="1807474" y="2908091"/>
                </a:cubicBezTo>
                <a:cubicBezTo>
                  <a:pt x="1710101" y="2861376"/>
                  <a:pt x="1624548" y="2800026"/>
                  <a:pt x="1548564" y="2724041"/>
                </a:cubicBezTo>
                <a:cubicBezTo>
                  <a:pt x="1545187" y="2720664"/>
                  <a:pt x="1542373" y="2717286"/>
                  <a:pt x="1535619" y="2709407"/>
                </a:cubicBezTo>
                <a:cubicBezTo>
                  <a:pt x="1558696" y="2711095"/>
                  <a:pt x="1576707" y="2712221"/>
                  <a:pt x="1594718" y="2713909"/>
                </a:cubicBezTo>
                <a:cubicBezTo>
                  <a:pt x="1700533" y="2724604"/>
                  <a:pt x="1805223" y="2723478"/>
                  <a:pt x="1907660" y="2686893"/>
                </a:cubicBezTo>
                <a:cubicBezTo>
                  <a:pt x="1974076" y="2662691"/>
                  <a:pt x="2040492" y="2668319"/>
                  <a:pt x="2104094" y="2715035"/>
                </a:cubicBezTo>
                <a:cubicBezTo>
                  <a:pt x="2099028" y="2636237"/>
                  <a:pt x="2097903" y="2561941"/>
                  <a:pt x="2088897" y="2488771"/>
                </a:cubicBezTo>
                <a:cubicBezTo>
                  <a:pt x="2082706" y="2435301"/>
                  <a:pt x="2052875" y="2390272"/>
                  <a:pt x="2016290" y="2345808"/>
                </a:cubicBezTo>
                <a:cubicBezTo>
                  <a:pt x="2014602" y="2352562"/>
                  <a:pt x="2013475" y="2355377"/>
                  <a:pt x="2013475" y="2358754"/>
                </a:cubicBezTo>
                <a:cubicBezTo>
                  <a:pt x="2012349" y="2397027"/>
                  <a:pt x="1992087" y="2424044"/>
                  <a:pt x="1961131" y="2444306"/>
                </a:cubicBezTo>
                <a:cubicBezTo>
                  <a:pt x="1927360" y="2466257"/>
                  <a:pt x="1890212" y="2476951"/>
                  <a:pt x="1850813" y="2478077"/>
                </a:cubicBezTo>
                <a:cubicBezTo>
                  <a:pt x="1764698" y="2480891"/>
                  <a:pt x="1683084" y="2460066"/>
                  <a:pt x="1598658" y="2424044"/>
                </a:cubicBezTo>
                <a:cubicBezTo>
                  <a:pt x="1611041" y="2419541"/>
                  <a:pt x="1618357" y="2416164"/>
                  <a:pt x="1626237" y="2413913"/>
                </a:cubicBezTo>
                <a:cubicBezTo>
                  <a:pt x="1701658" y="2392524"/>
                  <a:pt x="1771452" y="2361005"/>
                  <a:pt x="1832802" y="2309786"/>
                </a:cubicBezTo>
                <a:cubicBezTo>
                  <a:pt x="1856441" y="2290086"/>
                  <a:pt x="1888524" y="2281081"/>
                  <a:pt x="1916666" y="2267572"/>
                </a:cubicBezTo>
                <a:cubicBezTo>
                  <a:pt x="1841245" y="2215227"/>
                  <a:pt x="1763009" y="2160631"/>
                  <a:pt x="1682521" y="2104910"/>
                </a:cubicBezTo>
                <a:cubicBezTo>
                  <a:pt x="1680270" y="2129675"/>
                  <a:pt x="1665073" y="2147123"/>
                  <a:pt x="1640871" y="2156128"/>
                </a:cubicBezTo>
                <a:cubicBezTo>
                  <a:pt x="1610478" y="2167386"/>
                  <a:pt x="1580084" y="2166823"/>
                  <a:pt x="1549127" y="2158380"/>
                </a:cubicBezTo>
                <a:cubicBezTo>
                  <a:pt x="1504662" y="2146561"/>
                  <a:pt x="1465263" y="2124610"/>
                  <a:pt x="1430929" y="2098718"/>
                </a:cubicBezTo>
                <a:cubicBezTo>
                  <a:pt x="1496220" y="2082395"/>
                  <a:pt x="1561510" y="2065511"/>
                  <a:pt x="1630740" y="2048063"/>
                </a:cubicBezTo>
                <a:cubicBezTo>
                  <a:pt x="1582898" y="1979958"/>
                  <a:pt x="1537870" y="1913542"/>
                  <a:pt x="1536745" y="1829115"/>
                </a:cubicBezTo>
                <a:cubicBezTo>
                  <a:pt x="1553630" y="1880897"/>
                  <a:pt x="1568826" y="1933805"/>
                  <a:pt x="1601472" y="1973767"/>
                </a:cubicBezTo>
                <a:cubicBezTo>
                  <a:pt x="1618920" y="1946749"/>
                  <a:pt x="1637494" y="1919733"/>
                  <a:pt x="1653254" y="1891591"/>
                </a:cubicBezTo>
                <a:cubicBezTo>
                  <a:pt x="1668451" y="1864574"/>
                  <a:pt x="1680833" y="1836432"/>
                  <a:pt x="1693779" y="1808289"/>
                </a:cubicBezTo>
                <a:cubicBezTo>
                  <a:pt x="1697156" y="1800410"/>
                  <a:pt x="1699970" y="1792529"/>
                  <a:pt x="1704472" y="1779585"/>
                </a:cubicBezTo>
                <a:cubicBezTo>
                  <a:pt x="1723609" y="1821235"/>
                  <a:pt x="1733741" y="1859509"/>
                  <a:pt x="1734304" y="1900033"/>
                </a:cubicBezTo>
                <a:cubicBezTo>
                  <a:pt x="1734866" y="1927050"/>
                  <a:pt x="1739932" y="1955193"/>
                  <a:pt x="1724735" y="1981646"/>
                </a:cubicBezTo>
                <a:cubicBezTo>
                  <a:pt x="1708976" y="2008663"/>
                  <a:pt x="1693779" y="2033991"/>
                  <a:pt x="1651565" y="2032303"/>
                </a:cubicBezTo>
                <a:cubicBezTo>
                  <a:pt x="1712916" y="2094778"/>
                  <a:pt x="1780457" y="2138680"/>
                  <a:pt x="1847999" y="2179768"/>
                </a:cubicBezTo>
                <a:cubicBezTo>
                  <a:pt x="1847999" y="2159505"/>
                  <a:pt x="1845185" y="2140370"/>
                  <a:pt x="1848561" y="2121795"/>
                </a:cubicBezTo>
                <a:cubicBezTo>
                  <a:pt x="1854190" y="2091401"/>
                  <a:pt x="1869387" y="2064385"/>
                  <a:pt x="1896966" y="2048063"/>
                </a:cubicBezTo>
                <a:cubicBezTo>
                  <a:pt x="1975202" y="2001346"/>
                  <a:pt x="2037678" y="1938870"/>
                  <a:pt x="2087208" y="1862886"/>
                </a:cubicBezTo>
                <a:cubicBezTo>
                  <a:pt x="2088334" y="1860634"/>
                  <a:pt x="2090585" y="1859509"/>
                  <a:pt x="2094526" y="1856132"/>
                </a:cubicBezTo>
                <a:cubicBezTo>
                  <a:pt x="2095651" y="1864011"/>
                  <a:pt x="2097340" y="1869077"/>
                  <a:pt x="2097903" y="1874706"/>
                </a:cubicBezTo>
                <a:cubicBezTo>
                  <a:pt x="2102968" y="1951816"/>
                  <a:pt x="2094526" y="2027237"/>
                  <a:pt x="2068634" y="2099844"/>
                </a:cubicBezTo>
                <a:cubicBezTo>
                  <a:pt x="2046683" y="2162883"/>
                  <a:pt x="2005596" y="2209599"/>
                  <a:pt x="1935239" y="2232676"/>
                </a:cubicBezTo>
                <a:cubicBezTo>
                  <a:pt x="2042181" y="2300218"/>
                  <a:pt x="2122668" y="2384081"/>
                  <a:pt x="2134488" y="2516351"/>
                </a:cubicBezTo>
                <a:cubicBezTo>
                  <a:pt x="2190772" y="2449371"/>
                  <a:pt x="2264505" y="2430235"/>
                  <a:pt x="2344993" y="2425169"/>
                </a:cubicBezTo>
                <a:cubicBezTo>
                  <a:pt x="2418162" y="2420667"/>
                  <a:pt x="2482890" y="2390272"/>
                  <a:pt x="2546491" y="2357065"/>
                </a:cubicBezTo>
                <a:cubicBezTo>
                  <a:pt x="2578011" y="2340180"/>
                  <a:pt x="2609530" y="2323294"/>
                  <a:pt x="2644989" y="2304720"/>
                </a:cubicBezTo>
                <a:cubicBezTo>
                  <a:pt x="2642738" y="2313163"/>
                  <a:pt x="2642175" y="2318792"/>
                  <a:pt x="2639924" y="2323857"/>
                </a:cubicBezTo>
                <a:cubicBezTo>
                  <a:pt x="2598273" y="2429672"/>
                  <a:pt x="2539737" y="2525356"/>
                  <a:pt x="2462627" y="2609220"/>
                </a:cubicBezTo>
                <a:cubicBezTo>
                  <a:pt x="2418725" y="2656499"/>
                  <a:pt x="2364692" y="2688019"/>
                  <a:pt x="2302779" y="2704342"/>
                </a:cubicBezTo>
                <a:cubicBezTo>
                  <a:pt x="2241428" y="2720664"/>
                  <a:pt x="2185706" y="2715598"/>
                  <a:pt x="2142930" y="2659313"/>
                </a:cubicBezTo>
                <a:cubicBezTo>
                  <a:pt x="2141242" y="2759501"/>
                  <a:pt x="2227358" y="2923851"/>
                  <a:pt x="2384392" y="3016721"/>
                </a:cubicBezTo>
                <a:cubicBezTo>
                  <a:pt x="2438988" y="2960437"/>
                  <a:pt x="2502027" y="2914284"/>
                  <a:pt x="2539174" y="2838299"/>
                </a:cubicBezTo>
                <a:cubicBezTo>
                  <a:pt x="2605027" y="2702653"/>
                  <a:pt x="2715908" y="2612597"/>
                  <a:pt x="2861686" y="2572073"/>
                </a:cubicBezTo>
                <a:cubicBezTo>
                  <a:pt x="3029976" y="2524794"/>
                  <a:pt x="3167874" y="2570947"/>
                  <a:pt x="3270312" y="2712221"/>
                </a:cubicBezTo>
                <a:cubicBezTo>
                  <a:pt x="3328286" y="2792145"/>
                  <a:pt x="3375001" y="2880512"/>
                  <a:pt x="3426784" y="2965502"/>
                </a:cubicBezTo>
                <a:cubicBezTo>
                  <a:pt x="3431849" y="2973945"/>
                  <a:pt x="3436914" y="2982387"/>
                  <a:pt x="3444795" y="2996459"/>
                </a:cubicBezTo>
                <a:cubicBezTo>
                  <a:pt x="3452674" y="2972820"/>
                  <a:pt x="3459992" y="2954808"/>
                  <a:pt x="3465057" y="2936797"/>
                </a:cubicBezTo>
                <a:cubicBezTo>
                  <a:pt x="3509522" y="2784266"/>
                  <a:pt x="3556238" y="2631734"/>
                  <a:pt x="3617589" y="2484831"/>
                </a:cubicBezTo>
                <a:cubicBezTo>
                  <a:pt x="3696950" y="2294589"/>
                  <a:pt x="3811208" y="2125735"/>
                  <a:pt x="3946291" y="1970952"/>
                </a:cubicBezTo>
                <a:cubicBezTo>
                  <a:pt x="4044789" y="1857820"/>
                  <a:pt x="4144976" y="1745813"/>
                  <a:pt x="4248540" y="1637747"/>
                </a:cubicBezTo>
                <a:cubicBezTo>
                  <a:pt x="4294552" y="1589764"/>
                  <a:pt x="4338243" y="1540164"/>
                  <a:pt x="4379700" y="1489032"/>
                </a:cubicBezTo>
                <a:lnTo>
                  <a:pt x="4438877" y="1409685"/>
                </a:lnTo>
                <a:lnTo>
                  <a:pt x="4264410" y="1264047"/>
                </a:lnTo>
                <a:cubicBezTo>
                  <a:pt x="4260918" y="1260555"/>
                  <a:pt x="4255681" y="1259682"/>
                  <a:pt x="4242586" y="1253572"/>
                </a:cubicBezTo>
                <a:cubicBezTo>
                  <a:pt x="4232110" y="1318170"/>
                  <a:pt x="4221635" y="1379277"/>
                  <a:pt x="4209413" y="1449114"/>
                </a:cubicBezTo>
                <a:cubicBezTo>
                  <a:pt x="4160528" y="1375785"/>
                  <a:pt x="4138704" y="1298965"/>
                  <a:pt x="4128228" y="1218653"/>
                </a:cubicBezTo>
                <a:cubicBezTo>
                  <a:pt x="4122117" y="1174132"/>
                  <a:pt x="4118626" y="1132231"/>
                  <a:pt x="4072359" y="1109533"/>
                </a:cubicBezTo>
                <a:cubicBezTo>
                  <a:pt x="4066248" y="1106914"/>
                  <a:pt x="4059264" y="1096438"/>
                  <a:pt x="4059264" y="1090328"/>
                </a:cubicBezTo>
                <a:cubicBezTo>
                  <a:pt x="4065375" y="1000413"/>
                  <a:pt x="4072359" y="911371"/>
                  <a:pt x="4080215" y="808362"/>
                </a:cubicBezTo>
                <a:cubicBezTo>
                  <a:pt x="4106404" y="823202"/>
                  <a:pt x="4127355" y="831059"/>
                  <a:pt x="4143942" y="844153"/>
                </a:cubicBezTo>
                <a:lnTo>
                  <a:pt x="4582333" y="1196358"/>
                </a:lnTo>
                <a:lnTo>
                  <a:pt x="4602341" y="1164586"/>
                </a:lnTo>
                <a:lnTo>
                  <a:pt x="4647882" y="1078621"/>
                </a:lnTo>
                <a:lnTo>
                  <a:pt x="4640015" y="1068885"/>
                </a:lnTo>
                <a:cubicBezTo>
                  <a:pt x="4557397" y="980989"/>
                  <a:pt x="4458207" y="912243"/>
                  <a:pt x="4356071" y="849390"/>
                </a:cubicBezTo>
                <a:cubicBezTo>
                  <a:pt x="4267901" y="795267"/>
                  <a:pt x="4161400" y="783918"/>
                  <a:pt x="4049661" y="773443"/>
                </a:cubicBezTo>
                <a:cubicBezTo>
                  <a:pt x="4041805" y="862485"/>
                  <a:pt x="4033948" y="948035"/>
                  <a:pt x="4026964" y="1034458"/>
                </a:cubicBezTo>
                <a:cubicBezTo>
                  <a:pt x="4024346" y="1035330"/>
                  <a:pt x="4021727" y="1036204"/>
                  <a:pt x="4019981" y="1037077"/>
                </a:cubicBezTo>
                <a:cubicBezTo>
                  <a:pt x="3995538" y="948035"/>
                  <a:pt x="3971968" y="858993"/>
                  <a:pt x="3946652" y="765586"/>
                </a:cubicBezTo>
                <a:cubicBezTo>
                  <a:pt x="3659449" y="753365"/>
                  <a:pt x="3374864" y="790901"/>
                  <a:pt x="3079802" y="835423"/>
                </a:cubicBezTo>
                <a:cubicBezTo>
                  <a:pt x="3123450" y="904387"/>
                  <a:pt x="3162734" y="967239"/>
                  <a:pt x="3207255" y="1038822"/>
                </a:cubicBezTo>
                <a:cubicBezTo>
                  <a:pt x="3121705" y="1006523"/>
                  <a:pt x="3049249" y="968113"/>
                  <a:pt x="2989888" y="910497"/>
                </a:cubicBezTo>
                <a:cubicBezTo>
                  <a:pt x="2945367" y="867722"/>
                  <a:pt x="2902592" y="858120"/>
                  <a:pt x="2843230" y="865976"/>
                </a:cubicBezTo>
                <a:cubicBezTo>
                  <a:pt x="2601421" y="899149"/>
                  <a:pt x="2358738" y="927083"/>
                  <a:pt x="2116054" y="957638"/>
                </a:cubicBezTo>
                <a:cubicBezTo>
                  <a:pt x="2106452" y="958510"/>
                  <a:pt x="2096850" y="961129"/>
                  <a:pt x="2077645" y="964621"/>
                </a:cubicBezTo>
                <a:cubicBezTo>
                  <a:pt x="2084628" y="1056281"/>
                  <a:pt x="2090739" y="1147069"/>
                  <a:pt x="2097722" y="1237857"/>
                </a:cubicBezTo>
                <a:cubicBezTo>
                  <a:pt x="2095104" y="1238730"/>
                  <a:pt x="2092485" y="1240477"/>
                  <a:pt x="2090739" y="1241349"/>
                </a:cubicBezTo>
                <a:cubicBezTo>
                  <a:pt x="2052328" y="1157545"/>
                  <a:pt x="2014792" y="1072868"/>
                  <a:pt x="1972889" y="982080"/>
                </a:cubicBezTo>
                <a:cubicBezTo>
                  <a:pt x="1925750" y="989937"/>
                  <a:pt x="1873372" y="999540"/>
                  <a:pt x="1821867" y="1008269"/>
                </a:cubicBezTo>
                <a:cubicBezTo>
                  <a:pt x="1819248" y="1004777"/>
                  <a:pt x="1815757" y="1001286"/>
                  <a:pt x="1813137" y="997794"/>
                </a:cubicBezTo>
                <a:cubicBezTo>
                  <a:pt x="1922258" y="893038"/>
                  <a:pt x="2032251" y="788284"/>
                  <a:pt x="2141370" y="683528"/>
                </a:cubicBezTo>
                <a:cubicBezTo>
                  <a:pt x="2220809" y="737651"/>
                  <a:pt x="2294138" y="787410"/>
                  <a:pt x="2367467" y="837169"/>
                </a:cubicBezTo>
                <a:cubicBezTo>
                  <a:pt x="2389291" y="852009"/>
                  <a:pt x="2416352" y="868596"/>
                  <a:pt x="2432066" y="838915"/>
                </a:cubicBezTo>
                <a:cubicBezTo>
                  <a:pt x="2440796" y="823202"/>
                  <a:pt x="2432066" y="792647"/>
                  <a:pt x="2420718" y="774316"/>
                </a:cubicBezTo>
                <a:cubicBezTo>
                  <a:pt x="2399767" y="739398"/>
                  <a:pt x="2371832" y="708844"/>
                  <a:pt x="2342151" y="670433"/>
                </a:cubicBezTo>
                <a:cubicBezTo>
                  <a:pt x="2388418" y="663450"/>
                  <a:pt x="2425955" y="658212"/>
                  <a:pt x="2465239" y="652102"/>
                </a:cubicBezTo>
                <a:cubicBezTo>
                  <a:pt x="2460000" y="575281"/>
                  <a:pt x="2453890" y="500207"/>
                  <a:pt x="2448652" y="425132"/>
                </a:cubicBezTo>
                <a:cubicBezTo>
                  <a:pt x="2452144" y="425132"/>
                  <a:pt x="2454763" y="424258"/>
                  <a:pt x="2458255" y="424258"/>
                </a:cubicBezTo>
                <a:cubicBezTo>
                  <a:pt x="2486189" y="480128"/>
                  <a:pt x="2515871" y="535997"/>
                  <a:pt x="2542059" y="592740"/>
                </a:cubicBezTo>
                <a:cubicBezTo>
                  <a:pt x="2558645" y="629405"/>
                  <a:pt x="2580470" y="643372"/>
                  <a:pt x="2623244" y="637261"/>
                </a:cubicBezTo>
                <a:cubicBezTo>
                  <a:pt x="2858071" y="604089"/>
                  <a:pt x="3093770" y="574408"/>
                  <a:pt x="3329470" y="541235"/>
                </a:cubicBezTo>
                <a:cubicBezTo>
                  <a:pt x="3347801" y="538617"/>
                  <a:pt x="3367006" y="521158"/>
                  <a:pt x="3379228" y="506317"/>
                </a:cubicBezTo>
                <a:cubicBezTo>
                  <a:pt x="3437716" y="429496"/>
                  <a:pt x="3505808" y="364025"/>
                  <a:pt x="3600087" y="316011"/>
                </a:cubicBezTo>
                <a:cubicBezTo>
                  <a:pt x="3570407" y="385848"/>
                  <a:pt x="3543344" y="449575"/>
                  <a:pt x="3514537" y="519411"/>
                </a:cubicBezTo>
                <a:cubicBezTo>
                  <a:pt x="3593976" y="515920"/>
                  <a:pt x="3663813" y="513300"/>
                  <a:pt x="3733650" y="508936"/>
                </a:cubicBezTo>
                <a:cubicBezTo>
                  <a:pt x="3941414" y="496714"/>
                  <a:pt x="4143941" y="523776"/>
                  <a:pt x="4343849" y="579645"/>
                </a:cubicBezTo>
                <a:cubicBezTo>
                  <a:pt x="4476103" y="616965"/>
                  <a:pt x="4589697" y="682764"/>
                  <a:pt x="4691629" y="767100"/>
                </a:cubicBezTo>
                <a:lnTo>
                  <a:pt x="4765984" y="835286"/>
                </a:lnTo>
                <a:lnTo>
                  <a:pt x="4836363" y="682244"/>
                </a:lnTo>
                <a:cubicBezTo>
                  <a:pt x="4882305" y="579032"/>
                  <a:pt x="4927614" y="475468"/>
                  <a:pt x="4974049" y="372468"/>
                </a:cubicBezTo>
                <a:cubicBezTo>
                  <a:pt x="4984180" y="349953"/>
                  <a:pt x="4993748" y="326877"/>
                  <a:pt x="5005568" y="304926"/>
                </a:cubicBezTo>
                <a:cubicBezTo>
                  <a:pt x="5021891" y="275095"/>
                  <a:pt x="5045530" y="273406"/>
                  <a:pt x="5061290" y="303237"/>
                </a:cubicBezTo>
                <a:cubicBezTo>
                  <a:pt x="5077613" y="334194"/>
                  <a:pt x="5092809" y="367964"/>
                  <a:pt x="5099001" y="402298"/>
                </a:cubicBezTo>
                <a:cubicBezTo>
                  <a:pt x="5115886" y="500234"/>
                  <a:pt x="5131646" y="598732"/>
                  <a:pt x="5140652" y="697230"/>
                </a:cubicBezTo>
                <a:cubicBezTo>
                  <a:pt x="5146280" y="758018"/>
                  <a:pt x="5140089" y="817116"/>
                  <a:pt x="5126862" y="875019"/>
                </a:cubicBezTo>
                <a:lnTo>
                  <a:pt x="5123092" y="888242"/>
                </a:lnTo>
                <a:lnTo>
                  <a:pt x="5171416" y="903514"/>
                </a:lnTo>
                <a:lnTo>
                  <a:pt x="5113378" y="922322"/>
                </a:lnTo>
                <a:lnTo>
                  <a:pt x="5102342" y="961038"/>
                </a:lnTo>
                <a:cubicBezTo>
                  <a:pt x="5092809" y="989453"/>
                  <a:pt x="5082115" y="1017631"/>
                  <a:pt x="5070858" y="1045632"/>
                </a:cubicBezTo>
                <a:cubicBezTo>
                  <a:pt x="5066919" y="1055763"/>
                  <a:pt x="5063541" y="1065895"/>
                  <a:pt x="5059602" y="1076026"/>
                </a:cubicBezTo>
                <a:cubicBezTo>
                  <a:pt x="5059602" y="1076589"/>
                  <a:pt x="5060165" y="1077714"/>
                  <a:pt x="5062416" y="1083343"/>
                </a:cubicBezTo>
                <a:cubicBezTo>
                  <a:pt x="5078176" y="1063643"/>
                  <a:pt x="5094498" y="1046758"/>
                  <a:pt x="5105192" y="1027622"/>
                </a:cubicBezTo>
                <a:cubicBezTo>
                  <a:pt x="5152471" y="943194"/>
                  <a:pt x="5198062" y="857642"/>
                  <a:pt x="5245340" y="772651"/>
                </a:cubicBezTo>
                <a:cubicBezTo>
                  <a:pt x="5253221" y="758018"/>
                  <a:pt x="5264477" y="744509"/>
                  <a:pt x="5275735" y="732126"/>
                </a:cubicBezTo>
                <a:cubicBezTo>
                  <a:pt x="5288680" y="718055"/>
                  <a:pt x="5302751" y="720870"/>
                  <a:pt x="5312320" y="736066"/>
                </a:cubicBezTo>
                <a:cubicBezTo>
                  <a:pt x="5321888" y="750700"/>
                  <a:pt x="5328643" y="767586"/>
                  <a:pt x="5344402" y="791225"/>
                </a:cubicBezTo>
                <a:cubicBezTo>
                  <a:pt x="5347779" y="783346"/>
                  <a:pt x="5350593" y="774903"/>
                  <a:pt x="5355659" y="768711"/>
                </a:cubicBezTo>
                <a:cubicBezTo>
                  <a:pt x="5472168" y="634754"/>
                  <a:pt x="5574606" y="490103"/>
                  <a:pt x="5675355" y="344325"/>
                </a:cubicBezTo>
                <a:cubicBezTo>
                  <a:pt x="5725449" y="271718"/>
                  <a:pt x="5783985" y="217685"/>
                  <a:pt x="5841958" y="147892"/>
                </a:cubicBezTo>
                <a:cubicBezTo>
                  <a:pt x="5890926" y="76410"/>
                  <a:pt x="6005183" y="39825"/>
                  <a:pt x="6051900" y="34197"/>
                </a:cubicBezTo>
                <a:cubicBezTo>
                  <a:pt x="6079198" y="27161"/>
                  <a:pt x="6104385" y="25754"/>
                  <a:pt x="6124859" y="26809"/>
                </a:cubicBezTo>
                <a:close/>
                <a:moveTo>
                  <a:pt x="3186304" y="0"/>
                </a:moveTo>
                <a:cubicBezTo>
                  <a:pt x="3133054" y="78566"/>
                  <a:pt x="3081549" y="151895"/>
                  <a:pt x="3029171" y="226097"/>
                </a:cubicBezTo>
                <a:cubicBezTo>
                  <a:pt x="3163607" y="282839"/>
                  <a:pt x="3291059" y="336090"/>
                  <a:pt x="3422003" y="391086"/>
                </a:cubicBezTo>
                <a:cubicBezTo>
                  <a:pt x="3391450" y="429497"/>
                  <a:pt x="3366134" y="460050"/>
                  <a:pt x="3340818" y="491477"/>
                </a:cubicBezTo>
                <a:cubicBezTo>
                  <a:pt x="3339072" y="494096"/>
                  <a:pt x="3336453" y="498461"/>
                  <a:pt x="3333834" y="498461"/>
                </a:cubicBezTo>
                <a:cubicBezTo>
                  <a:pt x="3248284" y="507191"/>
                  <a:pt x="3154877" y="542109"/>
                  <a:pt x="3079803" y="518539"/>
                </a:cubicBezTo>
                <a:cubicBezTo>
                  <a:pt x="2900846" y="461796"/>
                  <a:pt x="2724508" y="412038"/>
                  <a:pt x="2535076" y="427751"/>
                </a:cubicBezTo>
                <a:cubicBezTo>
                  <a:pt x="2505395" y="430370"/>
                  <a:pt x="2501031" y="411165"/>
                  <a:pt x="2488809" y="392832"/>
                </a:cubicBezTo>
                <a:cubicBezTo>
                  <a:pt x="2477460" y="376247"/>
                  <a:pt x="2455636" y="366644"/>
                  <a:pt x="2439050" y="354422"/>
                </a:cubicBezTo>
                <a:cubicBezTo>
                  <a:pt x="2429447" y="372755"/>
                  <a:pt x="2409369" y="392832"/>
                  <a:pt x="2411115" y="410292"/>
                </a:cubicBezTo>
                <a:cubicBezTo>
                  <a:pt x="2416353" y="459177"/>
                  <a:pt x="2396275" y="481874"/>
                  <a:pt x="2354373" y="500207"/>
                </a:cubicBezTo>
                <a:cubicBezTo>
                  <a:pt x="2311598" y="519412"/>
                  <a:pt x="2273188" y="547347"/>
                  <a:pt x="2226048" y="575282"/>
                </a:cubicBezTo>
                <a:cubicBezTo>
                  <a:pt x="2280171" y="651229"/>
                  <a:pt x="2329057" y="721066"/>
                  <a:pt x="2378816" y="790030"/>
                </a:cubicBezTo>
                <a:cubicBezTo>
                  <a:pt x="2377069" y="792648"/>
                  <a:pt x="2375324" y="795267"/>
                  <a:pt x="2373578" y="797886"/>
                </a:cubicBezTo>
                <a:cubicBezTo>
                  <a:pt x="2297630" y="744636"/>
                  <a:pt x="2221683" y="691385"/>
                  <a:pt x="2144863" y="638135"/>
                </a:cubicBezTo>
                <a:cubicBezTo>
                  <a:pt x="1920512" y="819710"/>
                  <a:pt x="1726714" y="1028347"/>
                  <a:pt x="1540774" y="1260555"/>
                </a:cubicBezTo>
                <a:cubicBezTo>
                  <a:pt x="1616721" y="1283250"/>
                  <a:pt x="1687431" y="1305075"/>
                  <a:pt x="1765124" y="1327772"/>
                </a:cubicBezTo>
                <a:cubicBezTo>
                  <a:pt x="1688304" y="1362690"/>
                  <a:pt x="1611483" y="1376658"/>
                  <a:pt x="1533790" y="1374912"/>
                </a:cubicBezTo>
                <a:cubicBezTo>
                  <a:pt x="1466572" y="1373166"/>
                  <a:pt x="1429035" y="1400227"/>
                  <a:pt x="1389752" y="1449986"/>
                </a:cubicBezTo>
                <a:cubicBezTo>
                  <a:pt x="1259681" y="1615849"/>
                  <a:pt x="1126118" y="1779092"/>
                  <a:pt x="991682" y="1941462"/>
                </a:cubicBezTo>
                <a:cubicBezTo>
                  <a:pt x="979460" y="1957176"/>
                  <a:pt x="954145" y="1969397"/>
                  <a:pt x="934940" y="1970270"/>
                </a:cubicBezTo>
                <a:cubicBezTo>
                  <a:pt x="868595" y="1973762"/>
                  <a:pt x="802250" y="1972016"/>
                  <a:pt x="729794" y="1972016"/>
                </a:cubicBezTo>
                <a:cubicBezTo>
                  <a:pt x="748999" y="1789567"/>
                  <a:pt x="884308" y="1686558"/>
                  <a:pt x="975096" y="1554741"/>
                </a:cubicBezTo>
                <a:cubicBezTo>
                  <a:pt x="917481" y="1503236"/>
                  <a:pt x="859865" y="1450859"/>
                  <a:pt x="802250" y="1398481"/>
                </a:cubicBezTo>
                <a:cubicBezTo>
                  <a:pt x="803996" y="1396735"/>
                  <a:pt x="804868" y="1394117"/>
                  <a:pt x="806615" y="1392371"/>
                </a:cubicBezTo>
                <a:cubicBezTo>
                  <a:pt x="873833" y="1415941"/>
                  <a:pt x="941050" y="1437765"/>
                  <a:pt x="1006523" y="1463081"/>
                </a:cubicBezTo>
                <a:cubicBezTo>
                  <a:pt x="1035330" y="1474429"/>
                  <a:pt x="1051917" y="1466572"/>
                  <a:pt x="1070248" y="1443875"/>
                </a:cubicBezTo>
                <a:cubicBezTo>
                  <a:pt x="1224763" y="1252699"/>
                  <a:pt x="1380149" y="1062393"/>
                  <a:pt x="1533790" y="870342"/>
                </a:cubicBezTo>
                <a:cubicBezTo>
                  <a:pt x="1545138" y="855501"/>
                  <a:pt x="1547758" y="830186"/>
                  <a:pt x="1546884" y="810107"/>
                </a:cubicBezTo>
                <a:cubicBezTo>
                  <a:pt x="1542520" y="680036"/>
                  <a:pt x="1553868" y="602343"/>
                  <a:pt x="1592278" y="524650"/>
                </a:cubicBezTo>
                <a:cubicBezTo>
                  <a:pt x="1613229" y="592741"/>
                  <a:pt x="1633308" y="660832"/>
                  <a:pt x="1654259" y="728049"/>
                </a:cubicBezTo>
                <a:cubicBezTo>
                  <a:pt x="1661243" y="731541"/>
                  <a:pt x="1667353" y="735033"/>
                  <a:pt x="1674337" y="737652"/>
                </a:cubicBezTo>
                <a:cubicBezTo>
                  <a:pt x="1711874" y="694877"/>
                  <a:pt x="1744173" y="646864"/>
                  <a:pt x="1787821" y="611072"/>
                </a:cubicBezTo>
                <a:cubicBezTo>
                  <a:pt x="1913528" y="507191"/>
                  <a:pt x="2039234" y="400690"/>
                  <a:pt x="2173670" y="308155"/>
                </a:cubicBezTo>
                <a:cubicBezTo>
                  <a:pt x="2379689" y="166736"/>
                  <a:pt x="2611896" y="134436"/>
                  <a:pt x="2855452" y="185941"/>
                </a:cubicBezTo>
                <a:cubicBezTo>
                  <a:pt x="2886005" y="192051"/>
                  <a:pt x="2904338" y="185941"/>
                  <a:pt x="2924416" y="164116"/>
                </a:cubicBezTo>
                <a:cubicBezTo>
                  <a:pt x="2996872" y="88169"/>
                  <a:pt x="3082422" y="33173"/>
                  <a:pt x="318630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645654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1E93549-A536-46DF-8B6E-8D91F138F65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16127" y="823234"/>
            <a:ext cx="4380956" cy="5840819"/>
          </a:xfrm>
          <a:custGeom>
            <a:avLst/>
            <a:gdLst>
              <a:gd name="connsiteX0" fmla="*/ 2586589 w 4380956"/>
              <a:gd name="connsiteY0" fmla="*/ 2556014 h 5840819"/>
              <a:gd name="connsiteX1" fmla="*/ 2556927 w 4380956"/>
              <a:gd name="connsiteY1" fmla="*/ 2586133 h 5840819"/>
              <a:gd name="connsiteX2" fmla="*/ 2556927 w 4380956"/>
              <a:gd name="connsiteY2" fmla="*/ 2599824 h 5840819"/>
              <a:gd name="connsiteX3" fmla="*/ 2556927 w 4380956"/>
              <a:gd name="connsiteY3" fmla="*/ 3322458 h 5840819"/>
              <a:gd name="connsiteX4" fmla="*/ 2651473 w 4380956"/>
              <a:gd name="connsiteY4" fmla="*/ 3287854 h 5840819"/>
              <a:gd name="connsiteX5" fmla="*/ 3281737 w 4380956"/>
              <a:gd name="connsiteY5" fmla="*/ 2657590 h 5840819"/>
              <a:gd name="connsiteX6" fmla="*/ 3294849 w 4380956"/>
              <a:gd name="connsiteY6" fmla="*/ 2621765 h 5840819"/>
              <a:gd name="connsiteX7" fmla="*/ 3286630 w 4380956"/>
              <a:gd name="connsiteY7" fmla="*/ 2587503 h 5840819"/>
              <a:gd name="connsiteX8" fmla="*/ 3250578 w 4380956"/>
              <a:gd name="connsiteY8" fmla="*/ 2556014 h 5840819"/>
              <a:gd name="connsiteX9" fmla="*/ 2947105 w 4380956"/>
              <a:gd name="connsiteY9" fmla="*/ 2556014 h 5840819"/>
              <a:gd name="connsiteX10" fmla="*/ 2586589 w 4380956"/>
              <a:gd name="connsiteY10" fmla="*/ 2556014 h 5840819"/>
              <a:gd name="connsiteX11" fmla="*/ 1127640 w 4380956"/>
              <a:gd name="connsiteY11" fmla="*/ 2555558 h 5840819"/>
              <a:gd name="connsiteX12" fmla="*/ 1095696 w 4380956"/>
              <a:gd name="connsiteY12" fmla="*/ 2585221 h 5840819"/>
              <a:gd name="connsiteX13" fmla="*/ 1088466 w 4380956"/>
              <a:gd name="connsiteY13" fmla="*/ 2628208 h 5840819"/>
              <a:gd name="connsiteX14" fmla="*/ 1099220 w 4380956"/>
              <a:gd name="connsiteY14" fmla="*/ 2657590 h 5840819"/>
              <a:gd name="connsiteX15" fmla="*/ 1729484 w 4380956"/>
              <a:gd name="connsiteY15" fmla="*/ 3287854 h 5840819"/>
              <a:gd name="connsiteX16" fmla="*/ 1826014 w 4380956"/>
              <a:gd name="connsiteY16" fmla="*/ 3323184 h 5840819"/>
              <a:gd name="connsiteX17" fmla="*/ 1825855 w 4380956"/>
              <a:gd name="connsiteY17" fmla="*/ 2586133 h 5840819"/>
              <a:gd name="connsiteX18" fmla="*/ 1796192 w 4380956"/>
              <a:gd name="connsiteY18" fmla="*/ 2556014 h 5840819"/>
              <a:gd name="connsiteX19" fmla="*/ 1127640 w 4380956"/>
              <a:gd name="connsiteY19" fmla="*/ 2555558 h 5840819"/>
              <a:gd name="connsiteX20" fmla="*/ 2609805 w 4380956"/>
              <a:gd name="connsiteY20" fmla="*/ 1090086 h 5840819"/>
              <a:gd name="connsiteX21" fmla="*/ 2587046 w 4380956"/>
              <a:gd name="connsiteY21" fmla="*/ 1094783 h 5840819"/>
              <a:gd name="connsiteX22" fmla="*/ 2555558 w 4380956"/>
              <a:gd name="connsiteY22" fmla="*/ 1130835 h 5840819"/>
              <a:gd name="connsiteX23" fmla="*/ 2555558 w 4380956"/>
              <a:gd name="connsiteY23" fmla="*/ 1790260 h 5840819"/>
              <a:gd name="connsiteX24" fmla="*/ 2590240 w 4380956"/>
              <a:gd name="connsiteY24" fmla="*/ 1824486 h 5840819"/>
              <a:gd name="connsiteX25" fmla="*/ 3249665 w 4380956"/>
              <a:gd name="connsiteY25" fmla="*/ 1824486 h 5840819"/>
              <a:gd name="connsiteX26" fmla="*/ 3256511 w 4380956"/>
              <a:gd name="connsiteY26" fmla="*/ 1824486 h 5840819"/>
              <a:gd name="connsiteX27" fmla="*/ 3285261 w 4380956"/>
              <a:gd name="connsiteY27" fmla="*/ 1799387 h 5840819"/>
              <a:gd name="connsiteX28" fmla="*/ 3290677 w 4380956"/>
              <a:gd name="connsiteY28" fmla="*/ 1760028 h 5840819"/>
              <a:gd name="connsiteX29" fmla="*/ 3281737 w 4380956"/>
              <a:gd name="connsiteY29" fmla="*/ 1735601 h 5840819"/>
              <a:gd name="connsiteX30" fmla="*/ 2651473 w 4380956"/>
              <a:gd name="connsiteY30" fmla="*/ 1105337 h 5840819"/>
              <a:gd name="connsiteX31" fmla="*/ 1771837 w 4380956"/>
              <a:gd name="connsiteY31" fmla="*/ 1089835 h 5840819"/>
              <a:gd name="connsiteX32" fmla="*/ 1729484 w 4380956"/>
              <a:gd name="connsiteY32" fmla="*/ 1105337 h 5840819"/>
              <a:gd name="connsiteX33" fmla="*/ 1099220 w 4380956"/>
              <a:gd name="connsiteY33" fmla="*/ 1735601 h 5840819"/>
              <a:gd name="connsiteX34" fmla="*/ 1088713 w 4380956"/>
              <a:gd name="connsiteY34" fmla="*/ 1764307 h 5840819"/>
              <a:gd name="connsiteX35" fmla="*/ 1094327 w 4380956"/>
              <a:gd name="connsiteY35" fmla="*/ 1794823 h 5840819"/>
              <a:gd name="connsiteX36" fmla="*/ 1128096 w 4380956"/>
              <a:gd name="connsiteY36" fmla="*/ 1824486 h 5840819"/>
              <a:gd name="connsiteX37" fmla="*/ 1792085 w 4380956"/>
              <a:gd name="connsiteY37" fmla="*/ 1824030 h 5840819"/>
              <a:gd name="connsiteX38" fmla="*/ 1824485 w 4380956"/>
              <a:gd name="connsiteY38" fmla="*/ 1792085 h 5840819"/>
              <a:gd name="connsiteX39" fmla="*/ 1824942 w 4380956"/>
              <a:gd name="connsiteY39" fmla="*/ 1128096 h 5840819"/>
              <a:gd name="connsiteX40" fmla="*/ 1795280 w 4380956"/>
              <a:gd name="connsiteY40" fmla="*/ 1093870 h 5840819"/>
              <a:gd name="connsiteX41" fmla="*/ 2139823 w 4380956"/>
              <a:gd name="connsiteY41" fmla="*/ 0 h 5840819"/>
              <a:gd name="connsiteX42" fmla="*/ 2240220 w 4380956"/>
              <a:gd name="connsiteY42" fmla="*/ 0 h 5840819"/>
              <a:gd name="connsiteX43" fmla="*/ 2262125 w 4380956"/>
              <a:gd name="connsiteY43" fmla="*/ 6389 h 5840819"/>
              <a:gd name="connsiteX44" fmla="*/ 2555101 w 4380956"/>
              <a:gd name="connsiteY44" fmla="*/ 339981 h 5840819"/>
              <a:gd name="connsiteX45" fmla="*/ 2583852 w 4380956"/>
              <a:gd name="connsiteY45" fmla="*/ 365536 h 5840819"/>
              <a:gd name="connsiteX46" fmla="*/ 2920637 w 4380956"/>
              <a:gd name="connsiteY46" fmla="*/ 743394 h 5840819"/>
              <a:gd name="connsiteX47" fmla="*/ 2863458 w 4380956"/>
              <a:gd name="connsiteY47" fmla="*/ 928376 h 5840819"/>
              <a:gd name="connsiteX48" fmla="*/ 2847438 w 4380956"/>
              <a:gd name="connsiteY48" fmla="*/ 948611 h 5840819"/>
              <a:gd name="connsiteX49" fmla="*/ 2862944 w 4380956"/>
              <a:gd name="connsiteY49" fmla="*/ 956081 h 5840819"/>
              <a:gd name="connsiteX50" fmla="*/ 3430993 w 4380956"/>
              <a:gd name="connsiteY50" fmla="*/ 1524130 h 5840819"/>
              <a:gd name="connsiteX51" fmla="*/ 3433953 w 4380956"/>
              <a:gd name="connsiteY51" fmla="*/ 1530276 h 5840819"/>
              <a:gd name="connsiteX52" fmla="*/ 3484545 w 4380956"/>
              <a:gd name="connsiteY52" fmla="*/ 1498768 h 5840819"/>
              <a:gd name="connsiteX53" fmla="*/ 3676353 w 4380956"/>
              <a:gd name="connsiteY53" fmla="*/ 1459862 h 5840819"/>
              <a:gd name="connsiteX54" fmla="*/ 4014964 w 4380956"/>
              <a:gd name="connsiteY54" fmla="*/ 1793910 h 5840819"/>
              <a:gd name="connsiteX55" fmla="*/ 4045539 w 4380956"/>
              <a:gd name="connsiteY55" fmla="*/ 1825855 h 5840819"/>
              <a:gd name="connsiteX56" fmla="*/ 4350381 w 4380956"/>
              <a:gd name="connsiteY56" fmla="*/ 2042164 h 5840819"/>
              <a:gd name="connsiteX57" fmla="*/ 4380956 w 4380956"/>
              <a:gd name="connsiteY57" fmla="*/ 2139823 h 5840819"/>
              <a:gd name="connsiteX58" fmla="*/ 4380956 w 4380956"/>
              <a:gd name="connsiteY58" fmla="*/ 2240220 h 5840819"/>
              <a:gd name="connsiteX59" fmla="*/ 4372742 w 4380956"/>
              <a:gd name="connsiteY59" fmla="*/ 2270796 h 5840819"/>
              <a:gd name="connsiteX60" fmla="*/ 4043714 w 4380956"/>
              <a:gd name="connsiteY60" fmla="*/ 2554646 h 5840819"/>
              <a:gd name="connsiteX61" fmla="*/ 4015876 w 4380956"/>
              <a:gd name="connsiteY61" fmla="*/ 2583851 h 5840819"/>
              <a:gd name="connsiteX62" fmla="*/ 3903615 w 4380956"/>
              <a:gd name="connsiteY62" fmla="*/ 2819328 h 5840819"/>
              <a:gd name="connsiteX63" fmla="*/ 3520737 w 4380956"/>
              <a:gd name="connsiteY63" fmla="*/ 2895538 h 5840819"/>
              <a:gd name="connsiteX64" fmla="*/ 3439326 w 4380956"/>
              <a:gd name="connsiteY64" fmla="*/ 2851762 h 5840819"/>
              <a:gd name="connsiteX65" fmla="*/ 3430993 w 4380956"/>
              <a:gd name="connsiteY65" fmla="*/ 2869061 h 5840819"/>
              <a:gd name="connsiteX66" fmla="*/ 2610004 w 4380956"/>
              <a:gd name="connsiteY66" fmla="*/ 3543958 h 5840819"/>
              <a:gd name="connsiteX67" fmla="*/ 2556927 w 4380956"/>
              <a:gd name="connsiteY67" fmla="*/ 3557605 h 5840819"/>
              <a:gd name="connsiteX68" fmla="*/ 2556927 w 4380956"/>
              <a:gd name="connsiteY68" fmla="*/ 4701314 h 5840819"/>
              <a:gd name="connsiteX69" fmla="*/ 2556927 w 4380956"/>
              <a:gd name="connsiteY69" fmla="*/ 4721850 h 5840819"/>
              <a:gd name="connsiteX70" fmla="*/ 2579744 w 4380956"/>
              <a:gd name="connsiteY70" fmla="*/ 4745580 h 5840819"/>
              <a:gd name="connsiteX71" fmla="*/ 2677859 w 4380956"/>
              <a:gd name="connsiteY71" fmla="*/ 4765659 h 5840819"/>
              <a:gd name="connsiteX72" fmla="*/ 2920637 w 4380956"/>
              <a:gd name="connsiteY72" fmla="*/ 5148081 h 5840819"/>
              <a:gd name="connsiteX73" fmla="*/ 2587503 w 4380956"/>
              <a:gd name="connsiteY73" fmla="*/ 5475282 h 5840819"/>
              <a:gd name="connsiteX74" fmla="*/ 2556014 w 4380956"/>
              <a:gd name="connsiteY74" fmla="*/ 5505858 h 5840819"/>
              <a:gd name="connsiteX75" fmla="*/ 2339705 w 4380956"/>
              <a:gd name="connsiteY75" fmla="*/ 5810243 h 5840819"/>
              <a:gd name="connsiteX76" fmla="*/ 2242045 w 4380956"/>
              <a:gd name="connsiteY76" fmla="*/ 5840819 h 5840819"/>
              <a:gd name="connsiteX77" fmla="*/ 2141648 w 4380956"/>
              <a:gd name="connsiteY77" fmla="*/ 5840819 h 5840819"/>
              <a:gd name="connsiteX78" fmla="*/ 2117462 w 4380956"/>
              <a:gd name="connsiteY78" fmla="*/ 5833974 h 5840819"/>
              <a:gd name="connsiteX79" fmla="*/ 1826767 w 4380956"/>
              <a:gd name="connsiteY79" fmla="*/ 5501294 h 5840819"/>
              <a:gd name="connsiteX80" fmla="*/ 1800299 w 4380956"/>
              <a:gd name="connsiteY80" fmla="*/ 5475740 h 5840819"/>
              <a:gd name="connsiteX81" fmla="*/ 1550220 w 4380956"/>
              <a:gd name="connsiteY81" fmla="*/ 5349787 h 5840819"/>
              <a:gd name="connsiteX82" fmla="*/ 1488156 w 4380956"/>
              <a:gd name="connsiteY82" fmla="*/ 4973754 h 5840819"/>
              <a:gd name="connsiteX83" fmla="*/ 1798474 w 4380956"/>
              <a:gd name="connsiteY83" fmla="*/ 4746036 h 5840819"/>
              <a:gd name="connsiteX84" fmla="*/ 1826312 w 4380956"/>
              <a:gd name="connsiteY84" fmla="*/ 4715004 h 5840819"/>
              <a:gd name="connsiteX85" fmla="*/ 1826064 w 4380956"/>
              <a:gd name="connsiteY85" fmla="*/ 3558129 h 5840819"/>
              <a:gd name="connsiteX86" fmla="*/ 1770953 w 4380956"/>
              <a:gd name="connsiteY86" fmla="*/ 3543958 h 5840819"/>
              <a:gd name="connsiteX87" fmla="*/ 949964 w 4380956"/>
              <a:gd name="connsiteY87" fmla="*/ 2869061 h 5840819"/>
              <a:gd name="connsiteX88" fmla="*/ 940970 w 4380956"/>
              <a:gd name="connsiteY88" fmla="*/ 2850390 h 5840819"/>
              <a:gd name="connsiteX89" fmla="*/ 893590 w 4380956"/>
              <a:gd name="connsiteY89" fmla="*/ 2883787 h 5840819"/>
              <a:gd name="connsiteX90" fmla="*/ 597362 w 4380956"/>
              <a:gd name="connsiteY90" fmla="*/ 2895082 h 5840819"/>
              <a:gd name="connsiteX91" fmla="*/ 366449 w 4380956"/>
              <a:gd name="connsiteY91" fmla="*/ 2582027 h 5840819"/>
              <a:gd name="connsiteX92" fmla="*/ 338612 w 4380956"/>
              <a:gd name="connsiteY92" fmla="*/ 2555101 h 5840819"/>
              <a:gd name="connsiteX93" fmla="*/ 47917 w 4380956"/>
              <a:gd name="connsiteY93" fmla="*/ 2371193 h 5840819"/>
              <a:gd name="connsiteX94" fmla="*/ 0 w 4380956"/>
              <a:gd name="connsiteY94" fmla="*/ 2241133 h 5840819"/>
              <a:gd name="connsiteX95" fmla="*/ 0 w 4380956"/>
              <a:gd name="connsiteY95" fmla="*/ 2140736 h 5840819"/>
              <a:gd name="connsiteX96" fmla="*/ 7758 w 4380956"/>
              <a:gd name="connsiteY96" fmla="*/ 2111986 h 5840819"/>
              <a:gd name="connsiteX97" fmla="*/ 337242 w 4380956"/>
              <a:gd name="connsiteY97" fmla="*/ 1825855 h 5840819"/>
              <a:gd name="connsiteX98" fmla="*/ 365536 w 4380956"/>
              <a:gd name="connsiteY98" fmla="*/ 1796649 h 5840819"/>
              <a:gd name="connsiteX99" fmla="*/ 729246 w 4380956"/>
              <a:gd name="connsiteY99" fmla="*/ 1459407 h 5840819"/>
              <a:gd name="connsiteX100" fmla="*/ 924216 w 4380956"/>
              <a:gd name="connsiteY100" fmla="*/ 1514757 h 5840819"/>
              <a:gd name="connsiteX101" fmla="*/ 946364 w 4380956"/>
              <a:gd name="connsiteY101" fmla="*/ 1531604 h 5840819"/>
              <a:gd name="connsiteX102" fmla="*/ 949964 w 4380956"/>
              <a:gd name="connsiteY102" fmla="*/ 1524130 h 5840819"/>
              <a:gd name="connsiteX103" fmla="*/ 1518013 w 4380956"/>
              <a:gd name="connsiteY103" fmla="*/ 956081 h 5840819"/>
              <a:gd name="connsiteX104" fmla="*/ 1535540 w 4380956"/>
              <a:gd name="connsiteY104" fmla="*/ 947637 h 5840819"/>
              <a:gd name="connsiteX105" fmla="*/ 1493847 w 4380956"/>
              <a:gd name="connsiteY105" fmla="*/ 885447 h 5840819"/>
              <a:gd name="connsiteX106" fmla="*/ 1486787 w 4380956"/>
              <a:gd name="connsiteY106" fmla="*/ 593711 h 5840819"/>
              <a:gd name="connsiteX107" fmla="*/ 1796649 w 4380956"/>
              <a:gd name="connsiteY107" fmla="*/ 365536 h 5840819"/>
              <a:gd name="connsiteX108" fmla="*/ 1825855 w 4380956"/>
              <a:gd name="connsiteY108" fmla="*/ 334960 h 5840819"/>
              <a:gd name="connsiteX109" fmla="*/ 2038057 w 4380956"/>
              <a:gd name="connsiteY109" fmla="*/ 32401 h 5840819"/>
              <a:gd name="connsiteX110" fmla="*/ 2139823 w 4380956"/>
              <a:gd name="connsiteY110" fmla="*/ 0 h 5840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4380956" h="5840819">
                <a:moveTo>
                  <a:pt x="2586589" y="2556014"/>
                </a:moveTo>
                <a:cubicBezTo>
                  <a:pt x="2558296" y="2556014"/>
                  <a:pt x="2557383" y="2557383"/>
                  <a:pt x="2556927" y="2586133"/>
                </a:cubicBezTo>
                <a:cubicBezTo>
                  <a:pt x="2556927" y="2590697"/>
                  <a:pt x="2556927" y="2595260"/>
                  <a:pt x="2556927" y="2599824"/>
                </a:cubicBezTo>
                <a:lnTo>
                  <a:pt x="2556927" y="3322458"/>
                </a:lnTo>
                <a:lnTo>
                  <a:pt x="2651473" y="3287854"/>
                </a:lnTo>
                <a:cubicBezTo>
                  <a:pt x="2934855" y="3167993"/>
                  <a:pt x="3161876" y="2940972"/>
                  <a:pt x="3281737" y="2657590"/>
                </a:cubicBezTo>
                <a:lnTo>
                  <a:pt x="3294849" y="2621765"/>
                </a:lnTo>
                <a:lnTo>
                  <a:pt x="3286630" y="2587503"/>
                </a:lnTo>
                <a:cubicBezTo>
                  <a:pt x="3282523" y="2556014"/>
                  <a:pt x="3283435" y="2556014"/>
                  <a:pt x="3250578" y="2556014"/>
                </a:cubicBezTo>
                <a:cubicBezTo>
                  <a:pt x="3149268" y="2556014"/>
                  <a:pt x="3048416" y="2556014"/>
                  <a:pt x="2947105" y="2556014"/>
                </a:cubicBezTo>
                <a:cubicBezTo>
                  <a:pt x="2827086" y="2556014"/>
                  <a:pt x="2706610" y="2556014"/>
                  <a:pt x="2586589" y="2556014"/>
                </a:cubicBezTo>
                <a:close/>
                <a:moveTo>
                  <a:pt x="1127640" y="2555558"/>
                </a:moveTo>
                <a:cubicBezTo>
                  <a:pt x="1105279" y="2555558"/>
                  <a:pt x="1097521" y="2562403"/>
                  <a:pt x="1095696" y="2585221"/>
                </a:cubicBezTo>
                <a:lnTo>
                  <a:pt x="1088466" y="2628208"/>
                </a:lnTo>
                <a:lnTo>
                  <a:pt x="1099220" y="2657590"/>
                </a:lnTo>
                <a:cubicBezTo>
                  <a:pt x="1219080" y="2940972"/>
                  <a:pt x="1446102" y="3167993"/>
                  <a:pt x="1729484" y="3287854"/>
                </a:cubicBezTo>
                <a:lnTo>
                  <a:pt x="1826014" y="3323184"/>
                </a:lnTo>
                <a:lnTo>
                  <a:pt x="1825855" y="2586133"/>
                </a:lnTo>
                <a:cubicBezTo>
                  <a:pt x="1825855" y="2557840"/>
                  <a:pt x="1824485" y="2556014"/>
                  <a:pt x="1796192" y="2556014"/>
                </a:cubicBezTo>
                <a:cubicBezTo>
                  <a:pt x="1573494" y="2556014"/>
                  <a:pt x="1350339" y="2556014"/>
                  <a:pt x="1127640" y="2555558"/>
                </a:cubicBezTo>
                <a:close/>
                <a:moveTo>
                  <a:pt x="2609805" y="1090086"/>
                </a:moveTo>
                <a:lnTo>
                  <a:pt x="2587046" y="1094783"/>
                </a:lnTo>
                <a:cubicBezTo>
                  <a:pt x="2555558" y="1098434"/>
                  <a:pt x="2555558" y="1098434"/>
                  <a:pt x="2555558" y="1130835"/>
                </a:cubicBezTo>
                <a:cubicBezTo>
                  <a:pt x="2555558" y="1350795"/>
                  <a:pt x="2555558" y="1570299"/>
                  <a:pt x="2555558" y="1790260"/>
                </a:cubicBezTo>
                <a:cubicBezTo>
                  <a:pt x="2555558" y="1824486"/>
                  <a:pt x="2556014" y="1824486"/>
                  <a:pt x="2590240" y="1824486"/>
                </a:cubicBezTo>
                <a:cubicBezTo>
                  <a:pt x="2810201" y="1824486"/>
                  <a:pt x="3029705" y="1824486"/>
                  <a:pt x="3249665" y="1824486"/>
                </a:cubicBezTo>
                <a:cubicBezTo>
                  <a:pt x="3251947" y="1824486"/>
                  <a:pt x="3254229" y="1824486"/>
                  <a:pt x="3256511" y="1824486"/>
                </a:cubicBezTo>
                <a:cubicBezTo>
                  <a:pt x="3275221" y="1826312"/>
                  <a:pt x="3284804" y="1819466"/>
                  <a:pt x="3285261" y="1799387"/>
                </a:cubicBezTo>
                <a:lnTo>
                  <a:pt x="3290677" y="1760028"/>
                </a:lnTo>
                <a:lnTo>
                  <a:pt x="3281737" y="1735601"/>
                </a:lnTo>
                <a:cubicBezTo>
                  <a:pt x="3161876" y="1452219"/>
                  <a:pt x="2934855" y="1225197"/>
                  <a:pt x="2651473" y="1105337"/>
                </a:cubicBezTo>
                <a:close/>
                <a:moveTo>
                  <a:pt x="1771837" y="1089835"/>
                </a:moveTo>
                <a:lnTo>
                  <a:pt x="1729484" y="1105337"/>
                </a:lnTo>
                <a:cubicBezTo>
                  <a:pt x="1446102" y="1225197"/>
                  <a:pt x="1219080" y="1452219"/>
                  <a:pt x="1099220" y="1735601"/>
                </a:cubicBezTo>
                <a:lnTo>
                  <a:pt x="1088713" y="1764307"/>
                </a:lnTo>
                <a:lnTo>
                  <a:pt x="1094327" y="1794823"/>
                </a:lnTo>
                <a:cubicBezTo>
                  <a:pt x="1096608" y="1819466"/>
                  <a:pt x="1106192" y="1824942"/>
                  <a:pt x="1128096" y="1824486"/>
                </a:cubicBezTo>
                <a:cubicBezTo>
                  <a:pt x="1349426" y="1824030"/>
                  <a:pt x="1570755" y="1824030"/>
                  <a:pt x="1792085" y="1824030"/>
                </a:cubicBezTo>
                <a:cubicBezTo>
                  <a:pt x="1823573" y="1824030"/>
                  <a:pt x="1824485" y="1823117"/>
                  <a:pt x="1824485" y="1792085"/>
                </a:cubicBezTo>
                <a:cubicBezTo>
                  <a:pt x="1824485" y="1570755"/>
                  <a:pt x="1824485" y="1349426"/>
                  <a:pt x="1824942" y="1128096"/>
                </a:cubicBezTo>
                <a:cubicBezTo>
                  <a:pt x="1824942" y="1105735"/>
                  <a:pt x="1819923" y="1095696"/>
                  <a:pt x="1795280" y="1093870"/>
                </a:cubicBezTo>
                <a:close/>
                <a:moveTo>
                  <a:pt x="2139823" y="0"/>
                </a:moveTo>
                <a:cubicBezTo>
                  <a:pt x="2173137" y="0"/>
                  <a:pt x="2206907" y="0"/>
                  <a:pt x="2240220" y="0"/>
                </a:cubicBezTo>
                <a:cubicBezTo>
                  <a:pt x="2247522" y="2282"/>
                  <a:pt x="2254823" y="4564"/>
                  <a:pt x="2262125" y="6389"/>
                </a:cubicBezTo>
                <a:cubicBezTo>
                  <a:pt x="2430062" y="45635"/>
                  <a:pt x="2538673" y="168849"/>
                  <a:pt x="2555101" y="339981"/>
                </a:cubicBezTo>
                <a:cubicBezTo>
                  <a:pt x="2556927" y="360516"/>
                  <a:pt x="2566510" y="364167"/>
                  <a:pt x="2583852" y="365536"/>
                </a:cubicBezTo>
                <a:cubicBezTo>
                  <a:pt x="2782363" y="383790"/>
                  <a:pt x="2925201" y="543969"/>
                  <a:pt x="2920637" y="743394"/>
                </a:cubicBezTo>
                <a:cubicBezTo>
                  <a:pt x="2919097" y="811504"/>
                  <a:pt x="2898562" y="874737"/>
                  <a:pt x="2863458" y="928376"/>
                </a:cubicBezTo>
                <a:lnTo>
                  <a:pt x="2847438" y="948611"/>
                </a:lnTo>
                <a:lnTo>
                  <a:pt x="2862944" y="956081"/>
                </a:lnTo>
                <a:cubicBezTo>
                  <a:pt x="3102823" y="1086391"/>
                  <a:pt x="3300682" y="1284250"/>
                  <a:pt x="3430993" y="1524130"/>
                </a:cubicBezTo>
                <a:lnTo>
                  <a:pt x="3433953" y="1530276"/>
                </a:lnTo>
                <a:lnTo>
                  <a:pt x="3484545" y="1498768"/>
                </a:lnTo>
                <a:cubicBezTo>
                  <a:pt x="3541759" y="1469788"/>
                  <a:pt x="3607387" y="1455584"/>
                  <a:pt x="3676353" y="1459862"/>
                </a:cubicBezTo>
                <a:cubicBezTo>
                  <a:pt x="3853873" y="1471272"/>
                  <a:pt x="3998079" y="1612740"/>
                  <a:pt x="4014964" y="1793910"/>
                </a:cubicBezTo>
                <a:cubicBezTo>
                  <a:pt x="4016790" y="1815359"/>
                  <a:pt x="4023178" y="1823117"/>
                  <a:pt x="4045539" y="1825855"/>
                </a:cubicBezTo>
                <a:cubicBezTo>
                  <a:pt x="4187008" y="1841370"/>
                  <a:pt x="4289230" y="1913018"/>
                  <a:pt x="4350381" y="2042164"/>
                </a:cubicBezTo>
                <a:cubicBezTo>
                  <a:pt x="4364984" y="2073196"/>
                  <a:pt x="4370916" y="2107423"/>
                  <a:pt x="4380956" y="2139823"/>
                </a:cubicBezTo>
                <a:cubicBezTo>
                  <a:pt x="4380956" y="2173137"/>
                  <a:pt x="4380956" y="2206907"/>
                  <a:pt x="4380956" y="2240220"/>
                </a:cubicBezTo>
                <a:cubicBezTo>
                  <a:pt x="4378218" y="2250260"/>
                  <a:pt x="4375024" y="2260756"/>
                  <a:pt x="4372742" y="2270796"/>
                </a:cubicBezTo>
                <a:cubicBezTo>
                  <a:pt x="4333953" y="2430518"/>
                  <a:pt x="4207543" y="2540042"/>
                  <a:pt x="4043714" y="2554646"/>
                </a:cubicBezTo>
                <a:cubicBezTo>
                  <a:pt x="4023178" y="2556471"/>
                  <a:pt x="4017246" y="2564229"/>
                  <a:pt x="4015876" y="2583851"/>
                </a:cubicBezTo>
                <a:cubicBezTo>
                  <a:pt x="4008119" y="2676034"/>
                  <a:pt x="3972067" y="2756808"/>
                  <a:pt x="3903615" y="2819328"/>
                </a:cubicBezTo>
                <a:cubicBezTo>
                  <a:pt x="3792265" y="2921094"/>
                  <a:pt x="3661749" y="2949844"/>
                  <a:pt x="3520737" y="2895538"/>
                </a:cubicBezTo>
                <a:lnTo>
                  <a:pt x="3439326" y="2851762"/>
                </a:lnTo>
                <a:lnTo>
                  <a:pt x="3430993" y="2869061"/>
                </a:lnTo>
                <a:cubicBezTo>
                  <a:pt x="3257246" y="3188900"/>
                  <a:pt x="2963412" y="3434037"/>
                  <a:pt x="2610004" y="3543958"/>
                </a:cubicBezTo>
                <a:lnTo>
                  <a:pt x="2556927" y="3557605"/>
                </a:lnTo>
                <a:lnTo>
                  <a:pt x="2556927" y="4701314"/>
                </a:lnTo>
                <a:cubicBezTo>
                  <a:pt x="2556927" y="4708159"/>
                  <a:pt x="2557383" y="4715004"/>
                  <a:pt x="2556927" y="4721850"/>
                </a:cubicBezTo>
                <a:cubicBezTo>
                  <a:pt x="2556014" y="4738278"/>
                  <a:pt x="2563315" y="4744667"/>
                  <a:pt x="2579744" y="4745580"/>
                </a:cubicBezTo>
                <a:cubicBezTo>
                  <a:pt x="2613514" y="4747405"/>
                  <a:pt x="2645915" y="4754707"/>
                  <a:pt x="2677859" y="4765659"/>
                </a:cubicBezTo>
                <a:cubicBezTo>
                  <a:pt x="2836669" y="4820878"/>
                  <a:pt x="2940717" y="4985164"/>
                  <a:pt x="2920637" y="5148081"/>
                </a:cubicBezTo>
                <a:cubicBezTo>
                  <a:pt x="2898733" y="5326969"/>
                  <a:pt x="2765479" y="5458398"/>
                  <a:pt x="2587503" y="5475282"/>
                </a:cubicBezTo>
                <a:cubicBezTo>
                  <a:pt x="2566054" y="5477108"/>
                  <a:pt x="2558296" y="5483497"/>
                  <a:pt x="2556014" y="5505858"/>
                </a:cubicBezTo>
                <a:cubicBezTo>
                  <a:pt x="2540498" y="5647326"/>
                  <a:pt x="2468852" y="5749092"/>
                  <a:pt x="2339705" y="5810243"/>
                </a:cubicBezTo>
                <a:cubicBezTo>
                  <a:pt x="2308672" y="5824846"/>
                  <a:pt x="2274447" y="5830323"/>
                  <a:pt x="2242045" y="5840819"/>
                </a:cubicBezTo>
                <a:cubicBezTo>
                  <a:pt x="2208732" y="5840819"/>
                  <a:pt x="2174963" y="5840819"/>
                  <a:pt x="2141648" y="5840819"/>
                </a:cubicBezTo>
                <a:cubicBezTo>
                  <a:pt x="2133434" y="5838537"/>
                  <a:pt x="2125676" y="5835799"/>
                  <a:pt x="2117462" y="5833974"/>
                </a:cubicBezTo>
                <a:cubicBezTo>
                  <a:pt x="1951808" y="5795184"/>
                  <a:pt x="1842740" y="5671513"/>
                  <a:pt x="1826767" y="5501294"/>
                </a:cubicBezTo>
                <a:cubicBezTo>
                  <a:pt x="1824942" y="5483041"/>
                  <a:pt x="1818097" y="5477108"/>
                  <a:pt x="1800299" y="5475740"/>
                </a:cubicBezTo>
                <a:cubicBezTo>
                  <a:pt x="1700359" y="5467069"/>
                  <a:pt x="1614565" y="5427365"/>
                  <a:pt x="1550220" y="5349787"/>
                </a:cubicBezTo>
                <a:cubicBezTo>
                  <a:pt x="1456668" y="5237525"/>
                  <a:pt x="1433394" y="5109747"/>
                  <a:pt x="1488156" y="4973754"/>
                </a:cubicBezTo>
                <a:cubicBezTo>
                  <a:pt x="1543831" y="4835937"/>
                  <a:pt x="1651529" y="4761552"/>
                  <a:pt x="1798474" y="4746036"/>
                </a:cubicBezTo>
                <a:cubicBezTo>
                  <a:pt x="1820835" y="4743754"/>
                  <a:pt x="1826312" y="4735084"/>
                  <a:pt x="1826312" y="4715004"/>
                </a:cubicBezTo>
                <a:lnTo>
                  <a:pt x="1826064" y="3558129"/>
                </a:lnTo>
                <a:lnTo>
                  <a:pt x="1770953" y="3543958"/>
                </a:lnTo>
                <a:cubicBezTo>
                  <a:pt x="1417545" y="3434037"/>
                  <a:pt x="1123711" y="3188900"/>
                  <a:pt x="949964" y="2869061"/>
                </a:cubicBezTo>
                <a:lnTo>
                  <a:pt x="940970" y="2850390"/>
                </a:lnTo>
                <a:lnTo>
                  <a:pt x="893590" y="2883787"/>
                </a:lnTo>
                <a:cubicBezTo>
                  <a:pt x="802804" y="2931447"/>
                  <a:pt x="702779" y="2936496"/>
                  <a:pt x="597362" y="2895082"/>
                </a:cubicBezTo>
                <a:cubicBezTo>
                  <a:pt x="457719" y="2839864"/>
                  <a:pt x="382421" y="2731253"/>
                  <a:pt x="366449" y="2582027"/>
                </a:cubicBezTo>
                <a:cubicBezTo>
                  <a:pt x="364623" y="2562403"/>
                  <a:pt x="356866" y="2556927"/>
                  <a:pt x="338612" y="2555101"/>
                </a:cubicBezTo>
                <a:cubicBezTo>
                  <a:pt x="211290" y="2542323"/>
                  <a:pt x="114088" y="2481630"/>
                  <a:pt x="47917" y="2371193"/>
                </a:cubicBezTo>
                <a:cubicBezTo>
                  <a:pt x="22818" y="2331034"/>
                  <a:pt x="11865" y="2285855"/>
                  <a:pt x="0" y="2241133"/>
                </a:cubicBezTo>
                <a:cubicBezTo>
                  <a:pt x="0" y="2207820"/>
                  <a:pt x="0" y="2174050"/>
                  <a:pt x="0" y="2140736"/>
                </a:cubicBezTo>
                <a:cubicBezTo>
                  <a:pt x="2739" y="2131153"/>
                  <a:pt x="5476" y="2121569"/>
                  <a:pt x="7758" y="2111986"/>
                </a:cubicBezTo>
                <a:cubicBezTo>
                  <a:pt x="46548" y="1950438"/>
                  <a:pt x="172044" y="1840915"/>
                  <a:pt x="337242" y="1825855"/>
                </a:cubicBezTo>
                <a:cubicBezTo>
                  <a:pt x="357779" y="1824030"/>
                  <a:pt x="363711" y="1816271"/>
                  <a:pt x="365536" y="1796649"/>
                </a:cubicBezTo>
                <a:cubicBezTo>
                  <a:pt x="382877" y="1603612"/>
                  <a:pt x="538493" y="1459862"/>
                  <a:pt x="729246" y="1459407"/>
                </a:cubicBezTo>
                <a:cubicBezTo>
                  <a:pt x="800951" y="1459407"/>
                  <a:pt x="867778" y="1479494"/>
                  <a:pt x="924216" y="1514757"/>
                </a:cubicBezTo>
                <a:lnTo>
                  <a:pt x="946364" y="1531604"/>
                </a:lnTo>
                <a:lnTo>
                  <a:pt x="949964" y="1524130"/>
                </a:lnTo>
                <a:cubicBezTo>
                  <a:pt x="1080274" y="1284250"/>
                  <a:pt x="1278133" y="1086391"/>
                  <a:pt x="1518013" y="956081"/>
                </a:cubicBezTo>
                <a:lnTo>
                  <a:pt x="1535540" y="947637"/>
                </a:lnTo>
                <a:lnTo>
                  <a:pt x="1493847" y="885447"/>
                </a:lnTo>
                <a:cubicBezTo>
                  <a:pt x="1448882" y="795133"/>
                  <a:pt x="1445374" y="696733"/>
                  <a:pt x="1486787" y="593711"/>
                </a:cubicBezTo>
                <a:cubicBezTo>
                  <a:pt x="1542006" y="455894"/>
                  <a:pt x="1649704" y="381508"/>
                  <a:pt x="1796649" y="365536"/>
                </a:cubicBezTo>
                <a:cubicBezTo>
                  <a:pt x="1818097" y="363255"/>
                  <a:pt x="1823573" y="355040"/>
                  <a:pt x="1825855" y="334960"/>
                </a:cubicBezTo>
                <a:cubicBezTo>
                  <a:pt x="1841370" y="195774"/>
                  <a:pt x="1911649" y="94008"/>
                  <a:pt x="2038057" y="32401"/>
                </a:cubicBezTo>
                <a:cubicBezTo>
                  <a:pt x="2070459" y="16429"/>
                  <a:pt x="2106054" y="10496"/>
                  <a:pt x="213982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107E2758-DA4A-4008-80CB-93DDF97EEA84}"/>
              </a:ext>
            </a:extLst>
          </p:cNvPr>
          <p:cNvSpPr/>
          <p:nvPr userDrawn="1"/>
        </p:nvSpPr>
        <p:spPr>
          <a:xfrm>
            <a:off x="6096000" y="1134290"/>
            <a:ext cx="5529944" cy="2749733"/>
          </a:xfrm>
          <a:prstGeom prst="frame">
            <a:avLst>
              <a:gd name="adj1" fmla="val 138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그림 개체 틀 2">
            <a:extLst>
              <a:ext uri="{FF2B5EF4-FFF2-40B4-BE49-F238E27FC236}">
                <a16:creationId xmlns:a16="http://schemas.microsoft.com/office/drawing/2014/main" id="{5BCE13DB-8AC7-4602-9142-AE7EF8EAB5B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299269" y="-1"/>
            <a:ext cx="3017520" cy="364889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16225476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A65C28F1-592D-4143-ABAD-910376B19CFF}"/>
              </a:ext>
            </a:extLst>
          </p:cNvPr>
          <p:cNvSpPr/>
          <p:nvPr userDrawn="1"/>
        </p:nvSpPr>
        <p:spPr>
          <a:xfrm>
            <a:off x="6643991" y="0"/>
            <a:ext cx="369813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그림 개체 틀 2">
            <a:extLst>
              <a:ext uri="{FF2B5EF4-FFF2-40B4-BE49-F238E27FC236}">
                <a16:creationId xmlns:a16="http://schemas.microsoft.com/office/drawing/2014/main" id="{3269F874-2185-4FFF-8F71-140FD1A5A0C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28" y="853390"/>
            <a:ext cx="5995863" cy="313082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78" name="그림 개체 틀 2">
            <a:extLst>
              <a:ext uri="{FF2B5EF4-FFF2-40B4-BE49-F238E27FC236}">
                <a16:creationId xmlns:a16="http://schemas.microsoft.com/office/drawing/2014/main" id="{7C68091A-0EDD-450A-9532-701CA57CA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43992" y="2306935"/>
            <a:ext cx="1848255" cy="1677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79" name="그림 개체 틀 2">
            <a:extLst>
              <a:ext uri="{FF2B5EF4-FFF2-40B4-BE49-F238E27FC236}">
                <a16:creationId xmlns:a16="http://schemas.microsoft.com/office/drawing/2014/main" id="{8D2A51E8-6E77-4B9C-BA4A-73DA739F7C4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343745" y="2306933"/>
            <a:ext cx="1848255" cy="1677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80" name="그림 개체 틀 2">
            <a:extLst>
              <a:ext uri="{FF2B5EF4-FFF2-40B4-BE49-F238E27FC236}">
                <a16:creationId xmlns:a16="http://schemas.microsoft.com/office/drawing/2014/main" id="{CA10DD2B-76AB-41C7-B0A3-C8147C247B5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493868" y="2306933"/>
            <a:ext cx="1848255" cy="1677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21034279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5446636-FDD7-4B15-A571-B90D5532896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70464"/>
            <a:ext cx="6448426" cy="6717072"/>
          </a:xfrm>
          <a:custGeom>
            <a:avLst/>
            <a:gdLst>
              <a:gd name="connsiteX0" fmla="*/ 3148466 w 6448426"/>
              <a:gd name="connsiteY0" fmla="*/ 6261823 h 6717072"/>
              <a:gd name="connsiteX1" fmla="*/ 3062384 w 6448426"/>
              <a:gd name="connsiteY1" fmla="*/ 6275267 h 6717072"/>
              <a:gd name="connsiteX2" fmla="*/ 3077460 w 6448426"/>
              <a:gd name="connsiteY2" fmla="*/ 6274088 h 6717072"/>
              <a:gd name="connsiteX3" fmla="*/ 3118970 w 6448426"/>
              <a:gd name="connsiteY3" fmla="*/ 6267589 h 6717072"/>
              <a:gd name="connsiteX4" fmla="*/ 3315587 w 6448426"/>
              <a:gd name="connsiteY4" fmla="*/ 6228967 h 6717072"/>
              <a:gd name="connsiteX5" fmla="*/ 3268422 w 6448426"/>
              <a:gd name="connsiteY5" fmla="*/ 6239022 h 6717072"/>
              <a:gd name="connsiteX6" fmla="*/ 3275588 w 6448426"/>
              <a:gd name="connsiteY6" fmla="*/ 6237695 h 6717072"/>
              <a:gd name="connsiteX7" fmla="*/ 3306294 w 6448426"/>
              <a:gd name="connsiteY7" fmla="*/ 6231684 h 6717072"/>
              <a:gd name="connsiteX8" fmla="*/ 3395448 w 6448426"/>
              <a:gd name="connsiteY8" fmla="*/ 6210837 h 6717072"/>
              <a:gd name="connsiteX9" fmla="*/ 3388132 w 6448426"/>
              <a:gd name="connsiteY9" fmla="*/ 6212824 h 6717072"/>
              <a:gd name="connsiteX10" fmla="*/ 3392562 w 6448426"/>
              <a:gd name="connsiteY10" fmla="*/ 6214300 h 6717072"/>
              <a:gd name="connsiteX11" fmla="*/ 2576338 w 6448426"/>
              <a:gd name="connsiteY11" fmla="*/ 6203903 h 6717072"/>
              <a:gd name="connsiteX12" fmla="*/ 2581534 w 6448426"/>
              <a:gd name="connsiteY12" fmla="*/ 6203903 h 6717072"/>
              <a:gd name="connsiteX13" fmla="*/ 2586734 w 6448426"/>
              <a:gd name="connsiteY13" fmla="*/ 6203903 h 6717072"/>
              <a:gd name="connsiteX14" fmla="*/ 2607529 w 6448426"/>
              <a:gd name="connsiteY14" fmla="*/ 6203903 h 6717072"/>
              <a:gd name="connsiteX15" fmla="*/ 2618659 w 6448426"/>
              <a:gd name="connsiteY15" fmla="*/ 6206685 h 6717072"/>
              <a:gd name="connsiteX16" fmla="*/ 3934115 w 6448426"/>
              <a:gd name="connsiteY16" fmla="*/ 6203036 h 6717072"/>
              <a:gd name="connsiteX17" fmla="*/ 3933248 w 6448426"/>
              <a:gd name="connsiteY17" fmla="*/ 6203903 h 6717072"/>
              <a:gd name="connsiteX18" fmla="*/ 3928049 w 6448426"/>
              <a:gd name="connsiteY18" fmla="*/ 6203903 h 6717072"/>
              <a:gd name="connsiteX19" fmla="*/ 2907116 w 6448426"/>
              <a:gd name="connsiteY19" fmla="*/ 6198704 h 6717072"/>
              <a:gd name="connsiteX20" fmla="*/ 2903866 w 6448426"/>
              <a:gd name="connsiteY20" fmla="*/ 6198704 h 6717072"/>
              <a:gd name="connsiteX21" fmla="*/ 2903866 w 6448426"/>
              <a:gd name="connsiteY21" fmla="*/ 6202108 h 6717072"/>
              <a:gd name="connsiteX22" fmla="*/ 2911347 w 6448426"/>
              <a:gd name="connsiteY22" fmla="*/ 6201622 h 6717072"/>
              <a:gd name="connsiteX23" fmla="*/ 2914264 w 6448426"/>
              <a:gd name="connsiteY23" fmla="*/ 6198704 h 6717072"/>
              <a:gd name="connsiteX24" fmla="*/ 2907116 w 6448426"/>
              <a:gd name="connsiteY24" fmla="*/ 6198704 h 6717072"/>
              <a:gd name="connsiteX25" fmla="*/ 2122739 w 6448426"/>
              <a:gd name="connsiteY25" fmla="*/ 6120721 h 6717072"/>
              <a:gd name="connsiteX26" fmla="*/ 2130967 w 6448426"/>
              <a:gd name="connsiteY26" fmla="*/ 6143174 h 6717072"/>
              <a:gd name="connsiteX27" fmla="*/ 2162162 w 6448426"/>
              <a:gd name="connsiteY27" fmla="*/ 6155383 h 6717072"/>
              <a:gd name="connsiteX28" fmla="*/ 2457506 w 6448426"/>
              <a:gd name="connsiteY28" fmla="*/ 6195053 h 6717072"/>
              <a:gd name="connsiteX29" fmla="*/ 2487107 w 6448426"/>
              <a:gd name="connsiteY29" fmla="*/ 6197661 h 6717072"/>
              <a:gd name="connsiteX30" fmla="*/ 2491692 w 6448426"/>
              <a:gd name="connsiteY30" fmla="*/ 6197161 h 6717072"/>
              <a:gd name="connsiteX31" fmla="*/ 2539944 w 6448426"/>
              <a:gd name="connsiteY31" fmla="*/ 6193506 h 6717072"/>
              <a:gd name="connsiteX32" fmla="*/ 2545142 w 6448426"/>
              <a:gd name="connsiteY32" fmla="*/ 6193505 h 6717072"/>
              <a:gd name="connsiteX33" fmla="*/ 2565937 w 6448426"/>
              <a:gd name="connsiteY33" fmla="*/ 6198704 h 6717072"/>
              <a:gd name="connsiteX34" fmla="*/ 2565938 w 6448426"/>
              <a:gd name="connsiteY34" fmla="*/ 6203903 h 6717072"/>
              <a:gd name="connsiteX35" fmla="*/ 2565938 w 6448426"/>
              <a:gd name="connsiteY35" fmla="*/ 6204606 h 6717072"/>
              <a:gd name="connsiteX36" fmla="*/ 2605824 w 6448426"/>
              <a:gd name="connsiteY36" fmla="*/ 6208120 h 6717072"/>
              <a:gd name="connsiteX37" fmla="*/ 2626429 w 6448426"/>
              <a:gd name="connsiteY37" fmla="*/ 6208628 h 6717072"/>
              <a:gd name="connsiteX38" fmla="*/ 2618659 w 6448426"/>
              <a:gd name="connsiteY38" fmla="*/ 6206685 h 6717072"/>
              <a:gd name="connsiteX39" fmla="*/ 2661235 w 6448426"/>
              <a:gd name="connsiteY39" fmla="*/ 6209484 h 6717072"/>
              <a:gd name="connsiteX40" fmla="*/ 2705152 w 6448426"/>
              <a:gd name="connsiteY40" fmla="*/ 6210565 h 6717072"/>
              <a:gd name="connsiteX41" fmla="*/ 2721988 w 6448426"/>
              <a:gd name="connsiteY41" fmla="*/ 6209832 h 6717072"/>
              <a:gd name="connsiteX42" fmla="*/ 2742701 w 6448426"/>
              <a:gd name="connsiteY42" fmla="*/ 6209102 h 6717072"/>
              <a:gd name="connsiteX43" fmla="*/ 2747900 w 6448426"/>
              <a:gd name="connsiteY43" fmla="*/ 6209102 h 6717072"/>
              <a:gd name="connsiteX44" fmla="*/ 2803416 w 6448426"/>
              <a:gd name="connsiteY44" fmla="*/ 6208639 h 6717072"/>
              <a:gd name="connsiteX45" fmla="*/ 2876262 w 6448426"/>
              <a:gd name="connsiteY45" fmla="*/ 6203903 h 6717072"/>
              <a:gd name="connsiteX46" fmla="*/ 2861219 w 6448426"/>
              <a:gd name="connsiteY46" fmla="*/ 6203903 h 6717072"/>
              <a:gd name="connsiteX47" fmla="*/ 2747900 w 6448426"/>
              <a:gd name="connsiteY47" fmla="*/ 6203903 h 6717072"/>
              <a:gd name="connsiteX48" fmla="*/ 2742701 w 6448426"/>
              <a:gd name="connsiteY48" fmla="*/ 6193506 h 6717072"/>
              <a:gd name="connsiteX49" fmla="*/ 2737502 w 6448426"/>
              <a:gd name="connsiteY49" fmla="*/ 6193506 h 6717072"/>
              <a:gd name="connsiteX50" fmla="*/ 2737502 w 6448426"/>
              <a:gd name="connsiteY50" fmla="*/ 6198704 h 6717072"/>
              <a:gd name="connsiteX51" fmla="*/ 2628325 w 6448426"/>
              <a:gd name="connsiteY51" fmla="*/ 6198704 h 6717072"/>
              <a:gd name="connsiteX52" fmla="*/ 2628325 w 6448426"/>
              <a:gd name="connsiteY52" fmla="*/ 6203903 h 6717072"/>
              <a:gd name="connsiteX53" fmla="*/ 2607529 w 6448426"/>
              <a:gd name="connsiteY53" fmla="*/ 6198703 h 6717072"/>
              <a:gd name="connsiteX54" fmla="*/ 2597132 w 6448426"/>
              <a:gd name="connsiteY54" fmla="*/ 6198704 h 6717072"/>
              <a:gd name="connsiteX55" fmla="*/ 2602330 w 6448426"/>
              <a:gd name="connsiteY55" fmla="*/ 6177909 h 6717072"/>
              <a:gd name="connsiteX56" fmla="*/ 2623126 w 6448426"/>
              <a:gd name="connsiteY56" fmla="*/ 6177909 h 6717072"/>
              <a:gd name="connsiteX57" fmla="*/ 2654321 w 6448426"/>
              <a:gd name="connsiteY57" fmla="*/ 6177909 h 6717072"/>
              <a:gd name="connsiteX58" fmla="*/ 2659518 w 6448426"/>
              <a:gd name="connsiteY58" fmla="*/ 6177909 h 6717072"/>
              <a:gd name="connsiteX59" fmla="*/ 2664717 w 6448426"/>
              <a:gd name="connsiteY59" fmla="*/ 6177909 h 6717072"/>
              <a:gd name="connsiteX60" fmla="*/ 2675116 w 6448426"/>
              <a:gd name="connsiteY60" fmla="*/ 6177909 h 6717072"/>
              <a:gd name="connsiteX61" fmla="*/ 2680314 w 6448426"/>
              <a:gd name="connsiteY61" fmla="*/ 6177909 h 6717072"/>
              <a:gd name="connsiteX62" fmla="*/ 2679473 w 6448426"/>
              <a:gd name="connsiteY62" fmla="*/ 6177067 h 6717072"/>
              <a:gd name="connsiteX63" fmla="*/ 2580778 w 6448426"/>
              <a:gd name="connsiteY63" fmla="*/ 6173952 h 6717072"/>
              <a:gd name="connsiteX64" fmla="*/ 2565961 w 6448426"/>
              <a:gd name="connsiteY64" fmla="*/ 6172733 h 6717072"/>
              <a:gd name="connsiteX65" fmla="*/ 2571137 w 6448426"/>
              <a:gd name="connsiteY65" fmla="*/ 6177909 h 6717072"/>
              <a:gd name="connsiteX66" fmla="*/ 2591933 w 6448426"/>
              <a:gd name="connsiteY66" fmla="*/ 6177909 h 6717072"/>
              <a:gd name="connsiteX67" fmla="*/ 2581534 w 6448426"/>
              <a:gd name="connsiteY67" fmla="*/ 6198704 h 6717072"/>
              <a:gd name="connsiteX68" fmla="*/ 2571137 w 6448426"/>
              <a:gd name="connsiteY68" fmla="*/ 6198704 h 6717072"/>
              <a:gd name="connsiteX69" fmla="*/ 2565937 w 6448426"/>
              <a:gd name="connsiteY69" fmla="*/ 6198704 h 6717072"/>
              <a:gd name="connsiteX70" fmla="*/ 2571137 w 6448426"/>
              <a:gd name="connsiteY70" fmla="*/ 6193506 h 6717072"/>
              <a:gd name="connsiteX71" fmla="*/ 2565938 w 6448426"/>
              <a:gd name="connsiteY71" fmla="*/ 6188306 h 6717072"/>
              <a:gd name="connsiteX72" fmla="*/ 2555541 w 6448426"/>
              <a:gd name="connsiteY72" fmla="*/ 6193506 h 6717072"/>
              <a:gd name="connsiteX73" fmla="*/ 2550341 w 6448426"/>
              <a:gd name="connsiteY73" fmla="*/ 6193506 h 6717072"/>
              <a:gd name="connsiteX74" fmla="*/ 2529546 w 6448426"/>
              <a:gd name="connsiteY74" fmla="*/ 6188306 h 6717072"/>
              <a:gd name="connsiteX75" fmla="*/ 2519148 w 6448426"/>
              <a:gd name="connsiteY75" fmla="*/ 6177909 h 6717072"/>
              <a:gd name="connsiteX76" fmla="*/ 2482757 w 6448426"/>
              <a:gd name="connsiteY76" fmla="*/ 6172710 h 6717072"/>
              <a:gd name="connsiteX77" fmla="*/ 2477557 w 6448426"/>
              <a:gd name="connsiteY77" fmla="*/ 6183107 h 6717072"/>
              <a:gd name="connsiteX78" fmla="*/ 2472358 w 6448426"/>
              <a:gd name="connsiteY78" fmla="*/ 6172710 h 6717072"/>
              <a:gd name="connsiteX79" fmla="*/ 2441165 w 6448426"/>
              <a:gd name="connsiteY79" fmla="*/ 6177909 h 6717072"/>
              <a:gd name="connsiteX80" fmla="*/ 2404773 w 6448426"/>
              <a:gd name="connsiteY80" fmla="*/ 6172710 h 6717072"/>
              <a:gd name="connsiteX81" fmla="*/ 2399574 w 6448426"/>
              <a:gd name="connsiteY81" fmla="*/ 6172710 h 6717072"/>
              <a:gd name="connsiteX82" fmla="*/ 2383977 w 6448426"/>
              <a:gd name="connsiteY82" fmla="*/ 6162312 h 6717072"/>
              <a:gd name="connsiteX83" fmla="*/ 2342386 w 6448426"/>
              <a:gd name="connsiteY83" fmla="*/ 6167511 h 6717072"/>
              <a:gd name="connsiteX84" fmla="*/ 2300794 w 6448426"/>
              <a:gd name="connsiteY84" fmla="*/ 6157113 h 6717072"/>
              <a:gd name="connsiteX85" fmla="*/ 2280000 w 6448426"/>
              <a:gd name="connsiteY85" fmla="*/ 6151914 h 6717072"/>
              <a:gd name="connsiteX86" fmla="*/ 2254005 w 6448426"/>
              <a:gd name="connsiteY86" fmla="*/ 6136318 h 6717072"/>
              <a:gd name="connsiteX87" fmla="*/ 2150026 w 6448426"/>
              <a:gd name="connsiteY87" fmla="*/ 6120721 h 6717072"/>
              <a:gd name="connsiteX88" fmla="*/ 2129231 w 6448426"/>
              <a:gd name="connsiteY88" fmla="*/ 6120721 h 6717072"/>
              <a:gd name="connsiteX89" fmla="*/ 4317965 w 6448426"/>
              <a:gd name="connsiteY89" fmla="*/ 5907567 h 6717072"/>
              <a:gd name="connsiteX90" fmla="*/ 4323165 w 6448426"/>
              <a:gd name="connsiteY90" fmla="*/ 5907567 h 6717072"/>
              <a:gd name="connsiteX91" fmla="*/ 4317965 w 6448426"/>
              <a:gd name="connsiteY91" fmla="*/ 5909872 h 6717072"/>
              <a:gd name="connsiteX92" fmla="*/ 5694337 w 6448426"/>
              <a:gd name="connsiteY92" fmla="*/ 5421480 h 6717072"/>
              <a:gd name="connsiteX93" fmla="*/ 5698581 w 6448426"/>
              <a:gd name="connsiteY93" fmla="*/ 5425721 h 6717072"/>
              <a:gd name="connsiteX94" fmla="*/ 5694337 w 6448426"/>
              <a:gd name="connsiteY94" fmla="*/ 5429963 h 6717072"/>
              <a:gd name="connsiteX95" fmla="*/ 5694337 w 6448426"/>
              <a:gd name="connsiteY95" fmla="*/ 5425721 h 6717072"/>
              <a:gd name="connsiteX96" fmla="*/ 5694337 w 6448426"/>
              <a:gd name="connsiteY96" fmla="*/ 5421480 h 6717072"/>
              <a:gd name="connsiteX97" fmla="*/ 4739008 w 6448426"/>
              <a:gd name="connsiteY97" fmla="*/ 5387957 h 6717072"/>
              <a:gd name="connsiteX98" fmla="*/ 4738426 w 6448426"/>
              <a:gd name="connsiteY98" fmla="*/ 5390281 h 6717072"/>
              <a:gd name="connsiteX99" fmla="*/ 4733877 w 6448426"/>
              <a:gd name="connsiteY99" fmla="*/ 5392881 h 6717072"/>
              <a:gd name="connsiteX100" fmla="*/ 4739077 w 6448426"/>
              <a:gd name="connsiteY100" fmla="*/ 5387682 h 6717072"/>
              <a:gd name="connsiteX101" fmla="*/ 4739294 w 6448426"/>
              <a:gd name="connsiteY101" fmla="*/ 5387682 h 6717072"/>
              <a:gd name="connsiteX102" fmla="*/ 4739008 w 6448426"/>
              <a:gd name="connsiteY102" fmla="*/ 5387957 h 6717072"/>
              <a:gd name="connsiteX103" fmla="*/ 4671491 w 6448426"/>
              <a:gd name="connsiteY103" fmla="*/ 5382327 h 6717072"/>
              <a:gd name="connsiteX104" fmla="*/ 4671491 w 6448426"/>
              <a:gd name="connsiteY104" fmla="*/ 5382483 h 6717072"/>
              <a:gd name="connsiteX105" fmla="*/ 4666292 w 6448426"/>
              <a:gd name="connsiteY105" fmla="*/ 5387682 h 6717072"/>
              <a:gd name="connsiteX106" fmla="*/ 4769641 w 6448426"/>
              <a:gd name="connsiteY106" fmla="*/ 5347192 h 6717072"/>
              <a:gd name="connsiteX107" fmla="*/ 4767671 w 6448426"/>
              <a:gd name="connsiteY107" fmla="*/ 5350640 h 6717072"/>
              <a:gd name="connsiteX108" fmla="*/ 4765573 w 6448426"/>
              <a:gd name="connsiteY108" fmla="*/ 5351164 h 6717072"/>
              <a:gd name="connsiteX109" fmla="*/ 4769132 w 6448426"/>
              <a:gd name="connsiteY109" fmla="*/ 5347715 h 6717072"/>
              <a:gd name="connsiteX110" fmla="*/ 4785866 w 6448426"/>
              <a:gd name="connsiteY110" fmla="*/ 5330495 h 6717072"/>
              <a:gd name="connsiteX111" fmla="*/ 4769641 w 6448426"/>
              <a:gd name="connsiteY111" fmla="*/ 5347192 h 6717072"/>
              <a:gd name="connsiteX112" fmla="*/ 4770269 w 6448426"/>
              <a:gd name="connsiteY112" fmla="*/ 5346091 h 6717072"/>
              <a:gd name="connsiteX113" fmla="*/ 4775469 w 6448426"/>
              <a:gd name="connsiteY113" fmla="*/ 5340892 h 6717072"/>
              <a:gd name="connsiteX114" fmla="*/ 4785866 w 6448426"/>
              <a:gd name="connsiteY114" fmla="*/ 5330495 h 6717072"/>
              <a:gd name="connsiteX115" fmla="*/ 4967828 w 6448426"/>
              <a:gd name="connsiteY115" fmla="*/ 5226518 h 6717072"/>
              <a:gd name="connsiteX116" fmla="*/ 4965028 w 6448426"/>
              <a:gd name="connsiteY116" fmla="*/ 5231249 h 6717072"/>
              <a:gd name="connsiteX117" fmla="*/ 4963929 w 6448426"/>
              <a:gd name="connsiteY117" fmla="*/ 5231066 h 6717072"/>
              <a:gd name="connsiteX118" fmla="*/ 4967828 w 6448426"/>
              <a:gd name="connsiteY118" fmla="*/ 5226518 h 6717072"/>
              <a:gd name="connsiteX119" fmla="*/ 6004195 w 6448426"/>
              <a:gd name="connsiteY119" fmla="*/ 4823472 h 6717072"/>
              <a:gd name="connsiteX120" fmla="*/ 5982971 w 6448426"/>
              <a:gd name="connsiteY120" fmla="*/ 4912537 h 6717072"/>
              <a:gd name="connsiteX121" fmla="*/ 5944769 w 6448426"/>
              <a:gd name="connsiteY121" fmla="*/ 4976154 h 6717072"/>
              <a:gd name="connsiteX122" fmla="*/ 5949015 w 6448426"/>
              <a:gd name="connsiteY122" fmla="*/ 4980396 h 6717072"/>
              <a:gd name="connsiteX123" fmla="*/ 5940525 w 6448426"/>
              <a:gd name="connsiteY123" fmla="*/ 4993119 h 6717072"/>
              <a:gd name="connsiteX124" fmla="*/ 5936281 w 6448426"/>
              <a:gd name="connsiteY124" fmla="*/ 4997360 h 6717072"/>
              <a:gd name="connsiteX125" fmla="*/ 5940524 w 6448426"/>
              <a:gd name="connsiteY125" fmla="*/ 4997361 h 6717072"/>
              <a:gd name="connsiteX126" fmla="*/ 5915056 w 6448426"/>
              <a:gd name="connsiteY126" fmla="*/ 5060978 h 6717072"/>
              <a:gd name="connsiteX127" fmla="*/ 5915057 w 6448426"/>
              <a:gd name="connsiteY127" fmla="*/ 5065219 h 6717072"/>
              <a:gd name="connsiteX128" fmla="*/ 5915057 w 6448426"/>
              <a:gd name="connsiteY128" fmla="*/ 5069461 h 6717072"/>
              <a:gd name="connsiteX129" fmla="*/ 5915057 w 6448426"/>
              <a:gd name="connsiteY129" fmla="*/ 5073702 h 6717072"/>
              <a:gd name="connsiteX130" fmla="*/ 5910813 w 6448426"/>
              <a:gd name="connsiteY130" fmla="*/ 5073702 h 6717072"/>
              <a:gd name="connsiteX131" fmla="*/ 5915057 w 6448426"/>
              <a:gd name="connsiteY131" fmla="*/ 5077944 h 6717072"/>
              <a:gd name="connsiteX132" fmla="*/ 5906568 w 6448426"/>
              <a:gd name="connsiteY132" fmla="*/ 5111873 h 6717072"/>
              <a:gd name="connsiteX133" fmla="*/ 5927791 w 6448426"/>
              <a:gd name="connsiteY133" fmla="*/ 5099149 h 6717072"/>
              <a:gd name="connsiteX134" fmla="*/ 5925669 w 6448426"/>
              <a:gd name="connsiteY134" fmla="*/ 5107631 h 6717072"/>
              <a:gd name="connsiteX135" fmla="*/ 5924608 w 6448426"/>
              <a:gd name="connsiteY135" fmla="*/ 5111872 h 6717072"/>
              <a:gd name="connsiteX136" fmla="*/ 5923547 w 6448426"/>
              <a:gd name="connsiteY136" fmla="*/ 5111873 h 6717072"/>
              <a:gd name="connsiteX137" fmla="*/ 5923547 w 6448426"/>
              <a:gd name="connsiteY137" fmla="*/ 5116113 h 6717072"/>
              <a:gd name="connsiteX138" fmla="*/ 5924608 w 6448426"/>
              <a:gd name="connsiteY138" fmla="*/ 5111872 h 6717072"/>
              <a:gd name="connsiteX139" fmla="*/ 5927791 w 6448426"/>
              <a:gd name="connsiteY139" fmla="*/ 5111872 h 6717072"/>
              <a:gd name="connsiteX140" fmla="*/ 5927791 w 6448426"/>
              <a:gd name="connsiteY140" fmla="*/ 5116114 h 6717072"/>
              <a:gd name="connsiteX141" fmla="*/ 5927791 w 6448426"/>
              <a:gd name="connsiteY141" fmla="*/ 5120355 h 6717072"/>
              <a:gd name="connsiteX142" fmla="*/ 5915057 w 6448426"/>
              <a:gd name="connsiteY142" fmla="*/ 5141561 h 6717072"/>
              <a:gd name="connsiteX143" fmla="*/ 5910813 w 6448426"/>
              <a:gd name="connsiteY143" fmla="*/ 5145802 h 6717072"/>
              <a:gd name="connsiteX144" fmla="*/ 5906568 w 6448426"/>
              <a:gd name="connsiteY144" fmla="*/ 5154284 h 6717072"/>
              <a:gd name="connsiteX145" fmla="*/ 5902323 w 6448426"/>
              <a:gd name="connsiteY145" fmla="*/ 5158526 h 6717072"/>
              <a:gd name="connsiteX146" fmla="*/ 5906568 w 6448426"/>
              <a:gd name="connsiteY146" fmla="*/ 5150043 h 6717072"/>
              <a:gd name="connsiteX147" fmla="*/ 5910813 w 6448426"/>
              <a:gd name="connsiteY147" fmla="*/ 5141560 h 6717072"/>
              <a:gd name="connsiteX148" fmla="*/ 5889590 w 6448426"/>
              <a:gd name="connsiteY148" fmla="*/ 5162767 h 6717072"/>
              <a:gd name="connsiteX149" fmla="*/ 5876856 w 6448426"/>
              <a:gd name="connsiteY149" fmla="*/ 5150044 h 6717072"/>
              <a:gd name="connsiteX150" fmla="*/ 5783474 w 6448426"/>
              <a:gd name="connsiteY150" fmla="*/ 5323932 h 6717072"/>
              <a:gd name="connsiteX151" fmla="*/ 5779229 w 6448426"/>
              <a:gd name="connsiteY151" fmla="*/ 5332415 h 6717072"/>
              <a:gd name="connsiteX152" fmla="*/ 5774985 w 6448426"/>
              <a:gd name="connsiteY152" fmla="*/ 5336656 h 6717072"/>
              <a:gd name="connsiteX153" fmla="*/ 5732539 w 6448426"/>
              <a:gd name="connsiteY153" fmla="*/ 5404514 h 6717072"/>
              <a:gd name="connsiteX154" fmla="*/ 5681603 w 6448426"/>
              <a:gd name="connsiteY154" fmla="*/ 5489339 h 6717072"/>
              <a:gd name="connsiteX155" fmla="*/ 5617934 w 6448426"/>
              <a:gd name="connsiteY155" fmla="*/ 5569921 h 6717072"/>
              <a:gd name="connsiteX156" fmla="*/ 5524551 w 6448426"/>
              <a:gd name="connsiteY156" fmla="*/ 5688675 h 6717072"/>
              <a:gd name="connsiteX157" fmla="*/ 5435414 w 6448426"/>
              <a:gd name="connsiteY157" fmla="*/ 5765017 h 6717072"/>
              <a:gd name="connsiteX158" fmla="*/ 5448148 w 6448426"/>
              <a:gd name="connsiteY158" fmla="*/ 5752292 h 6717072"/>
              <a:gd name="connsiteX159" fmla="*/ 5439660 w 6448426"/>
              <a:gd name="connsiteY159" fmla="*/ 5756534 h 6717072"/>
              <a:gd name="connsiteX160" fmla="*/ 5435414 w 6448426"/>
              <a:gd name="connsiteY160" fmla="*/ 5760775 h 6717072"/>
              <a:gd name="connsiteX161" fmla="*/ 5439660 w 6448426"/>
              <a:gd name="connsiteY161" fmla="*/ 5752293 h 6717072"/>
              <a:gd name="connsiteX162" fmla="*/ 5439660 w 6448426"/>
              <a:gd name="connsiteY162" fmla="*/ 5748051 h 6717072"/>
              <a:gd name="connsiteX163" fmla="*/ 5350522 w 6448426"/>
              <a:gd name="connsiteY163" fmla="*/ 5845599 h 6717072"/>
              <a:gd name="connsiteX164" fmla="*/ 5244406 w 6448426"/>
              <a:gd name="connsiteY164" fmla="*/ 5921940 h 6717072"/>
              <a:gd name="connsiteX165" fmla="*/ 5401457 w 6448426"/>
              <a:gd name="connsiteY165" fmla="*/ 5769257 h 6717072"/>
              <a:gd name="connsiteX166" fmla="*/ 5414192 w 6448426"/>
              <a:gd name="connsiteY166" fmla="*/ 5743810 h 6717072"/>
              <a:gd name="connsiteX167" fmla="*/ 5460882 w 6448426"/>
              <a:gd name="connsiteY167" fmla="*/ 5705639 h 6717072"/>
              <a:gd name="connsiteX168" fmla="*/ 5486350 w 6448426"/>
              <a:gd name="connsiteY168" fmla="*/ 5663227 h 6717072"/>
              <a:gd name="connsiteX169" fmla="*/ 5537285 w 6448426"/>
              <a:gd name="connsiteY169" fmla="*/ 5625057 h 6717072"/>
              <a:gd name="connsiteX170" fmla="*/ 5545775 w 6448426"/>
              <a:gd name="connsiteY170" fmla="*/ 5633539 h 6717072"/>
              <a:gd name="connsiteX171" fmla="*/ 5575487 w 6448426"/>
              <a:gd name="connsiteY171" fmla="*/ 5599610 h 6717072"/>
              <a:gd name="connsiteX172" fmla="*/ 5571243 w 6448426"/>
              <a:gd name="connsiteY172" fmla="*/ 5599610 h 6717072"/>
              <a:gd name="connsiteX173" fmla="*/ 5566998 w 6448426"/>
              <a:gd name="connsiteY173" fmla="*/ 5603852 h 6717072"/>
              <a:gd name="connsiteX174" fmla="*/ 5566998 w 6448426"/>
              <a:gd name="connsiteY174" fmla="*/ 5599610 h 6717072"/>
              <a:gd name="connsiteX175" fmla="*/ 5554265 w 6448426"/>
              <a:gd name="connsiteY175" fmla="*/ 5603852 h 6717072"/>
              <a:gd name="connsiteX176" fmla="*/ 5575487 w 6448426"/>
              <a:gd name="connsiteY176" fmla="*/ 5578404 h 6717072"/>
              <a:gd name="connsiteX177" fmla="*/ 5575487 w 6448426"/>
              <a:gd name="connsiteY177" fmla="*/ 5574162 h 6717072"/>
              <a:gd name="connsiteX178" fmla="*/ 5579731 w 6448426"/>
              <a:gd name="connsiteY178" fmla="*/ 5574161 h 6717072"/>
              <a:gd name="connsiteX179" fmla="*/ 5583977 w 6448426"/>
              <a:gd name="connsiteY179" fmla="*/ 5565679 h 6717072"/>
              <a:gd name="connsiteX180" fmla="*/ 5588221 w 6448426"/>
              <a:gd name="connsiteY180" fmla="*/ 5565681 h 6717072"/>
              <a:gd name="connsiteX181" fmla="*/ 5617933 w 6448426"/>
              <a:gd name="connsiteY181" fmla="*/ 5514786 h 6717072"/>
              <a:gd name="connsiteX182" fmla="*/ 5656136 w 6448426"/>
              <a:gd name="connsiteY182" fmla="*/ 5485097 h 6717072"/>
              <a:gd name="connsiteX183" fmla="*/ 5660380 w 6448426"/>
              <a:gd name="connsiteY183" fmla="*/ 5480855 h 6717072"/>
              <a:gd name="connsiteX184" fmla="*/ 5668869 w 6448426"/>
              <a:gd name="connsiteY184" fmla="*/ 5472374 h 6717072"/>
              <a:gd name="connsiteX185" fmla="*/ 5668869 w 6448426"/>
              <a:gd name="connsiteY185" fmla="*/ 5476615 h 6717072"/>
              <a:gd name="connsiteX186" fmla="*/ 5664624 w 6448426"/>
              <a:gd name="connsiteY186" fmla="*/ 5480857 h 6717072"/>
              <a:gd name="connsiteX187" fmla="*/ 5664624 w 6448426"/>
              <a:gd name="connsiteY187" fmla="*/ 5485097 h 6717072"/>
              <a:gd name="connsiteX188" fmla="*/ 5681603 w 6448426"/>
              <a:gd name="connsiteY188" fmla="*/ 5455409 h 6717072"/>
              <a:gd name="connsiteX189" fmla="*/ 5677358 w 6448426"/>
              <a:gd name="connsiteY189" fmla="*/ 5459650 h 6717072"/>
              <a:gd name="connsiteX190" fmla="*/ 5677358 w 6448426"/>
              <a:gd name="connsiteY190" fmla="*/ 5455408 h 6717072"/>
              <a:gd name="connsiteX191" fmla="*/ 5677358 w 6448426"/>
              <a:gd name="connsiteY191" fmla="*/ 5451167 h 6717072"/>
              <a:gd name="connsiteX192" fmla="*/ 5668869 w 6448426"/>
              <a:gd name="connsiteY192" fmla="*/ 5455409 h 6717072"/>
              <a:gd name="connsiteX193" fmla="*/ 5690092 w 6448426"/>
              <a:gd name="connsiteY193" fmla="*/ 5434204 h 6717072"/>
              <a:gd name="connsiteX194" fmla="*/ 5694337 w 6448426"/>
              <a:gd name="connsiteY194" fmla="*/ 5429963 h 6717072"/>
              <a:gd name="connsiteX195" fmla="*/ 5770740 w 6448426"/>
              <a:gd name="connsiteY195" fmla="*/ 5332415 h 6717072"/>
              <a:gd name="connsiteX196" fmla="*/ 5774985 w 6448426"/>
              <a:gd name="connsiteY196" fmla="*/ 5328174 h 6717072"/>
              <a:gd name="connsiteX197" fmla="*/ 5779229 w 6448426"/>
              <a:gd name="connsiteY197" fmla="*/ 5319690 h 6717072"/>
              <a:gd name="connsiteX198" fmla="*/ 5779229 w 6448426"/>
              <a:gd name="connsiteY198" fmla="*/ 5323931 h 6717072"/>
              <a:gd name="connsiteX199" fmla="*/ 5791963 w 6448426"/>
              <a:gd name="connsiteY199" fmla="*/ 5281520 h 6717072"/>
              <a:gd name="connsiteX200" fmla="*/ 5787719 w 6448426"/>
              <a:gd name="connsiteY200" fmla="*/ 5290002 h 6717072"/>
              <a:gd name="connsiteX201" fmla="*/ 5783474 w 6448426"/>
              <a:gd name="connsiteY201" fmla="*/ 5290003 h 6717072"/>
              <a:gd name="connsiteX202" fmla="*/ 5787719 w 6448426"/>
              <a:gd name="connsiteY202" fmla="*/ 5281521 h 6717072"/>
              <a:gd name="connsiteX203" fmla="*/ 5787719 w 6448426"/>
              <a:gd name="connsiteY203" fmla="*/ 5279977 h 6717072"/>
              <a:gd name="connsiteX204" fmla="*/ 5789310 w 6448426"/>
              <a:gd name="connsiteY204" fmla="*/ 5277810 h 6717072"/>
              <a:gd name="connsiteX205" fmla="*/ 5791963 w 6448426"/>
              <a:gd name="connsiteY205" fmla="*/ 5273037 h 6717072"/>
              <a:gd name="connsiteX206" fmla="*/ 5787719 w 6448426"/>
              <a:gd name="connsiteY206" fmla="*/ 5277279 h 6717072"/>
              <a:gd name="connsiteX207" fmla="*/ 5787719 w 6448426"/>
              <a:gd name="connsiteY207" fmla="*/ 5279977 h 6717072"/>
              <a:gd name="connsiteX208" fmla="*/ 5783474 w 6448426"/>
              <a:gd name="connsiteY208" fmla="*/ 5285761 h 6717072"/>
              <a:gd name="connsiteX209" fmla="*/ 5868366 w 6448426"/>
              <a:gd name="connsiteY209" fmla="*/ 5116114 h 6717072"/>
              <a:gd name="connsiteX210" fmla="*/ 5885345 w 6448426"/>
              <a:gd name="connsiteY210" fmla="*/ 5094907 h 6717072"/>
              <a:gd name="connsiteX211" fmla="*/ 5881101 w 6448426"/>
              <a:gd name="connsiteY211" fmla="*/ 5086425 h 6717072"/>
              <a:gd name="connsiteX212" fmla="*/ 5885345 w 6448426"/>
              <a:gd name="connsiteY212" fmla="*/ 5082184 h 6717072"/>
              <a:gd name="connsiteX213" fmla="*/ 5889588 w 6448426"/>
              <a:gd name="connsiteY213" fmla="*/ 5073702 h 6717072"/>
              <a:gd name="connsiteX214" fmla="*/ 5932035 w 6448426"/>
              <a:gd name="connsiteY214" fmla="*/ 5001602 h 6717072"/>
              <a:gd name="connsiteX215" fmla="*/ 5927791 w 6448426"/>
              <a:gd name="connsiteY215" fmla="*/ 5005843 h 6717072"/>
              <a:gd name="connsiteX216" fmla="*/ 5923547 w 6448426"/>
              <a:gd name="connsiteY216" fmla="*/ 5001601 h 6717072"/>
              <a:gd name="connsiteX217" fmla="*/ 5927790 w 6448426"/>
              <a:gd name="connsiteY217" fmla="*/ 4997361 h 6717072"/>
              <a:gd name="connsiteX218" fmla="*/ 5927791 w 6448426"/>
              <a:gd name="connsiteY218" fmla="*/ 4993119 h 6717072"/>
              <a:gd name="connsiteX219" fmla="*/ 5965993 w 6448426"/>
              <a:gd name="connsiteY219" fmla="*/ 4925259 h 6717072"/>
              <a:gd name="connsiteX220" fmla="*/ 6004195 w 6448426"/>
              <a:gd name="connsiteY220" fmla="*/ 4823472 h 6717072"/>
              <a:gd name="connsiteX221" fmla="*/ 5177004 w 6448426"/>
              <a:gd name="connsiteY221" fmla="*/ 4732920 h 6717072"/>
              <a:gd name="connsiteX222" fmla="*/ 5177083 w 6448426"/>
              <a:gd name="connsiteY222" fmla="*/ 4733276 h 6717072"/>
              <a:gd name="connsiteX223" fmla="*/ 5170584 w 6448426"/>
              <a:gd name="connsiteY223" fmla="*/ 4743022 h 6717072"/>
              <a:gd name="connsiteX224" fmla="*/ 5295359 w 6448426"/>
              <a:gd name="connsiteY224" fmla="*/ 4691034 h 6717072"/>
              <a:gd name="connsiteX225" fmla="*/ 5290159 w 6448426"/>
              <a:gd name="connsiteY225" fmla="*/ 4696234 h 6717072"/>
              <a:gd name="connsiteX226" fmla="*/ 5295359 w 6448426"/>
              <a:gd name="connsiteY226" fmla="*/ 4691034 h 6717072"/>
              <a:gd name="connsiteX227" fmla="*/ 5255658 w 6448426"/>
              <a:gd name="connsiteY227" fmla="*/ 4624867 h 6717072"/>
              <a:gd name="connsiteX228" fmla="*/ 5253767 w 6448426"/>
              <a:gd name="connsiteY228" fmla="*/ 4628648 h 6717072"/>
              <a:gd name="connsiteX229" fmla="*/ 5253767 w 6448426"/>
              <a:gd name="connsiteY229" fmla="*/ 4633846 h 6717072"/>
              <a:gd name="connsiteX230" fmla="*/ 5248568 w 6448426"/>
              <a:gd name="connsiteY230" fmla="*/ 4639046 h 6717072"/>
              <a:gd name="connsiteX231" fmla="*/ 5248568 w 6448426"/>
              <a:gd name="connsiteY231" fmla="*/ 4628647 h 6717072"/>
              <a:gd name="connsiteX232" fmla="*/ 5262060 w 6448426"/>
              <a:gd name="connsiteY232" fmla="*/ 4615156 h 6717072"/>
              <a:gd name="connsiteX233" fmla="*/ 5257097 w 6448426"/>
              <a:gd name="connsiteY233" fmla="*/ 4624099 h 6717072"/>
              <a:gd name="connsiteX234" fmla="*/ 5255658 w 6448426"/>
              <a:gd name="connsiteY234" fmla="*/ 4624867 h 6717072"/>
              <a:gd name="connsiteX235" fmla="*/ 5258966 w 6448426"/>
              <a:gd name="connsiteY235" fmla="*/ 4618251 h 6717072"/>
              <a:gd name="connsiteX236" fmla="*/ 5270266 w 6448426"/>
              <a:gd name="connsiteY236" fmla="*/ 4597454 h 6717072"/>
              <a:gd name="connsiteX237" fmla="*/ 5274563 w 6448426"/>
              <a:gd name="connsiteY237" fmla="*/ 4597455 h 6717072"/>
              <a:gd name="connsiteX238" fmla="*/ 5264164 w 6448426"/>
              <a:gd name="connsiteY238" fmla="*/ 4613052 h 6717072"/>
              <a:gd name="connsiteX239" fmla="*/ 5262060 w 6448426"/>
              <a:gd name="connsiteY239" fmla="*/ 4615156 h 6717072"/>
              <a:gd name="connsiteX240" fmla="*/ 5266114 w 6448426"/>
              <a:gd name="connsiteY240" fmla="*/ 4607852 h 6717072"/>
              <a:gd name="connsiteX241" fmla="*/ 5273556 w 6448426"/>
              <a:gd name="connsiteY241" fmla="*/ 4589208 h 6717072"/>
              <a:gd name="connsiteX242" fmla="*/ 5270266 w 6448426"/>
              <a:gd name="connsiteY242" fmla="*/ 4597454 h 6717072"/>
              <a:gd name="connsiteX243" fmla="*/ 5269364 w 6448426"/>
              <a:gd name="connsiteY243" fmla="*/ 4597455 h 6717072"/>
              <a:gd name="connsiteX244" fmla="*/ 4888177 w 6448426"/>
              <a:gd name="connsiteY244" fmla="*/ 4555867 h 6717072"/>
              <a:gd name="connsiteX245" fmla="*/ 4877182 w 6448426"/>
              <a:gd name="connsiteY245" fmla="*/ 4560876 h 6717072"/>
              <a:gd name="connsiteX246" fmla="*/ 4872053 w 6448426"/>
              <a:gd name="connsiteY246" fmla="*/ 4575567 h 6717072"/>
              <a:gd name="connsiteX247" fmla="*/ 4872053 w 6448426"/>
              <a:gd name="connsiteY247" fmla="*/ 4571326 h 6717072"/>
              <a:gd name="connsiteX248" fmla="*/ 4867810 w 6448426"/>
              <a:gd name="connsiteY248" fmla="*/ 4579809 h 6717072"/>
              <a:gd name="connsiteX249" fmla="*/ 4863565 w 6448426"/>
              <a:gd name="connsiteY249" fmla="*/ 4584049 h 6717072"/>
              <a:gd name="connsiteX250" fmla="*/ 4787162 w 6448426"/>
              <a:gd name="connsiteY250" fmla="*/ 4681598 h 6717072"/>
              <a:gd name="connsiteX251" fmla="*/ 4791406 w 6448426"/>
              <a:gd name="connsiteY251" fmla="*/ 4677356 h 6717072"/>
              <a:gd name="connsiteX252" fmla="*/ 4787162 w 6448426"/>
              <a:gd name="connsiteY252" fmla="*/ 4673115 h 6717072"/>
              <a:gd name="connsiteX253" fmla="*/ 4787162 w 6448426"/>
              <a:gd name="connsiteY253" fmla="*/ 4677356 h 6717072"/>
              <a:gd name="connsiteX254" fmla="*/ 4787162 w 6448426"/>
              <a:gd name="connsiteY254" fmla="*/ 4681598 h 6717072"/>
              <a:gd name="connsiteX255" fmla="*/ 4782916 w 6448426"/>
              <a:gd name="connsiteY255" fmla="*/ 4685839 h 6717072"/>
              <a:gd name="connsiteX256" fmla="*/ 4761694 w 6448426"/>
              <a:gd name="connsiteY256" fmla="*/ 4707044 h 6717072"/>
              <a:gd name="connsiteX257" fmla="*/ 4770182 w 6448426"/>
              <a:gd name="connsiteY257" fmla="*/ 4702803 h 6717072"/>
              <a:gd name="connsiteX258" fmla="*/ 4770182 w 6448426"/>
              <a:gd name="connsiteY258" fmla="*/ 4707044 h 6717072"/>
              <a:gd name="connsiteX259" fmla="*/ 4770182 w 6448426"/>
              <a:gd name="connsiteY259" fmla="*/ 4711286 h 6717072"/>
              <a:gd name="connsiteX260" fmla="*/ 4774428 w 6448426"/>
              <a:gd name="connsiteY260" fmla="*/ 4707043 h 6717072"/>
              <a:gd name="connsiteX261" fmla="*/ 4757448 w 6448426"/>
              <a:gd name="connsiteY261" fmla="*/ 4736732 h 6717072"/>
              <a:gd name="connsiteX262" fmla="*/ 4757448 w 6448426"/>
              <a:gd name="connsiteY262" fmla="*/ 4732491 h 6717072"/>
              <a:gd name="connsiteX263" fmla="*/ 4761694 w 6448426"/>
              <a:gd name="connsiteY263" fmla="*/ 4728251 h 6717072"/>
              <a:gd name="connsiteX264" fmla="*/ 4761694 w 6448426"/>
              <a:gd name="connsiteY264" fmla="*/ 4724010 h 6717072"/>
              <a:gd name="connsiteX265" fmla="*/ 4753204 w 6448426"/>
              <a:gd name="connsiteY265" fmla="*/ 4732491 h 6717072"/>
              <a:gd name="connsiteX266" fmla="*/ 4748960 w 6448426"/>
              <a:gd name="connsiteY266" fmla="*/ 4736732 h 6717072"/>
              <a:gd name="connsiteX267" fmla="*/ 4710758 w 6448426"/>
              <a:gd name="connsiteY267" fmla="*/ 4766421 h 6717072"/>
              <a:gd name="connsiteX268" fmla="*/ 4692719 w 6448426"/>
              <a:gd name="connsiteY268" fmla="*/ 4793458 h 6717072"/>
              <a:gd name="connsiteX269" fmla="*/ 4687836 w 6448426"/>
              <a:gd name="connsiteY269" fmla="*/ 4803437 h 6717072"/>
              <a:gd name="connsiteX270" fmla="*/ 4687318 w 6448426"/>
              <a:gd name="connsiteY270" fmla="*/ 4824858 h 6717072"/>
              <a:gd name="connsiteX271" fmla="*/ 4669159 w 6448426"/>
              <a:gd name="connsiteY271" fmla="*/ 4853787 h 6717072"/>
              <a:gd name="connsiteX272" fmla="*/ 4645567 w 6448426"/>
              <a:gd name="connsiteY272" fmla="*/ 4877217 h 6717072"/>
              <a:gd name="connsiteX273" fmla="*/ 4644366 w 6448426"/>
              <a:gd name="connsiteY273" fmla="*/ 4878588 h 6717072"/>
              <a:gd name="connsiteX274" fmla="*/ 4653105 w 6448426"/>
              <a:gd name="connsiteY274" fmla="*/ 4894872 h 6717072"/>
              <a:gd name="connsiteX275" fmla="*/ 4710758 w 6448426"/>
              <a:gd name="connsiteY275" fmla="*/ 4821556 h 6717072"/>
              <a:gd name="connsiteX276" fmla="*/ 4774428 w 6448426"/>
              <a:gd name="connsiteY276" fmla="*/ 4740974 h 6717072"/>
              <a:gd name="connsiteX277" fmla="*/ 4825363 w 6448426"/>
              <a:gd name="connsiteY277" fmla="*/ 4656150 h 6717072"/>
              <a:gd name="connsiteX278" fmla="*/ 4867810 w 6448426"/>
              <a:gd name="connsiteY278" fmla="*/ 4588291 h 6717072"/>
              <a:gd name="connsiteX279" fmla="*/ 4872053 w 6448426"/>
              <a:gd name="connsiteY279" fmla="*/ 4584049 h 6717072"/>
              <a:gd name="connsiteX280" fmla="*/ 4876299 w 6448426"/>
              <a:gd name="connsiteY280" fmla="*/ 4575566 h 6717072"/>
              <a:gd name="connsiteX281" fmla="*/ 4883735 w 6448426"/>
              <a:gd name="connsiteY281" fmla="*/ 4519487 h 6717072"/>
              <a:gd name="connsiteX282" fmla="*/ 4876299 w 6448426"/>
              <a:gd name="connsiteY282" fmla="*/ 4537397 h 6717072"/>
              <a:gd name="connsiteX283" fmla="*/ 4880543 w 6448426"/>
              <a:gd name="connsiteY283" fmla="*/ 4531613 h 6717072"/>
              <a:gd name="connsiteX284" fmla="*/ 4880543 w 6448426"/>
              <a:gd name="connsiteY284" fmla="*/ 4533156 h 6717072"/>
              <a:gd name="connsiteX285" fmla="*/ 4876299 w 6448426"/>
              <a:gd name="connsiteY285" fmla="*/ 4541638 h 6717072"/>
              <a:gd name="connsiteX286" fmla="*/ 4878984 w 6448426"/>
              <a:gd name="connsiteY286" fmla="*/ 4541638 h 6717072"/>
              <a:gd name="connsiteX287" fmla="*/ 4881378 w 6448426"/>
              <a:gd name="connsiteY287" fmla="*/ 4530475 h 6717072"/>
              <a:gd name="connsiteX288" fmla="*/ 4880543 w 6448426"/>
              <a:gd name="connsiteY288" fmla="*/ 4531613 h 6717072"/>
              <a:gd name="connsiteX289" fmla="*/ 4880543 w 6448426"/>
              <a:gd name="connsiteY289" fmla="*/ 4528914 h 6717072"/>
              <a:gd name="connsiteX290" fmla="*/ 4882032 w 6448426"/>
              <a:gd name="connsiteY290" fmla="*/ 4527426 h 6717072"/>
              <a:gd name="connsiteX291" fmla="*/ 4948771 w 6448426"/>
              <a:gd name="connsiteY291" fmla="*/ 4445844 h 6717072"/>
              <a:gd name="connsiteX292" fmla="*/ 4912344 w 6448426"/>
              <a:gd name="connsiteY292" fmla="*/ 4515790 h 6717072"/>
              <a:gd name="connsiteX293" fmla="*/ 4927765 w 6448426"/>
              <a:gd name="connsiteY293" fmla="*/ 4490214 h 6717072"/>
              <a:gd name="connsiteX294" fmla="*/ 5410451 w 6448426"/>
              <a:gd name="connsiteY294" fmla="*/ 4388066 h 6717072"/>
              <a:gd name="connsiteX295" fmla="*/ 5409733 w 6448426"/>
              <a:gd name="connsiteY295" fmla="*/ 4399897 h 6717072"/>
              <a:gd name="connsiteX296" fmla="*/ 5409733 w 6448426"/>
              <a:gd name="connsiteY296" fmla="*/ 4394700 h 6717072"/>
              <a:gd name="connsiteX297" fmla="*/ 5409733 w 6448426"/>
              <a:gd name="connsiteY297" fmla="*/ 4389501 h 6717072"/>
              <a:gd name="connsiteX298" fmla="*/ 5016371 w 6448426"/>
              <a:gd name="connsiteY298" fmla="*/ 4363508 h 6717072"/>
              <a:gd name="connsiteX299" fmla="*/ 5017433 w 6448426"/>
              <a:gd name="connsiteY299" fmla="*/ 4363508 h 6717072"/>
              <a:gd name="connsiteX300" fmla="*/ 5016372 w 6448426"/>
              <a:gd name="connsiteY300" fmla="*/ 4367749 h 6717072"/>
              <a:gd name="connsiteX301" fmla="*/ 5016371 w 6448426"/>
              <a:gd name="connsiteY301" fmla="*/ 4363508 h 6717072"/>
              <a:gd name="connsiteX302" fmla="*/ 5006669 w 6448426"/>
              <a:gd name="connsiteY302" fmla="*/ 4328367 h 6717072"/>
              <a:gd name="connsiteX303" fmla="*/ 4996790 w 6448426"/>
              <a:gd name="connsiteY303" fmla="*/ 4353642 h 6717072"/>
              <a:gd name="connsiteX304" fmla="*/ 4971464 w 6448426"/>
              <a:gd name="connsiteY304" fmla="*/ 4402272 h 6717072"/>
              <a:gd name="connsiteX305" fmla="*/ 4979231 w 6448426"/>
              <a:gd name="connsiteY305" fmla="*/ 4404859 h 6717072"/>
              <a:gd name="connsiteX306" fmla="*/ 4982415 w 6448426"/>
              <a:gd name="connsiteY306" fmla="*/ 4414402 h 6717072"/>
              <a:gd name="connsiteX307" fmla="*/ 5003637 w 6448426"/>
              <a:gd name="connsiteY307" fmla="*/ 4393196 h 6717072"/>
              <a:gd name="connsiteX308" fmla="*/ 4999394 w 6448426"/>
              <a:gd name="connsiteY308" fmla="*/ 4401677 h 6717072"/>
              <a:gd name="connsiteX309" fmla="*/ 4995148 w 6448426"/>
              <a:gd name="connsiteY309" fmla="*/ 4410161 h 6717072"/>
              <a:gd name="connsiteX310" fmla="*/ 4999393 w 6448426"/>
              <a:gd name="connsiteY310" fmla="*/ 4405919 h 6717072"/>
              <a:gd name="connsiteX311" fmla="*/ 5003637 w 6448426"/>
              <a:gd name="connsiteY311" fmla="*/ 4397437 h 6717072"/>
              <a:gd name="connsiteX312" fmla="*/ 5007882 w 6448426"/>
              <a:gd name="connsiteY312" fmla="*/ 4393196 h 6717072"/>
              <a:gd name="connsiteX313" fmla="*/ 5020616 w 6448426"/>
              <a:gd name="connsiteY313" fmla="*/ 4371990 h 6717072"/>
              <a:gd name="connsiteX314" fmla="*/ 5020616 w 6448426"/>
              <a:gd name="connsiteY314" fmla="*/ 4367749 h 6717072"/>
              <a:gd name="connsiteX315" fmla="*/ 5020616 w 6448426"/>
              <a:gd name="connsiteY315" fmla="*/ 4363508 h 6717072"/>
              <a:gd name="connsiteX316" fmla="*/ 5017433 w 6448426"/>
              <a:gd name="connsiteY316" fmla="*/ 4363508 h 6717072"/>
              <a:gd name="connsiteX317" fmla="*/ 5018493 w 6448426"/>
              <a:gd name="connsiteY317" fmla="*/ 4359266 h 6717072"/>
              <a:gd name="connsiteX318" fmla="*/ 5020617 w 6448426"/>
              <a:gd name="connsiteY318" fmla="*/ 4350783 h 6717072"/>
              <a:gd name="connsiteX319" fmla="*/ 4999393 w 6448426"/>
              <a:gd name="connsiteY319" fmla="*/ 4363508 h 6717072"/>
              <a:gd name="connsiteX320" fmla="*/ 5007882 w 6448426"/>
              <a:gd name="connsiteY320" fmla="*/ 4329579 h 6717072"/>
              <a:gd name="connsiteX321" fmla="*/ 5007883 w 6448426"/>
              <a:gd name="connsiteY321" fmla="*/ 4325262 h 6717072"/>
              <a:gd name="connsiteX322" fmla="*/ 5007853 w 6448426"/>
              <a:gd name="connsiteY322" fmla="*/ 4325337 h 6717072"/>
              <a:gd name="connsiteX323" fmla="*/ 5007883 w 6448426"/>
              <a:gd name="connsiteY323" fmla="*/ 4325337 h 6717072"/>
              <a:gd name="connsiteX324" fmla="*/ 5034881 w 6448426"/>
              <a:gd name="connsiteY324" fmla="*/ 4256187 h 6717072"/>
              <a:gd name="connsiteX325" fmla="*/ 5024223 w 6448426"/>
              <a:gd name="connsiteY325" fmla="*/ 4283458 h 6717072"/>
              <a:gd name="connsiteX326" fmla="*/ 5030166 w 6448426"/>
              <a:gd name="connsiteY326" fmla="*/ 4272852 h 6717072"/>
              <a:gd name="connsiteX327" fmla="*/ 5035340 w 6448426"/>
              <a:gd name="connsiteY327" fmla="*/ 4258339 h 6717072"/>
              <a:gd name="connsiteX328" fmla="*/ 5097019 w 6448426"/>
              <a:gd name="connsiteY328" fmla="*/ 4075107 h 6717072"/>
              <a:gd name="connsiteX329" fmla="*/ 5095406 w 6448426"/>
              <a:gd name="connsiteY329" fmla="*/ 4078676 h 6717072"/>
              <a:gd name="connsiteX330" fmla="*/ 5072411 w 6448426"/>
              <a:gd name="connsiteY330" fmla="*/ 4160168 h 6717072"/>
              <a:gd name="connsiteX331" fmla="*/ 5052131 w 6448426"/>
              <a:gd name="connsiteY331" fmla="*/ 4212054 h 6717072"/>
              <a:gd name="connsiteX332" fmla="*/ 5056695 w 6448426"/>
              <a:gd name="connsiteY332" fmla="*/ 4207113 h 6717072"/>
              <a:gd name="connsiteX333" fmla="*/ 5075796 w 6448426"/>
              <a:gd name="connsiteY333" fmla="*/ 4164170 h 6717072"/>
              <a:gd name="connsiteX334" fmla="*/ 5097019 w 6448426"/>
              <a:gd name="connsiteY334" fmla="*/ 4075107 h 6717072"/>
              <a:gd name="connsiteX335" fmla="*/ 5544905 w 6448426"/>
              <a:gd name="connsiteY335" fmla="*/ 3802029 h 6717072"/>
              <a:gd name="connsiteX336" fmla="*/ 5544905 w 6448426"/>
              <a:gd name="connsiteY336" fmla="*/ 3807229 h 6717072"/>
              <a:gd name="connsiteX337" fmla="*/ 5544589 w 6448426"/>
              <a:gd name="connsiteY337" fmla="*/ 3806912 h 6717072"/>
              <a:gd name="connsiteX338" fmla="*/ 5539705 w 6448426"/>
              <a:gd name="connsiteY338" fmla="*/ 3796829 h 6717072"/>
              <a:gd name="connsiteX339" fmla="*/ 5539950 w 6448426"/>
              <a:gd name="connsiteY339" fmla="*/ 3796831 h 6717072"/>
              <a:gd name="connsiteX340" fmla="*/ 5539705 w 6448426"/>
              <a:gd name="connsiteY340" fmla="*/ 3802030 h 6717072"/>
              <a:gd name="connsiteX341" fmla="*/ 5539705 w 6448426"/>
              <a:gd name="connsiteY341" fmla="*/ 3796829 h 6717072"/>
              <a:gd name="connsiteX342" fmla="*/ 5529308 w 6448426"/>
              <a:gd name="connsiteY342" fmla="*/ 3552485 h 6717072"/>
              <a:gd name="connsiteX343" fmla="*/ 5534507 w 6448426"/>
              <a:gd name="connsiteY343" fmla="*/ 3557683 h 6717072"/>
              <a:gd name="connsiteX344" fmla="*/ 5529308 w 6448426"/>
              <a:gd name="connsiteY344" fmla="*/ 3557683 h 6717072"/>
              <a:gd name="connsiteX345" fmla="*/ 5529308 w 6448426"/>
              <a:gd name="connsiteY345" fmla="*/ 3552485 h 6717072"/>
              <a:gd name="connsiteX346" fmla="*/ 5539705 w 6448426"/>
              <a:gd name="connsiteY346" fmla="*/ 3495297 h 6717072"/>
              <a:gd name="connsiteX347" fmla="*/ 5544905 w 6448426"/>
              <a:gd name="connsiteY347" fmla="*/ 3588876 h 6717072"/>
              <a:gd name="connsiteX348" fmla="*/ 5560501 w 6448426"/>
              <a:gd name="connsiteY348" fmla="*/ 3630467 h 6717072"/>
              <a:gd name="connsiteX349" fmla="*/ 5565700 w 6448426"/>
              <a:gd name="connsiteY349" fmla="*/ 3682456 h 6717072"/>
              <a:gd name="connsiteX350" fmla="*/ 5555303 w 6448426"/>
              <a:gd name="connsiteY350" fmla="*/ 3770837 h 6717072"/>
              <a:gd name="connsiteX351" fmla="*/ 5550103 w 6448426"/>
              <a:gd name="connsiteY351" fmla="*/ 3765638 h 6717072"/>
              <a:gd name="connsiteX352" fmla="*/ 5550104 w 6448426"/>
              <a:gd name="connsiteY352" fmla="*/ 3770837 h 6717072"/>
              <a:gd name="connsiteX353" fmla="*/ 5544905 w 6448426"/>
              <a:gd name="connsiteY353" fmla="*/ 3791631 h 6717072"/>
              <a:gd name="connsiteX354" fmla="*/ 5544905 w 6448426"/>
              <a:gd name="connsiteY354" fmla="*/ 3796831 h 6717072"/>
              <a:gd name="connsiteX355" fmla="*/ 5539950 w 6448426"/>
              <a:gd name="connsiteY355" fmla="*/ 3796831 h 6717072"/>
              <a:gd name="connsiteX356" fmla="*/ 5540356 w 6448426"/>
              <a:gd name="connsiteY356" fmla="*/ 3788301 h 6717072"/>
              <a:gd name="connsiteX357" fmla="*/ 5534507 w 6448426"/>
              <a:gd name="connsiteY357" fmla="*/ 3765636 h 6717072"/>
              <a:gd name="connsiteX358" fmla="*/ 5539705 w 6448426"/>
              <a:gd name="connsiteY358" fmla="*/ 3760438 h 6717072"/>
              <a:gd name="connsiteX359" fmla="*/ 5539705 w 6448426"/>
              <a:gd name="connsiteY359" fmla="*/ 3755240 h 6717072"/>
              <a:gd name="connsiteX360" fmla="*/ 5544905 w 6448426"/>
              <a:gd name="connsiteY360" fmla="*/ 3750041 h 6717072"/>
              <a:gd name="connsiteX361" fmla="*/ 5544905 w 6448426"/>
              <a:gd name="connsiteY361" fmla="*/ 3744842 h 6717072"/>
              <a:gd name="connsiteX362" fmla="*/ 5539705 w 6448426"/>
              <a:gd name="connsiteY362" fmla="*/ 3744842 h 6717072"/>
              <a:gd name="connsiteX363" fmla="*/ 5534507 w 6448426"/>
              <a:gd name="connsiteY363" fmla="*/ 3703252 h 6717072"/>
              <a:gd name="connsiteX364" fmla="*/ 5539705 w 6448426"/>
              <a:gd name="connsiteY364" fmla="*/ 3703252 h 6717072"/>
              <a:gd name="connsiteX365" fmla="*/ 5539705 w 6448426"/>
              <a:gd name="connsiteY365" fmla="*/ 3692852 h 6717072"/>
              <a:gd name="connsiteX366" fmla="*/ 5539705 w 6448426"/>
              <a:gd name="connsiteY366" fmla="*/ 3687655 h 6717072"/>
              <a:gd name="connsiteX367" fmla="*/ 5544905 w 6448426"/>
              <a:gd name="connsiteY367" fmla="*/ 3635666 h 6717072"/>
              <a:gd name="connsiteX368" fmla="*/ 5539705 w 6448426"/>
              <a:gd name="connsiteY368" fmla="*/ 3635665 h 6717072"/>
              <a:gd name="connsiteX369" fmla="*/ 5544905 w 6448426"/>
              <a:gd name="connsiteY369" fmla="*/ 3630467 h 6717072"/>
              <a:gd name="connsiteX370" fmla="*/ 5539704 w 6448426"/>
              <a:gd name="connsiteY370" fmla="*/ 3625268 h 6717072"/>
              <a:gd name="connsiteX371" fmla="*/ 5539705 w 6448426"/>
              <a:gd name="connsiteY371" fmla="*/ 3594075 h 6717072"/>
              <a:gd name="connsiteX372" fmla="*/ 5534507 w 6448426"/>
              <a:gd name="connsiteY372" fmla="*/ 3578479 h 6717072"/>
              <a:gd name="connsiteX373" fmla="*/ 5539705 w 6448426"/>
              <a:gd name="connsiteY373" fmla="*/ 3573279 h 6717072"/>
              <a:gd name="connsiteX374" fmla="*/ 5529308 w 6448426"/>
              <a:gd name="connsiteY374" fmla="*/ 3568080 h 6717072"/>
              <a:gd name="connsiteX375" fmla="*/ 5534507 w 6448426"/>
              <a:gd name="connsiteY375" fmla="*/ 3568081 h 6717072"/>
              <a:gd name="connsiteX376" fmla="*/ 5534507 w 6448426"/>
              <a:gd name="connsiteY376" fmla="*/ 3562882 h 6717072"/>
              <a:gd name="connsiteX377" fmla="*/ 5534507 w 6448426"/>
              <a:gd name="connsiteY377" fmla="*/ 3557683 h 6717072"/>
              <a:gd name="connsiteX378" fmla="*/ 5534506 w 6448426"/>
              <a:gd name="connsiteY378" fmla="*/ 3552485 h 6717072"/>
              <a:gd name="connsiteX379" fmla="*/ 5534507 w 6448426"/>
              <a:gd name="connsiteY379" fmla="*/ 3547284 h 6717072"/>
              <a:gd name="connsiteX380" fmla="*/ 5539705 w 6448426"/>
              <a:gd name="connsiteY380" fmla="*/ 3536888 h 6717072"/>
              <a:gd name="connsiteX381" fmla="*/ 5534507 w 6448426"/>
              <a:gd name="connsiteY381" fmla="*/ 3526490 h 6717072"/>
              <a:gd name="connsiteX382" fmla="*/ 5539705 w 6448426"/>
              <a:gd name="connsiteY382" fmla="*/ 3495297 h 6717072"/>
              <a:gd name="connsiteX383" fmla="*/ 4986876 w 6448426"/>
              <a:gd name="connsiteY383" fmla="*/ 3393521 h 6717072"/>
              <a:gd name="connsiteX384" fmla="*/ 4975707 w 6448426"/>
              <a:gd name="connsiteY384" fmla="*/ 3419534 h 6717072"/>
              <a:gd name="connsiteX385" fmla="*/ 4909601 w 6448426"/>
              <a:gd name="connsiteY385" fmla="*/ 3949749 h 6717072"/>
              <a:gd name="connsiteX386" fmla="*/ 4906306 w 6448426"/>
              <a:gd name="connsiteY386" fmla="*/ 3970082 h 6717072"/>
              <a:gd name="connsiteX387" fmla="*/ 4888032 w 6448426"/>
              <a:gd name="connsiteY387" fmla="*/ 3980498 h 6717072"/>
              <a:gd name="connsiteX388" fmla="*/ 4879350 w 6448426"/>
              <a:gd name="connsiteY388" fmla="*/ 3961436 h 6717072"/>
              <a:gd name="connsiteX389" fmla="*/ 4902614 w 6448426"/>
              <a:gd name="connsiteY389" fmla="*/ 3857887 h 6717072"/>
              <a:gd name="connsiteX390" fmla="*/ 4908215 w 6448426"/>
              <a:gd name="connsiteY390" fmla="*/ 3818874 h 6717072"/>
              <a:gd name="connsiteX391" fmla="*/ 4863295 w 6448426"/>
              <a:gd name="connsiteY391" fmla="*/ 3985018 h 6717072"/>
              <a:gd name="connsiteX392" fmla="*/ 4461978 w 6448426"/>
              <a:gd name="connsiteY392" fmla="*/ 4704895 h 6717072"/>
              <a:gd name="connsiteX393" fmla="*/ 4420668 w 6448426"/>
              <a:gd name="connsiteY393" fmla="*/ 4750345 h 6717072"/>
              <a:gd name="connsiteX394" fmla="*/ 4418486 w 6448426"/>
              <a:gd name="connsiteY394" fmla="*/ 4753301 h 6717072"/>
              <a:gd name="connsiteX395" fmla="*/ 4400167 w 6448426"/>
              <a:gd name="connsiteY395" fmla="*/ 4785061 h 6717072"/>
              <a:gd name="connsiteX396" fmla="*/ 4325389 w 6448426"/>
              <a:gd name="connsiteY396" fmla="*/ 4862289 h 6717072"/>
              <a:gd name="connsiteX397" fmla="*/ 4211195 w 6448426"/>
              <a:gd name="connsiteY397" fmla="*/ 4989782 h 6717072"/>
              <a:gd name="connsiteX398" fmla="*/ 3779367 w 6448426"/>
              <a:gd name="connsiteY398" fmla="*/ 5341325 h 6717072"/>
              <a:gd name="connsiteX399" fmla="*/ 3964419 w 6448426"/>
              <a:gd name="connsiteY399" fmla="*/ 5225646 h 6717072"/>
              <a:gd name="connsiteX400" fmla="*/ 4134990 w 6448426"/>
              <a:gd name="connsiteY400" fmla="*/ 5105737 h 6717072"/>
              <a:gd name="connsiteX401" fmla="*/ 4301137 w 6448426"/>
              <a:gd name="connsiteY401" fmla="*/ 4950861 h 6717072"/>
              <a:gd name="connsiteX402" fmla="*/ 4394488 w 6448426"/>
              <a:gd name="connsiteY402" fmla="*/ 4858207 h 6717072"/>
              <a:gd name="connsiteX403" fmla="*/ 4401264 w 6448426"/>
              <a:gd name="connsiteY403" fmla="*/ 4848621 h 6717072"/>
              <a:gd name="connsiteX404" fmla="*/ 4405617 w 6448426"/>
              <a:gd name="connsiteY404" fmla="*/ 4848479 h 6717072"/>
              <a:gd name="connsiteX405" fmla="*/ 4451929 w 6448426"/>
              <a:gd name="connsiteY405" fmla="*/ 4796428 h 6717072"/>
              <a:gd name="connsiteX406" fmla="*/ 4413468 w 6448426"/>
              <a:gd name="connsiteY406" fmla="*/ 4849741 h 6717072"/>
              <a:gd name="connsiteX407" fmla="*/ 4420484 w 6448426"/>
              <a:gd name="connsiteY407" fmla="*/ 4858202 h 6717072"/>
              <a:gd name="connsiteX408" fmla="*/ 4418973 w 6448426"/>
              <a:gd name="connsiteY408" fmla="*/ 4871193 h 6717072"/>
              <a:gd name="connsiteX409" fmla="*/ 4383907 w 6448426"/>
              <a:gd name="connsiteY409" fmla="*/ 4920587 h 6717072"/>
              <a:gd name="connsiteX410" fmla="*/ 4260579 w 6448426"/>
              <a:gd name="connsiteY410" fmla="*/ 5042216 h 6717072"/>
              <a:gd name="connsiteX411" fmla="*/ 4204679 w 6448426"/>
              <a:gd name="connsiteY411" fmla="*/ 5091613 h 6717072"/>
              <a:gd name="connsiteX412" fmla="*/ 4203295 w 6448426"/>
              <a:gd name="connsiteY412" fmla="*/ 5093036 h 6717072"/>
              <a:gd name="connsiteX413" fmla="*/ 4199719 w 6448426"/>
              <a:gd name="connsiteY413" fmla="*/ 5095996 h 6717072"/>
              <a:gd name="connsiteX414" fmla="*/ 4195124 w 6448426"/>
              <a:gd name="connsiteY414" fmla="*/ 5100057 h 6717072"/>
              <a:gd name="connsiteX415" fmla="*/ 4193046 w 6448426"/>
              <a:gd name="connsiteY415" fmla="*/ 5101520 h 6717072"/>
              <a:gd name="connsiteX416" fmla="*/ 4129827 w 6448426"/>
              <a:gd name="connsiteY416" fmla="*/ 5153849 h 6717072"/>
              <a:gd name="connsiteX417" fmla="*/ 4133921 w 6448426"/>
              <a:gd name="connsiteY417" fmla="*/ 5155642 h 6717072"/>
              <a:gd name="connsiteX418" fmla="*/ 4144848 w 6448426"/>
              <a:gd name="connsiteY418" fmla="*/ 5155045 h 6717072"/>
              <a:gd name="connsiteX419" fmla="*/ 4149983 w 6448426"/>
              <a:gd name="connsiteY419" fmla="*/ 5154973 h 6717072"/>
              <a:gd name="connsiteX420" fmla="*/ 4241830 w 6448426"/>
              <a:gd name="connsiteY420" fmla="*/ 5088520 h 6717072"/>
              <a:gd name="connsiteX421" fmla="*/ 4432322 w 6448426"/>
              <a:gd name="connsiteY421" fmla="*/ 4913088 h 6717072"/>
              <a:gd name="connsiteX422" fmla="*/ 4453579 w 6448426"/>
              <a:gd name="connsiteY422" fmla="*/ 4891932 h 6717072"/>
              <a:gd name="connsiteX423" fmla="*/ 4468892 w 6448426"/>
              <a:gd name="connsiteY423" fmla="*/ 4875017 h 6717072"/>
              <a:gd name="connsiteX424" fmla="*/ 4472929 w 6448426"/>
              <a:gd name="connsiteY424" fmla="*/ 4873090 h 6717072"/>
              <a:gd name="connsiteX425" fmla="*/ 4656637 w 6448426"/>
              <a:gd name="connsiteY425" fmla="*/ 4650047 h 6717072"/>
              <a:gd name="connsiteX426" fmla="*/ 4818387 w 6448426"/>
              <a:gd name="connsiteY426" fmla="*/ 4385936 h 6717072"/>
              <a:gd name="connsiteX427" fmla="*/ 4880603 w 6448426"/>
              <a:gd name="connsiteY427" fmla="*/ 4244207 h 6717072"/>
              <a:gd name="connsiteX428" fmla="*/ 4928009 w 6448426"/>
              <a:gd name="connsiteY428" fmla="*/ 4088362 h 6717072"/>
              <a:gd name="connsiteX429" fmla="*/ 4966158 w 6448426"/>
              <a:gd name="connsiteY429" fmla="*/ 3917710 h 6717072"/>
              <a:gd name="connsiteX430" fmla="*/ 4965932 w 6448426"/>
              <a:gd name="connsiteY430" fmla="*/ 3829928 h 6717072"/>
              <a:gd name="connsiteX431" fmla="*/ 4965726 w 6448426"/>
              <a:gd name="connsiteY431" fmla="*/ 3765156 h 6717072"/>
              <a:gd name="connsiteX432" fmla="*/ 4994615 w 6448426"/>
              <a:gd name="connsiteY432" fmla="*/ 3415105 h 6717072"/>
              <a:gd name="connsiteX433" fmla="*/ 4986876 w 6448426"/>
              <a:gd name="connsiteY433" fmla="*/ 3393521 h 6717072"/>
              <a:gd name="connsiteX434" fmla="*/ 5487717 w 6448426"/>
              <a:gd name="connsiteY434" fmla="*/ 3126177 h 6717072"/>
              <a:gd name="connsiteX435" fmla="*/ 5492916 w 6448426"/>
              <a:gd name="connsiteY435" fmla="*/ 3141775 h 6717072"/>
              <a:gd name="connsiteX436" fmla="*/ 5492916 w 6448426"/>
              <a:gd name="connsiteY436" fmla="*/ 3146974 h 6717072"/>
              <a:gd name="connsiteX437" fmla="*/ 5492916 w 6448426"/>
              <a:gd name="connsiteY437" fmla="*/ 3152172 h 6717072"/>
              <a:gd name="connsiteX438" fmla="*/ 5492916 w 6448426"/>
              <a:gd name="connsiteY438" fmla="*/ 3157371 h 6717072"/>
              <a:gd name="connsiteX439" fmla="*/ 5487717 w 6448426"/>
              <a:gd name="connsiteY439" fmla="*/ 3146974 h 6717072"/>
              <a:gd name="connsiteX440" fmla="*/ 5487717 w 6448426"/>
              <a:gd name="connsiteY440" fmla="*/ 3126177 h 6717072"/>
              <a:gd name="connsiteX441" fmla="*/ 5238169 w 6448426"/>
              <a:gd name="connsiteY441" fmla="*/ 2091605 h 6717072"/>
              <a:gd name="connsiteX442" fmla="*/ 5240896 w 6448426"/>
              <a:gd name="connsiteY442" fmla="*/ 2096451 h 6717072"/>
              <a:gd name="connsiteX443" fmla="*/ 5238819 w 6448426"/>
              <a:gd name="connsiteY443" fmla="*/ 2096154 h 6717072"/>
              <a:gd name="connsiteX444" fmla="*/ 5238169 w 6448426"/>
              <a:gd name="connsiteY444" fmla="*/ 2091605 h 6717072"/>
              <a:gd name="connsiteX445" fmla="*/ 5197603 w 6448426"/>
              <a:gd name="connsiteY445" fmla="*/ 2041185 h 6717072"/>
              <a:gd name="connsiteX446" fmla="*/ 5205939 w 6448426"/>
              <a:gd name="connsiteY446" fmla="*/ 2056979 h 6717072"/>
              <a:gd name="connsiteX447" fmla="*/ 5201777 w 6448426"/>
              <a:gd name="connsiteY447" fmla="*/ 2044816 h 6717072"/>
              <a:gd name="connsiteX448" fmla="*/ 1644601 w 6448426"/>
              <a:gd name="connsiteY448" fmla="*/ 1968068 h 6717072"/>
              <a:gd name="connsiteX449" fmla="*/ 2440667 w 6448426"/>
              <a:gd name="connsiteY449" fmla="*/ 1968668 h 6717072"/>
              <a:gd name="connsiteX450" fmla="*/ 2131019 w 6448426"/>
              <a:gd name="connsiteY450" fmla="*/ 2147844 h 6717072"/>
              <a:gd name="connsiteX451" fmla="*/ 2028205 w 6448426"/>
              <a:gd name="connsiteY451" fmla="*/ 2195343 h 6717072"/>
              <a:gd name="connsiteX452" fmla="*/ 1954852 w 6448426"/>
              <a:gd name="connsiteY452" fmla="*/ 2236229 h 6717072"/>
              <a:gd name="connsiteX453" fmla="*/ 1897131 w 6448426"/>
              <a:gd name="connsiteY453" fmla="*/ 2254868 h 6717072"/>
              <a:gd name="connsiteX454" fmla="*/ 1792511 w 6448426"/>
              <a:gd name="connsiteY454" fmla="*/ 2260279 h 6717072"/>
              <a:gd name="connsiteX455" fmla="*/ 1713747 w 6448426"/>
              <a:gd name="connsiteY455" fmla="*/ 2285532 h 6717072"/>
              <a:gd name="connsiteX456" fmla="*/ 1660837 w 6448426"/>
              <a:gd name="connsiteY456" fmla="*/ 2318001 h 6717072"/>
              <a:gd name="connsiteX457" fmla="*/ 1639191 w 6448426"/>
              <a:gd name="connsiteY457" fmla="*/ 2319503 h 6717072"/>
              <a:gd name="connsiteX458" fmla="*/ 1638300 w 6448426"/>
              <a:gd name="connsiteY458" fmla="*/ 2318142 h 6717072"/>
              <a:gd name="connsiteX459" fmla="*/ 1638300 w 6448426"/>
              <a:gd name="connsiteY459" fmla="*/ 2275957 h 6717072"/>
              <a:gd name="connsiteX460" fmla="*/ 1643267 w 6448426"/>
              <a:gd name="connsiteY460" fmla="*/ 2262449 h 6717072"/>
              <a:gd name="connsiteX461" fmla="*/ 1642799 w 6448426"/>
              <a:gd name="connsiteY461" fmla="*/ 1973478 h 6717072"/>
              <a:gd name="connsiteX462" fmla="*/ 1644601 w 6448426"/>
              <a:gd name="connsiteY462" fmla="*/ 1968068 h 6717072"/>
              <a:gd name="connsiteX463" fmla="*/ 0 w 6448426"/>
              <a:gd name="connsiteY463" fmla="*/ 1967460 h 6717072"/>
              <a:gd name="connsiteX464" fmla="*/ 6174 w 6448426"/>
              <a:gd name="connsiteY464" fmla="*/ 1967466 h 6717072"/>
              <a:gd name="connsiteX465" fmla="*/ 45858 w 6448426"/>
              <a:gd name="connsiteY465" fmla="*/ 1981897 h 6717072"/>
              <a:gd name="connsiteX466" fmla="*/ 278543 w 6448426"/>
              <a:gd name="connsiteY466" fmla="*/ 2186324 h 6717072"/>
              <a:gd name="connsiteX467" fmla="*/ 312816 w 6448426"/>
              <a:gd name="connsiteY467" fmla="*/ 2210375 h 6717072"/>
              <a:gd name="connsiteX468" fmla="*/ 571958 w 6448426"/>
              <a:gd name="connsiteY468" fmla="*/ 2348063 h 6717072"/>
              <a:gd name="connsiteX469" fmla="*/ 694614 w 6448426"/>
              <a:gd name="connsiteY469" fmla="*/ 2436448 h 6717072"/>
              <a:gd name="connsiteX470" fmla="*/ 734899 w 6448426"/>
              <a:gd name="connsiteY470" fmla="*/ 2458694 h 6717072"/>
              <a:gd name="connsiteX471" fmla="*/ 921289 w 6448426"/>
              <a:gd name="connsiteY471" fmla="*/ 2530846 h 6717072"/>
              <a:gd name="connsiteX472" fmla="*/ 945940 w 6448426"/>
              <a:gd name="connsiteY472" fmla="*/ 2556097 h 6717072"/>
              <a:gd name="connsiteX473" fmla="*/ 978408 w 6448426"/>
              <a:gd name="connsiteY473" fmla="*/ 2646287 h 6717072"/>
              <a:gd name="connsiteX474" fmla="*/ 1033724 w 6448426"/>
              <a:gd name="connsiteY474" fmla="*/ 2819449 h 6717072"/>
              <a:gd name="connsiteX475" fmla="*/ 1090243 w 6448426"/>
              <a:gd name="connsiteY475" fmla="*/ 3087009 h 6717072"/>
              <a:gd name="connsiteX476" fmla="*/ 1082426 w 6448426"/>
              <a:gd name="connsiteY476" fmla="*/ 3244537 h 6717072"/>
              <a:gd name="connsiteX477" fmla="*/ 1034325 w 6448426"/>
              <a:gd name="connsiteY477" fmla="*/ 3460389 h 6717072"/>
              <a:gd name="connsiteX478" fmla="*/ 1015686 w 6448426"/>
              <a:gd name="connsiteY478" fmla="*/ 3524124 h 6717072"/>
              <a:gd name="connsiteX479" fmla="*/ 986225 w 6448426"/>
              <a:gd name="connsiteY479" fmla="*/ 3794088 h 6717072"/>
              <a:gd name="connsiteX480" fmla="*/ 1090844 w 6448426"/>
              <a:gd name="connsiteY480" fmla="*/ 4314177 h 6717072"/>
              <a:gd name="connsiteX481" fmla="*/ 1134735 w 6448426"/>
              <a:gd name="connsiteY481" fmla="*/ 4737463 h 6717072"/>
              <a:gd name="connsiteX482" fmla="*/ 1156381 w 6448426"/>
              <a:gd name="connsiteY482" fmla="*/ 4964136 h 6717072"/>
              <a:gd name="connsiteX483" fmla="*/ 1181100 w 6448426"/>
              <a:gd name="connsiteY483" fmla="*/ 5083722 h 6717072"/>
              <a:gd name="connsiteX484" fmla="*/ 1181100 w 6448426"/>
              <a:gd name="connsiteY484" fmla="*/ 5591849 h 6717072"/>
              <a:gd name="connsiteX485" fmla="*/ 1114293 w 6448426"/>
              <a:gd name="connsiteY485" fmla="*/ 5591849 h 6717072"/>
              <a:gd name="connsiteX486" fmla="*/ 1116096 w 6448426"/>
              <a:gd name="connsiteY486" fmla="*/ 5955009 h 6717072"/>
              <a:gd name="connsiteX487" fmla="*/ 1149166 w 6448426"/>
              <a:gd name="connsiteY487" fmla="*/ 6031370 h 6717072"/>
              <a:gd name="connsiteX488" fmla="*/ 1165926 w 6448426"/>
              <a:gd name="connsiteY488" fmla="*/ 6035729 h 6717072"/>
              <a:gd name="connsiteX489" fmla="*/ 1181100 w 6448426"/>
              <a:gd name="connsiteY489" fmla="*/ 6035632 h 6717072"/>
              <a:gd name="connsiteX490" fmla="*/ 1181100 w 6448426"/>
              <a:gd name="connsiteY490" fmla="*/ 6099366 h 6717072"/>
              <a:gd name="connsiteX491" fmla="*/ 1121570 w 6448426"/>
              <a:gd name="connsiteY491" fmla="*/ 6064956 h 6717072"/>
              <a:gd name="connsiteX492" fmla="*/ 923088 w 6448426"/>
              <a:gd name="connsiteY492" fmla="*/ 5928363 h 6717072"/>
              <a:gd name="connsiteX493" fmla="*/ 938684 w 6448426"/>
              <a:gd name="connsiteY493" fmla="*/ 5928363 h 6717072"/>
              <a:gd name="connsiteX494" fmla="*/ 860701 w 6448426"/>
              <a:gd name="connsiteY494" fmla="*/ 5876374 h 6717072"/>
              <a:gd name="connsiteX495" fmla="*/ 860701 w 6448426"/>
              <a:gd name="connsiteY495" fmla="*/ 5881574 h 6717072"/>
              <a:gd name="connsiteX496" fmla="*/ 772320 w 6448426"/>
              <a:gd name="connsiteY496" fmla="*/ 5808789 h 6717072"/>
              <a:gd name="connsiteX497" fmla="*/ 720330 w 6448426"/>
              <a:gd name="connsiteY497" fmla="*/ 5761999 h 6717072"/>
              <a:gd name="connsiteX498" fmla="*/ 715131 w 6448426"/>
              <a:gd name="connsiteY498" fmla="*/ 5756801 h 6717072"/>
              <a:gd name="connsiteX499" fmla="*/ 709933 w 6448426"/>
              <a:gd name="connsiteY499" fmla="*/ 5756801 h 6717072"/>
              <a:gd name="connsiteX500" fmla="*/ 704734 w 6448426"/>
              <a:gd name="connsiteY500" fmla="*/ 5746403 h 6717072"/>
              <a:gd name="connsiteX501" fmla="*/ 678739 w 6448426"/>
              <a:gd name="connsiteY501" fmla="*/ 5725608 h 6717072"/>
              <a:gd name="connsiteX502" fmla="*/ 605956 w 6448426"/>
              <a:gd name="connsiteY502" fmla="*/ 5658022 h 6717072"/>
              <a:gd name="connsiteX503" fmla="*/ 574763 w 6448426"/>
              <a:gd name="connsiteY503" fmla="*/ 5626829 h 6717072"/>
              <a:gd name="connsiteX504" fmla="*/ 512376 w 6448426"/>
              <a:gd name="connsiteY504" fmla="*/ 5559244 h 6717072"/>
              <a:gd name="connsiteX505" fmla="*/ 517574 w 6448426"/>
              <a:gd name="connsiteY505" fmla="*/ 5559244 h 6717072"/>
              <a:gd name="connsiteX506" fmla="*/ 501977 w 6448426"/>
              <a:gd name="connsiteY506" fmla="*/ 5548847 h 6717072"/>
              <a:gd name="connsiteX507" fmla="*/ 256329 w 6448426"/>
              <a:gd name="connsiteY507" fmla="*/ 5244714 h 6717072"/>
              <a:gd name="connsiteX508" fmla="*/ 239536 w 6448426"/>
              <a:gd name="connsiteY508" fmla="*/ 5219298 h 6717072"/>
              <a:gd name="connsiteX509" fmla="*/ 166654 w 6448426"/>
              <a:gd name="connsiteY509" fmla="*/ 5123852 h 6717072"/>
              <a:gd name="connsiteX510" fmla="*/ 174446 w 6448426"/>
              <a:gd name="connsiteY510" fmla="*/ 5138137 h 6717072"/>
              <a:gd name="connsiteX511" fmla="*/ 154370 w 6448426"/>
              <a:gd name="connsiteY511" fmla="*/ 5107764 h 6717072"/>
              <a:gd name="connsiteX512" fmla="*/ 146616 w 6448426"/>
              <a:gd name="connsiteY512" fmla="*/ 5097611 h 6717072"/>
              <a:gd name="connsiteX513" fmla="*/ 127657 w 6448426"/>
              <a:gd name="connsiteY513" fmla="*/ 5080949 h 6717072"/>
              <a:gd name="connsiteX514" fmla="*/ 169248 w 6448426"/>
              <a:gd name="connsiteY514" fmla="*/ 5158932 h 6717072"/>
              <a:gd name="connsiteX515" fmla="*/ 216038 w 6448426"/>
              <a:gd name="connsiteY515" fmla="*/ 5205722 h 6717072"/>
              <a:gd name="connsiteX516" fmla="*/ 179645 w 6448426"/>
              <a:gd name="connsiteY516" fmla="*/ 5143336 h 6717072"/>
              <a:gd name="connsiteX517" fmla="*/ 283624 w 6448426"/>
              <a:gd name="connsiteY517" fmla="*/ 5304500 h 6717072"/>
              <a:gd name="connsiteX518" fmla="*/ 346010 w 6448426"/>
              <a:gd name="connsiteY518" fmla="*/ 5392881 h 6717072"/>
              <a:gd name="connsiteX519" fmla="*/ 387601 w 6448426"/>
              <a:gd name="connsiteY519" fmla="*/ 5455267 h 6717072"/>
              <a:gd name="connsiteX520" fmla="*/ 418794 w 6448426"/>
              <a:gd name="connsiteY520" fmla="*/ 5481262 h 6717072"/>
              <a:gd name="connsiteX521" fmla="*/ 1140345 w 6448426"/>
              <a:gd name="connsiteY521" fmla="*/ 6117151 h 6717072"/>
              <a:gd name="connsiteX522" fmla="*/ 1181100 w 6448426"/>
              <a:gd name="connsiteY522" fmla="*/ 6141354 h 6717072"/>
              <a:gd name="connsiteX523" fmla="*/ 1181100 w 6448426"/>
              <a:gd name="connsiteY523" fmla="*/ 6339857 h 6717072"/>
              <a:gd name="connsiteX524" fmla="*/ 1033363 w 6448426"/>
              <a:gd name="connsiteY524" fmla="*/ 6258932 h 6717072"/>
              <a:gd name="connsiteX525" fmla="*/ 596232 w 6448426"/>
              <a:gd name="connsiteY525" fmla="*/ 5918661 h 6717072"/>
              <a:gd name="connsiteX526" fmla="*/ 255160 w 6448426"/>
              <a:gd name="connsiteY526" fmla="*/ 5599200 h 6717072"/>
              <a:gd name="connsiteX527" fmla="*/ 233574 w 6448426"/>
              <a:gd name="connsiteY527" fmla="*/ 5573298 h 6717072"/>
              <a:gd name="connsiteX528" fmla="*/ 240048 w 6448426"/>
              <a:gd name="connsiteY528" fmla="*/ 5532286 h 6717072"/>
              <a:gd name="connsiteX529" fmla="*/ 270272 w 6448426"/>
              <a:gd name="connsiteY529" fmla="*/ 5545237 h 6717072"/>
              <a:gd name="connsiteX530" fmla="*/ 442965 w 6448426"/>
              <a:gd name="connsiteY530" fmla="*/ 5720078 h 6717072"/>
              <a:gd name="connsiteX531" fmla="*/ 479664 w 6448426"/>
              <a:gd name="connsiteY531" fmla="*/ 5741662 h 6717072"/>
              <a:gd name="connsiteX532" fmla="*/ 488296 w 6448426"/>
              <a:gd name="connsiteY532" fmla="*/ 5741662 h 6717072"/>
              <a:gd name="connsiteX533" fmla="*/ 483980 w 6448426"/>
              <a:gd name="connsiteY533" fmla="*/ 5735186 h 6717072"/>
              <a:gd name="connsiteX534" fmla="*/ 177448 w 6448426"/>
              <a:gd name="connsiteY534" fmla="*/ 5396299 h 6717072"/>
              <a:gd name="connsiteX535" fmla="*/ 86783 w 6448426"/>
              <a:gd name="connsiteY535" fmla="*/ 5286215 h 6717072"/>
              <a:gd name="connsiteX536" fmla="*/ 54404 w 6448426"/>
              <a:gd name="connsiteY536" fmla="*/ 5264630 h 6717072"/>
              <a:gd name="connsiteX537" fmla="*/ 153703 w 6448426"/>
              <a:gd name="connsiteY537" fmla="*/ 5476164 h 6717072"/>
              <a:gd name="connsiteX538" fmla="*/ 0 w 6448426"/>
              <a:gd name="connsiteY538" fmla="*/ 5284735 h 6717072"/>
              <a:gd name="connsiteX539" fmla="*/ 1126318 w 6448426"/>
              <a:gd name="connsiteY539" fmla="*/ 1966866 h 6717072"/>
              <a:gd name="connsiteX540" fmla="*/ 1104071 w 6448426"/>
              <a:gd name="connsiteY540" fmla="*/ 2064269 h 6717072"/>
              <a:gd name="connsiteX541" fmla="*/ 1066191 w 6448426"/>
              <a:gd name="connsiteY541" fmla="*/ 2185723 h 6717072"/>
              <a:gd name="connsiteX542" fmla="*/ 1053566 w 6448426"/>
              <a:gd name="connsiteY542" fmla="*/ 2238633 h 6717072"/>
              <a:gd name="connsiteX543" fmla="*/ 1052964 w 6448426"/>
              <a:gd name="connsiteY543" fmla="*/ 2308981 h 6717072"/>
              <a:gd name="connsiteX544" fmla="*/ 1036730 w 6448426"/>
              <a:gd name="connsiteY544" fmla="*/ 2305975 h 6717072"/>
              <a:gd name="connsiteX545" fmla="*/ 838916 w 6448426"/>
              <a:gd name="connsiteY545" fmla="*/ 2249456 h 6717072"/>
              <a:gd name="connsiteX546" fmla="*/ 767367 w 6448426"/>
              <a:gd name="connsiteY546" fmla="*/ 2225406 h 6717072"/>
              <a:gd name="connsiteX547" fmla="*/ 599015 w 6448426"/>
              <a:gd name="connsiteY547" fmla="*/ 2162876 h 6717072"/>
              <a:gd name="connsiteX548" fmla="*/ 482370 w 6448426"/>
              <a:gd name="connsiteY548" fmla="*/ 2109363 h 6717072"/>
              <a:gd name="connsiteX549" fmla="*/ 463130 w 6448426"/>
              <a:gd name="connsiteY549" fmla="*/ 2094332 h 6717072"/>
              <a:gd name="connsiteX550" fmla="*/ 325442 w 6448426"/>
              <a:gd name="connsiteY550" fmla="*/ 1971676 h 6717072"/>
              <a:gd name="connsiteX551" fmla="*/ 329050 w 6448426"/>
              <a:gd name="connsiteY551" fmla="*/ 1967466 h 6717072"/>
              <a:gd name="connsiteX552" fmla="*/ 1126318 w 6448426"/>
              <a:gd name="connsiteY552" fmla="*/ 1966866 h 6717072"/>
              <a:gd name="connsiteX553" fmla="*/ 5196579 w 6448426"/>
              <a:gd name="connsiteY553" fmla="*/ 1820147 h 6717072"/>
              <a:gd name="connsiteX554" fmla="*/ 5201777 w 6448426"/>
              <a:gd name="connsiteY554" fmla="*/ 1826464 h 6717072"/>
              <a:gd name="connsiteX555" fmla="*/ 5196579 w 6448426"/>
              <a:gd name="connsiteY555" fmla="*/ 1821264 h 6717072"/>
              <a:gd name="connsiteX556" fmla="*/ 6103108 w 6448426"/>
              <a:gd name="connsiteY556" fmla="*/ 1760350 h 6717072"/>
              <a:gd name="connsiteX557" fmla="*/ 6104681 w 6448426"/>
              <a:gd name="connsiteY557" fmla="*/ 1774423 h 6717072"/>
              <a:gd name="connsiteX558" fmla="*/ 6103108 w 6448426"/>
              <a:gd name="connsiteY558" fmla="*/ 1760350 h 6717072"/>
              <a:gd name="connsiteX559" fmla="*/ 4728678 w 6448426"/>
              <a:gd name="connsiteY559" fmla="*/ 1353366 h 6717072"/>
              <a:gd name="connsiteX560" fmla="*/ 4733877 w 6448426"/>
              <a:gd name="connsiteY560" fmla="*/ 1353367 h 6717072"/>
              <a:gd name="connsiteX561" fmla="*/ 4733877 w 6448426"/>
              <a:gd name="connsiteY561" fmla="*/ 1358565 h 6717072"/>
              <a:gd name="connsiteX562" fmla="*/ 4728678 w 6448426"/>
              <a:gd name="connsiteY562" fmla="*/ 1353366 h 6717072"/>
              <a:gd name="connsiteX563" fmla="*/ 4733877 w 6448426"/>
              <a:gd name="connsiteY563" fmla="*/ 1327372 h 6717072"/>
              <a:gd name="connsiteX564" fmla="*/ 4739077 w 6448426"/>
              <a:gd name="connsiteY564" fmla="*/ 1332573 h 6717072"/>
              <a:gd name="connsiteX565" fmla="*/ 4733877 w 6448426"/>
              <a:gd name="connsiteY565" fmla="*/ 1332572 h 6717072"/>
              <a:gd name="connsiteX566" fmla="*/ 4733877 w 6448426"/>
              <a:gd name="connsiteY566" fmla="*/ 1327372 h 6717072"/>
              <a:gd name="connsiteX567" fmla="*/ 4589881 w 6448426"/>
              <a:gd name="connsiteY567" fmla="*/ 1246867 h 6717072"/>
              <a:gd name="connsiteX568" fmla="*/ 4738303 w 6448426"/>
              <a:gd name="connsiteY568" fmla="*/ 1394900 h 6717072"/>
              <a:gd name="connsiteX569" fmla="*/ 4957178 w 6448426"/>
              <a:gd name="connsiteY569" fmla="*/ 1651450 h 6717072"/>
              <a:gd name="connsiteX570" fmla="*/ 5145630 w 6448426"/>
              <a:gd name="connsiteY570" fmla="*/ 1942715 h 6717072"/>
              <a:gd name="connsiteX571" fmla="*/ 5185865 w 6448426"/>
              <a:gd name="connsiteY571" fmla="*/ 2018945 h 6717072"/>
              <a:gd name="connsiteX572" fmla="*/ 5192679 w 6448426"/>
              <a:gd name="connsiteY572" fmla="*/ 2026376 h 6717072"/>
              <a:gd name="connsiteX573" fmla="*/ 5227773 w 6448426"/>
              <a:gd name="connsiteY573" fmla="*/ 2081208 h 6717072"/>
              <a:gd name="connsiteX574" fmla="*/ 5227772 w 6448426"/>
              <a:gd name="connsiteY574" fmla="*/ 2086406 h 6717072"/>
              <a:gd name="connsiteX575" fmla="*/ 5227772 w 6448426"/>
              <a:gd name="connsiteY575" fmla="*/ 2091604 h 6717072"/>
              <a:gd name="connsiteX576" fmla="*/ 5232971 w 6448426"/>
              <a:gd name="connsiteY576" fmla="*/ 2091605 h 6717072"/>
              <a:gd name="connsiteX577" fmla="*/ 5243369 w 6448426"/>
              <a:gd name="connsiteY577" fmla="*/ 2117598 h 6717072"/>
              <a:gd name="connsiteX578" fmla="*/ 5243369 w 6448426"/>
              <a:gd name="connsiteY578" fmla="*/ 2122798 h 6717072"/>
              <a:gd name="connsiteX579" fmla="*/ 5248568 w 6448426"/>
              <a:gd name="connsiteY579" fmla="*/ 2127997 h 6717072"/>
              <a:gd name="connsiteX580" fmla="*/ 5248568 w 6448426"/>
              <a:gd name="connsiteY580" fmla="*/ 2122797 h 6717072"/>
              <a:gd name="connsiteX581" fmla="*/ 5284961 w 6448426"/>
              <a:gd name="connsiteY581" fmla="*/ 2179985 h 6717072"/>
              <a:gd name="connsiteX582" fmla="*/ 5279761 w 6448426"/>
              <a:gd name="connsiteY582" fmla="*/ 2179986 h 6717072"/>
              <a:gd name="connsiteX583" fmla="*/ 5279761 w 6448426"/>
              <a:gd name="connsiteY583" fmla="*/ 2185184 h 6717072"/>
              <a:gd name="connsiteX584" fmla="*/ 5284960 w 6448426"/>
              <a:gd name="connsiteY584" fmla="*/ 2190383 h 6717072"/>
              <a:gd name="connsiteX585" fmla="*/ 5290159 w 6448426"/>
              <a:gd name="connsiteY585" fmla="*/ 2190383 h 6717072"/>
              <a:gd name="connsiteX586" fmla="*/ 5290160 w 6448426"/>
              <a:gd name="connsiteY586" fmla="*/ 2195583 h 6717072"/>
              <a:gd name="connsiteX587" fmla="*/ 5300557 w 6448426"/>
              <a:gd name="connsiteY587" fmla="*/ 2226775 h 6717072"/>
              <a:gd name="connsiteX588" fmla="*/ 5310955 w 6448426"/>
              <a:gd name="connsiteY588" fmla="*/ 2231973 h 6717072"/>
              <a:gd name="connsiteX589" fmla="*/ 5316153 w 6448426"/>
              <a:gd name="connsiteY589" fmla="*/ 2242372 h 6717072"/>
              <a:gd name="connsiteX590" fmla="*/ 5310955 w 6448426"/>
              <a:gd name="connsiteY590" fmla="*/ 2247570 h 6717072"/>
              <a:gd name="connsiteX591" fmla="*/ 5316153 w 6448426"/>
              <a:gd name="connsiteY591" fmla="*/ 2252769 h 6717072"/>
              <a:gd name="connsiteX592" fmla="*/ 5321352 w 6448426"/>
              <a:gd name="connsiteY592" fmla="*/ 2257968 h 6717072"/>
              <a:gd name="connsiteX593" fmla="*/ 5347347 w 6448426"/>
              <a:gd name="connsiteY593" fmla="*/ 2304757 h 6717072"/>
              <a:gd name="connsiteX594" fmla="*/ 5342148 w 6448426"/>
              <a:gd name="connsiteY594" fmla="*/ 2283962 h 6717072"/>
              <a:gd name="connsiteX595" fmla="*/ 5326551 w 6448426"/>
              <a:gd name="connsiteY595" fmla="*/ 2263167 h 6717072"/>
              <a:gd name="connsiteX596" fmla="*/ 5326551 w 6448426"/>
              <a:gd name="connsiteY596" fmla="*/ 2257967 h 6717072"/>
              <a:gd name="connsiteX597" fmla="*/ 5326551 w 6448426"/>
              <a:gd name="connsiteY597" fmla="*/ 2252769 h 6717072"/>
              <a:gd name="connsiteX598" fmla="*/ 5321352 w 6448426"/>
              <a:gd name="connsiteY598" fmla="*/ 2242372 h 6717072"/>
              <a:gd name="connsiteX599" fmla="*/ 5295357 w 6448426"/>
              <a:gd name="connsiteY599" fmla="*/ 2200781 h 6717072"/>
              <a:gd name="connsiteX600" fmla="*/ 5295357 w 6448426"/>
              <a:gd name="connsiteY600" fmla="*/ 2190383 h 6717072"/>
              <a:gd name="connsiteX601" fmla="*/ 5295357 w 6448426"/>
              <a:gd name="connsiteY601" fmla="*/ 2185183 h 6717072"/>
              <a:gd name="connsiteX602" fmla="*/ 5295357 w 6448426"/>
              <a:gd name="connsiteY602" fmla="*/ 2174785 h 6717072"/>
              <a:gd name="connsiteX603" fmla="*/ 5290160 w 6448426"/>
              <a:gd name="connsiteY603" fmla="*/ 2174787 h 6717072"/>
              <a:gd name="connsiteX604" fmla="*/ 5284960 w 6448426"/>
              <a:gd name="connsiteY604" fmla="*/ 2174787 h 6717072"/>
              <a:gd name="connsiteX605" fmla="*/ 5269364 w 6448426"/>
              <a:gd name="connsiteY605" fmla="*/ 2153990 h 6717072"/>
              <a:gd name="connsiteX606" fmla="*/ 5253767 w 6448426"/>
              <a:gd name="connsiteY606" fmla="*/ 2122798 h 6717072"/>
              <a:gd name="connsiteX607" fmla="*/ 5253767 w 6448426"/>
              <a:gd name="connsiteY607" fmla="*/ 2117599 h 6717072"/>
              <a:gd name="connsiteX608" fmla="*/ 5253767 w 6448426"/>
              <a:gd name="connsiteY608" fmla="*/ 2112401 h 6717072"/>
              <a:gd name="connsiteX609" fmla="*/ 5244019 w 6448426"/>
              <a:gd name="connsiteY609" fmla="*/ 2102002 h 6717072"/>
              <a:gd name="connsiteX610" fmla="*/ 5240896 w 6448426"/>
              <a:gd name="connsiteY610" fmla="*/ 2096451 h 6717072"/>
              <a:gd name="connsiteX611" fmla="*/ 5243369 w 6448426"/>
              <a:gd name="connsiteY611" fmla="*/ 2096804 h 6717072"/>
              <a:gd name="connsiteX612" fmla="*/ 5243369 w 6448426"/>
              <a:gd name="connsiteY612" fmla="*/ 2091605 h 6717072"/>
              <a:gd name="connsiteX613" fmla="*/ 5238169 w 6448426"/>
              <a:gd name="connsiteY613" fmla="*/ 2086406 h 6717072"/>
              <a:gd name="connsiteX614" fmla="*/ 5232971 w 6448426"/>
              <a:gd name="connsiteY614" fmla="*/ 2081207 h 6717072"/>
              <a:gd name="connsiteX615" fmla="*/ 5227772 w 6448426"/>
              <a:gd name="connsiteY615" fmla="*/ 2065611 h 6717072"/>
              <a:gd name="connsiteX616" fmla="*/ 5217375 w 6448426"/>
              <a:gd name="connsiteY616" fmla="*/ 2055212 h 6717072"/>
              <a:gd name="connsiteX617" fmla="*/ 5227772 w 6448426"/>
              <a:gd name="connsiteY617" fmla="*/ 2060411 h 6717072"/>
              <a:gd name="connsiteX618" fmla="*/ 5212177 w 6448426"/>
              <a:gd name="connsiteY618" fmla="*/ 2044816 h 6717072"/>
              <a:gd name="connsiteX619" fmla="*/ 5196579 w 6448426"/>
              <a:gd name="connsiteY619" fmla="*/ 2018821 h 6717072"/>
              <a:gd name="connsiteX620" fmla="*/ 5212176 w 6448426"/>
              <a:gd name="connsiteY620" fmla="*/ 2018821 h 6717072"/>
              <a:gd name="connsiteX621" fmla="*/ 5191380 w 6448426"/>
              <a:gd name="connsiteY621" fmla="*/ 1998026 h 6717072"/>
              <a:gd name="connsiteX622" fmla="*/ 5196579 w 6448426"/>
              <a:gd name="connsiteY622" fmla="*/ 1998026 h 6717072"/>
              <a:gd name="connsiteX623" fmla="*/ 5196579 w 6448426"/>
              <a:gd name="connsiteY623" fmla="*/ 1992827 h 6717072"/>
              <a:gd name="connsiteX624" fmla="*/ 5191380 w 6448426"/>
              <a:gd name="connsiteY624" fmla="*/ 1987628 h 6717072"/>
              <a:gd name="connsiteX625" fmla="*/ 5175784 w 6448426"/>
              <a:gd name="connsiteY625" fmla="*/ 1972031 h 6717072"/>
              <a:gd name="connsiteX626" fmla="*/ 5170584 w 6448426"/>
              <a:gd name="connsiteY626" fmla="*/ 1961634 h 6717072"/>
              <a:gd name="connsiteX627" fmla="*/ 5165385 w 6448426"/>
              <a:gd name="connsiteY627" fmla="*/ 1956436 h 6717072"/>
              <a:gd name="connsiteX628" fmla="*/ 5165385 w 6448426"/>
              <a:gd name="connsiteY628" fmla="*/ 1961634 h 6717072"/>
              <a:gd name="connsiteX629" fmla="*/ 5165385 w 6448426"/>
              <a:gd name="connsiteY629" fmla="*/ 1966832 h 6717072"/>
              <a:gd name="connsiteX630" fmla="*/ 5139392 w 6448426"/>
              <a:gd name="connsiteY630" fmla="*/ 1925242 h 6717072"/>
              <a:gd name="connsiteX631" fmla="*/ 5154988 w 6448426"/>
              <a:gd name="connsiteY631" fmla="*/ 1930441 h 6717072"/>
              <a:gd name="connsiteX632" fmla="*/ 5123794 w 6448426"/>
              <a:gd name="connsiteY632" fmla="*/ 1899247 h 6717072"/>
              <a:gd name="connsiteX633" fmla="*/ 5097800 w 6448426"/>
              <a:gd name="connsiteY633" fmla="*/ 1857656 h 6717072"/>
              <a:gd name="connsiteX634" fmla="*/ 5102999 w 6448426"/>
              <a:gd name="connsiteY634" fmla="*/ 1862856 h 6717072"/>
              <a:gd name="connsiteX635" fmla="*/ 5108197 w 6448426"/>
              <a:gd name="connsiteY635" fmla="*/ 1862856 h 6717072"/>
              <a:gd name="connsiteX636" fmla="*/ 5113398 w 6448426"/>
              <a:gd name="connsiteY636" fmla="*/ 1862856 h 6717072"/>
              <a:gd name="connsiteX637" fmla="*/ 5108198 w 6448426"/>
              <a:gd name="connsiteY637" fmla="*/ 1852457 h 6717072"/>
              <a:gd name="connsiteX638" fmla="*/ 5113396 w 6448426"/>
              <a:gd name="connsiteY638" fmla="*/ 1852457 h 6717072"/>
              <a:gd name="connsiteX639" fmla="*/ 5118597 w 6448426"/>
              <a:gd name="connsiteY639" fmla="*/ 1857656 h 6717072"/>
              <a:gd name="connsiteX640" fmla="*/ 5118596 w 6448426"/>
              <a:gd name="connsiteY640" fmla="*/ 1862856 h 6717072"/>
              <a:gd name="connsiteX641" fmla="*/ 5123794 w 6448426"/>
              <a:gd name="connsiteY641" fmla="*/ 1868054 h 6717072"/>
              <a:gd name="connsiteX642" fmla="*/ 5128993 w 6448426"/>
              <a:gd name="connsiteY642" fmla="*/ 1873253 h 6717072"/>
              <a:gd name="connsiteX643" fmla="*/ 5232971 w 6448426"/>
              <a:gd name="connsiteY643" fmla="*/ 2039616 h 6717072"/>
              <a:gd name="connsiteX644" fmla="*/ 5232971 w 6448426"/>
              <a:gd name="connsiteY644" fmla="*/ 2044816 h 6717072"/>
              <a:gd name="connsiteX645" fmla="*/ 5238169 w 6448426"/>
              <a:gd name="connsiteY645" fmla="*/ 2050013 h 6717072"/>
              <a:gd name="connsiteX646" fmla="*/ 5258965 w 6448426"/>
              <a:gd name="connsiteY646" fmla="*/ 2081208 h 6717072"/>
              <a:gd name="connsiteX647" fmla="*/ 5264164 w 6448426"/>
              <a:gd name="connsiteY647" fmla="*/ 2096804 h 6717072"/>
              <a:gd name="connsiteX648" fmla="*/ 5269364 w 6448426"/>
              <a:gd name="connsiteY648" fmla="*/ 2102002 h 6717072"/>
              <a:gd name="connsiteX649" fmla="*/ 5295357 w 6448426"/>
              <a:gd name="connsiteY649" fmla="*/ 2138394 h 6717072"/>
              <a:gd name="connsiteX650" fmla="*/ 5300557 w 6448426"/>
              <a:gd name="connsiteY650" fmla="*/ 2143594 h 6717072"/>
              <a:gd name="connsiteX651" fmla="*/ 5300557 w 6448426"/>
              <a:gd name="connsiteY651" fmla="*/ 2159190 h 6717072"/>
              <a:gd name="connsiteX652" fmla="*/ 5326551 w 6448426"/>
              <a:gd name="connsiteY652" fmla="*/ 2195581 h 6717072"/>
              <a:gd name="connsiteX653" fmla="*/ 5331750 w 6448426"/>
              <a:gd name="connsiteY653" fmla="*/ 2200781 h 6717072"/>
              <a:gd name="connsiteX654" fmla="*/ 5331750 w 6448426"/>
              <a:gd name="connsiteY654" fmla="*/ 2205980 h 6717072"/>
              <a:gd name="connsiteX655" fmla="*/ 5399336 w 6448426"/>
              <a:gd name="connsiteY655" fmla="*/ 2351549 h 6717072"/>
              <a:gd name="connsiteX656" fmla="*/ 5409733 w 6448426"/>
              <a:gd name="connsiteY656" fmla="*/ 2367145 h 6717072"/>
              <a:gd name="connsiteX657" fmla="*/ 5409734 w 6448426"/>
              <a:gd name="connsiteY657" fmla="*/ 2382741 h 6717072"/>
              <a:gd name="connsiteX658" fmla="*/ 5420132 w 6448426"/>
              <a:gd name="connsiteY658" fmla="*/ 2382741 h 6717072"/>
              <a:gd name="connsiteX659" fmla="*/ 5425330 w 6448426"/>
              <a:gd name="connsiteY659" fmla="*/ 2393139 h 6717072"/>
              <a:gd name="connsiteX660" fmla="*/ 5451326 w 6448426"/>
              <a:gd name="connsiteY660" fmla="*/ 2465923 h 6717072"/>
              <a:gd name="connsiteX661" fmla="*/ 5451325 w 6448426"/>
              <a:gd name="connsiteY661" fmla="*/ 2471121 h 6717072"/>
              <a:gd name="connsiteX662" fmla="*/ 5451325 w 6448426"/>
              <a:gd name="connsiteY662" fmla="*/ 2481519 h 6717072"/>
              <a:gd name="connsiteX663" fmla="*/ 5456524 w 6448426"/>
              <a:gd name="connsiteY663" fmla="*/ 2481519 h 6717072"/>
              <a:gd name="connsiteX664" fmla="*/ 5492916 w 6448426"/>
              <a:gd name="connsiteY664" fmla="*/ 2559502 h 6717072"/>
              <a:gd name="connsiteX665" fmla="*/ 5534507 w 6448426"/>
              <a:gd name="connsiteY665" fmla="*/ 2663479 h 6717072"/>
              <a:gd name="connsiteX666" fmla="*/ 5555303 w 6448426"/>
              <a:gd name="connsiteY666" fmla="*/ 2720667 h 6717072"/>
              <a:gd name="connsiteX667" fmla="*/ 5555303 w 6448426"/>
              <a:gd name="connsiteY667" fmla="*/ 2725866 h 6717072"/>
              <a:gd name="connsiteX668" fmla="*/ 5555303 w 6448426"/>
              <a:gd name="connsiteY668" fmla="*/ 2731064 h 6717072"/>
              <a:gd name="connsiteX669" fmla="*/ 5555303 w 6448426"/>
              <a:gd name="connsiteY669" fmla="*/ 2736264 h 6717072"/>
              <a:gd name="connsiteX670" fmla="*/ 5560501 w 6448426"/>
              <a:gd name="connsiteY670" fmla="*/ 2736264 h 6717072"/>
              <a:gd name="connsiteX671" fmla="*/ 5570899 w 6448426"/>
              <a:gd name="connsiteY671" fmla="*/ 2741463 h 6717072"/>
              <a:gd name="connsiteX672" fmla="*/ 5581296 w 6448426"/>
              <a:gd name="connsiteY672" fmla="*/ 2777854 h 6717072"/>
              <a:gd name="connsiteX673" fmla="*/ 5591695 w 6448426"/>
              <a:gd name="connsiteY673" fmla="*/ 2788252 h 6717072"/>
              <a:gd name="connsiteX674" fmla="*/ 5565700 w 6448426"/>
              <a:gd name="connsiteY674" fmla="*/ 2725866 h 6717072"/>
              <a:gd name="connsiteX675" fmla="*/ 5565700 w 6448426"/>
              <a:gd name="connsiteY675" fmla="*/ 2715468 h 6717072"/>
              <a:gd name="connsiteX676" fmla="*/ 5560501 w 6448426"/>
              <a:gd name="connsiteY676" fmla="*/ 2710269 h 6717072"/>
              <a:gd name="connsiteX677" fmla="*/ 5534506 w 6448426"/>
              <a:gd name="connsiteY677" fmla="*/ 2627087 h 6717072"/>
              <a:gd name="connsiteX678" fmla="*/ 5461723 w 6448426"/>
              <a:gd name="connsiteY678" fmla="*/ 2434729 h 6717072"/>
              <a:gd name="connsiteX679" fmla="*/ 5383739 w 6448426"/>
              <a:gd name="connsiteY679" fmla="*/ 2252769 h 6717072"/>
              <a:gd name="connsiteX680" fmla="*/ 5368144 w 6448426"/>
              <a:gd name="connsiteY680" fmla="*/ 2226775 h 6717072"/>
              <a:gd name="connsiteX681" fmla="*/ 5305756 w 6448426"/>
              <a:gd name="connsiteY681" fmla="*/ 2096804 h 6717072"/>
              <a:gd name="connsiteX682" fmla="*/ 5279762 w 6448426"/>
              <a:gd name="connsiteY682" fmla="*/ 2055213 h 6717072"/>
              <a:gd name="connsiteX683" fmla="*/ 5222573 w 6448426"/>
              <a:gd name="connsiteY683" fmla="*/ 1966832 h 6717072"/>
              <a:gd name="connsiteX684" fmla="*/ 5123795 w 6448426"/>
              <a:gd name="connsiteY684" fmla="*/ 1816065 h 6717072"/>
              <a:gd name="connsiteX685" fmla="*/ 5097800 w 6448426"/>
              <a:gd name="connsiteY685" fmla="*/ 1790071 h 6717072"/>
              <a:gd name="connsiteX686" fmla="*/ 5071806 w 6448426"/>
              <a:gd name="connsiteY686" fmla="*/ 1743282 h 6717072"/>
              <a:gd name="connsiteX687" fmla="*/ 5061408 w 6448426"/>
              <a:gd name="connsiteY687" fmla="*/ 1738083 h 6717072"/>
              <a:gd name="connsiteX688" fmla="*/ 5009419 w 6448426"/>
              <a:gd name="connsiteY688" fmla="*/ 1665298 h 6717072"/>
              <a:gd name="connsiteX689" fmla="*/ 4988624 w 6448426"/>
              <a:gd name="connsiteY689" fmla="*/ 1654901 h 6717072"/>
              <a:gd name="connsiteX690" fmla="*/ 4978225 w 6448426"/>
              <a:gd name="connsiteY690" fmla="*/ 1634104 h 6717072"/>
              <a:gd name="connsiteX691" fmla="*/ 4822259 w 6448426"/>
              <a:gd name="connsiteY691" fmla="*/ 1467742 h 6717072"/>
              <a:gd name="connsiteX692" fmla="*/ 4754673 w 6448426"/>
              <a:gd name="connsiteY692" fmla="*/ 1394958 h 6717072"/>
              <a:gd name="connsiteX693" fmla="*/ 4713081 w 6448426"/>
              <a:gd name="connsiteY693" fmla="*/ 1363765 h 6717072"/>
              <a:gd name="connsiteX694" fmla="*/ 4702684 w 6448426"/>
              <a:gd name="connsiteY694" fmla="*/ 1348168 h 6717072"/>
              <a:gd name="connsiteX695" fmla="*/ 4681888 w 6448426"/>
              <a:gd name="connsiteY695" fmla="*/ 1332573 h 6717072"/>
              <a:gd name="connsiteX696" fmla="*/ 4681888 w 6448426"/>
              <a:gd name="connsiteY696" fmla="*/ 1327372 h 6717072"/>
              <a:gd name="connsiteX697" fmla="*/ 4707883 w 6448426"/>
              <a:gd name="connsiteY697" fmla="*/ 1342969 h 6717072"/>
              <a:gd name="connsiteX698" fmla="*/ 4707883 w 6448426"/>
              <a:gd name="connsiteY698" fmla="*/ 1348168 h 6717072"/>
              <a:gd name="connsiteX699" fmla="*/ 4718280 w 6448426"/>
              <a:gd name="connsiteY699" fmla="*/ 1353367 h 6717072"/>
              <a:gd name="connsiteX700" fmla="*/ 4723480 w 6448426"/>
              <a:gd name="connsiteY700" fmla="*/ 1353367 h 6717072"/>
              <a:gd name="connsiteX701" fmla="*/ 4728678 w 6448426"/>
              <a:gd name="connsiteY701" fmla="*/ 1358565 h 6717072"/>
              <a:gd name="connsiteX702" fmla="*/ 4733877 w 6448426"/>
              <a:gd name="connsiteY702" fmla="*/ 1358565 h 6717072"/>
              <a:gd name="connsiteX703" fmla="*/ 4765071 w 6448426"/>
              <a:gd name="connsiteY703" fmla="*/ 1384560 h 6717072"/>
              <a:gd name="connsiteX704" fmla="*/ 4770270 w 6448426"/>
              <a:gd name="connsiteY704" fmla="*/ 1389758 h 6717072"/>
              <a:gd name="connsiteX705" fmla="*/ 4775469 w 6448426"/>
              <a:gd name="connsiteY705" fmla="*/ 1389760 h 6717072"/>
              <a:gd name="connsiteX706" fmla="*/ 4775469 w 6448426"/>
              <a:gd name="connsiteY706" fmla="*/ 1394958 h 6717072"/>
              <a:gd name="connsiteX707" fmla="*/ 4770269 w 6448426"/>
              <a:gd name="connsiteY707" fmla="*/ 1400157 h 6717072"/>
              <a:gd name="connsiteX708" fmla="*/ 4796264 w 6448426"/>
              <a:gd name="connsiteY708" fmla="*/ 1405355 h 6717072"/>
              <a:gd name="connsiteX709" fmla="*/ 4832656 w 6448426"/>
              <a:gd name="connsiteY709" fmla="*/ 1446946 h 6717072"/>
              <a:gd name="connsiteX710" fmla="*/ 4827457 w 6448426"/>
              <a:gd name="connsiteY710" fmla="*/ 1446946 h 6717072"/>
              <a:gd name="connsiteX711" fmla="*/ 4832656 w 6448426"/>
              <a:gd name="connsiteY711" fmla="*/ 1452146 h 6717072"/>
              <a:gd name="connsiteX712" fmla="*/ 4817060 w 6448426"/>
              <a:gd name="connsiteY712" fmla="*/ 1446946 h 6717072"/>
              <a:gd name="connsiteX713" fmla="*/ 4843054 w 6448426"/>
              <a:gd name="connsiteY713" fmla="*/ 1462543 h 6717072"/>
              <a:gd name="connsiteX714" fmla="*/ 4848253 w 6448426"/>
              <a:gd name="connsiteY714" fmla="*/ 1472941 h 6717072"/>
              <a:gd name="connsiteX715" fmla="*/ 4853452 w 6448426"/>
              <a:gd name="connsiteY715" fmla="*/ 1478140 h 6717072"/>
              <a:gd name="connsiteX716" fmla="*/ 4858651 w 6448426"/>
              <a:gd name="connsiteY716" fmla="*/ 1472941 h 6717072"/>
              <a:gd name="connsiteX717" fmla="*/ 4889844 w 6448426"/>
              <a:gd name="connsiteY717" fmla="*/ 1504134 h 6717072"/>
              <a:gd name="connsiteX718" fmla="*/ 4895043 w 6448426"/>
              <a:gd name="connsiteY718" fmla="*/ 1509332 h 6717072"/>
              <a:gd name="connsiteX719" fmla="*/ 4900243 w 6448426"/>
              <a:gd name="connsiteY719" fmla="*/ 1509332 h 6717072"/>
              <a:gd name="connsiteX720" fmla="*/ 4999021 w 6448426"/>
              <a:gd name="connsiteY720" fmla="*/ 1608112 h 6717072"/>
              <a:gd name="connsiteX721" fmla="*/ 5004220 w 6448426"/>
              <a:gd name="connsiteY721" fmla="*/ 1623708 h 6717072"/>
              <a:gd name="connsiteX722" fmla="*/ 5014618 w 6448426"/>
              <a:gd name="connsiteY722" fmla="*/ 1628906 h 6717072"/>
              <a:gd name="connsiteX723" fmla="*/ 5087402 w 6448426"/>
              <a:gd name="connsiteY723" fmla="*/ 1717287 h 6717072"/>
              <a:gd name="connsiteX724" fmla="*/ 5160187 w 6448426"/>
              <a:gd name="connsiteY724" fmla="*/ 1810867 h 6717072"/>
              <a:gd name="connsiteX725" fmla="*/ 5165385 w 6448426"/>
              <a:gd name="connsiteY725" fmla="*/ 1826464 h 6717072"/>
              <a:gd name="connsiteX726" fmla="*/ 5170584 w 6448426"/>
              <a:gd name="connsiteY726" fmla="*/ 1821264 h 6717072"/>
              <a:gd name="connsiteX727" fmla="*/ 5206977 w 6448426"/>
              <a:gd name="connsiteY727" fmla="*/ 1878452 h 6717072"/>
              <a:gd name="connsiteX728" fmla="*/ 5232971 w 6448426"/>
              <a:gd name="connsiteY728" fmla="*/ 1914843 h 6717072"/>
              <a:gd name="connsiteX729" fmla="*/ 5274562 w 6448426"/>
              <a:gd name="connsiteY729" fmla="*/ 1977230 h 6717072"/>
              <a:gd name="connsiteX730" fmla="*/ 5326551 w 6448426"/>
              <a:gd name="connsiteY730" fmla="*/ 2060412 h 6717072"/>
              <a:gd name="connsiteX731" fmla="*/ 5326551 w 6448426"/>
              <a:gd name="connsiteY731" fmla="*/ 2070809 h 6717072"/>
              <a:gd name="connsiteX732" fmla="*/ 5378540 w 6448426"/>
              <a:gd name="connsiteY732" fmla="*/ 2164389 h 6717072"/>
              <a:gd name="connsiteX733" fmla="*/ 5388937 w 6448426"/>
              <a:gd name="connsiteY733" fmla="*/ 2174787 h 6717072"/>
              <a:gd name="connsiteX734" fmla="*/ 5409733 w 6448426"/>
              <a:gd name="connsiteY734" fmla="*/ 2221576 h 6717072"/>
              <a:gd name="connsiteX735" fmla="*/ 5430529 w 6448426"/>
              <a:gd name="connsiteY735" fmla="*/ 2247570 h 6717072"/>
              <a:gd name="connsiteX736" fmla="*/ 5472120 w 6448426"/>
              <a:gd name="connsiteY736" fmla="*/ 2361946 h 6717072"/>
              <a:gd name="connsiteX737" fmla="*/ 5534507 w 6448426"/>
              <a:gd name="connsiteY737" fmla="*/ 2512713 h 6717072"/>
              <a:gd name="connsiteX738" fmla="*/ 5555303 w 6448426"/>
              <a:gd name="connsiteY738" fmla="*/ 2554303 h 6717072"/>
              <a:gd name="connsiteX739" fmla="*/ 5550104 w 6448426"/>
              <a:gd name="connsiteY739" fmla="*/ 2549104 h 6717072"/>
              <a:gd name="connsiteX740" fmla="*/ 5570899 w 6448426"/>
              <a:gd name="connsiteY740" fmla="*/ 2606291 h 6717072"/>
              <a:gd name="connsiteX741" fmla="*/ 5570899 w 6448426"/>
              <a:gd name="connsiteY741" fmla="*/ 2621888 h 6717072"/>
              <a:gd name="connsiteX742" fmla="*/ 5622887 w 6448426"/>
              <a:gd name="connsiteY742" fmla="*/ 2788251 h 6717072"/>
              <a:gd name="connsiteX743" fmla="*/ 5617689 w 6448426"/>
              <a:gd name="connsiteY743" fmla="*/ 2788251 h 6717072"/>
              <a:gd name="connsiteX744" fmla="*/ 5617689 w 6448426"/>
              <a:gd name="connsiteY744" fmla="*/ 2793450 h 6717072"/>
              <a:gd name="connsiteX745" fmla="*/ 5622886 w 6448426"/>
              <a:gd name="connsiteY745" fmla="*/ 2798650 h 6717072"/>
              <a:gd name="connsiteX746" fmla="*/ 5638485 w 6448426"/>
              <a:gd name="connsiteY746" fmla="*/ 2855838 h 6717072"/>
              <a:gd name="connsiteX747" fmla="*/ 5638485 w 6448426"/>
              <a:gd name="connsiteY747" fmla="*/ 2861036 h 6717072"/>
              <a:gd name="connsiteX748" fmla="*/ 5638485 w 6448426"/>
              <a:gd name="connsiteY748" fmla="*/ 2866235 h 6717072"/>
              <a:gd name="connsiteX749" fmla="*/ 5643684 w 6448426"/>
              <a:gd name="connsiteY749" fmla="*/ 2866235 h 6717072"/>
              <a:gd name="connsiteX750" fmla="*/ 5643684 w 6448426"/>
              <a:gd name="connsiteY750" fmla="*/ 2861036 h 6717072"/>
              <a:gd name="connsiteX751" fmla="*/ 5648882 w 6448426"/>
              <a:gd name="connsiteY751" fmla="*/ 2881831 h 6717072"/>
              <a:gd name="connsiteX752" fmla="*/ 5659280 w 6448426"/>
              <a:gd name="connsiteY752" fmla="*/ 2881830 h 6717072"/>
              <a:gd name="connsiteX753" fmla="*/ 5654081 w 6448426"/>
              <a:gd name="connsiteY753" fmla="*/ 2866235 h 6717072"/>
              <a:gd name="connsiteX754" fmla="*/ 5659280 w 6448426"/>
              <a:gd name="connsiteY754" fmla="*/ 2866235 h 6717072"/>
              <a:gd name="connsiteX755" fmla="*/ 5638485 w 6448426"/>
              <a:gd name="connsiteY755" fmla="*/ 2824644 h 6717072"/>
              <a:gd name="connsiteX756" fmla="*/ 5638485 w 6448426"/>
              <a:gd name="connsiteY756" fmla="*/ 2814246 h 6717072"/>
              <a:gd name="connsiteX757" fmla="*/ 5638485 w 6448426"/>
              <a:gd name="connsiteY757" fmla="*/ 2809048 h 6717072"/>
              <a:gd name="connsiteX758" fmla="*/ 5638485 w 6448426"/>
              <a:gd name="connsiteY758" fmla="*/ 2803848 h 6717072"/>
              <a:gd name="connsiteX759" fmla="*/ 5633284 w 6448426"/>
              <a:gd name="connsiteY759" fmla="*/ 2803849 h 6717072"/>
              <a:gd name="connsiteX760" fmla="*/ 5633285 w 6448426"/>
              <a:gd name="connsiteY760" fmla="*/ 2793450 h 6717072"/>
              <a:gd name="connsiteX761" fmla="*/ 5643684 w 6448426"/>
              <a:gd name="connsiteY761" fmla="*/ 2798651 h 6717072"/>
              <a:gd name="connsiteX762" fmla="*/ 5638485 w 6448426"/>
              <a:gd name="connsiteY762" fmla="*/ 2783053 h 6717072"/>
              <a:gd name="connsiteX763" fmla="*/ 5638485 w 6448426"/>
              <a:gd name="connsiteY763" fmla="*/ 2777853 h 6717072"/>
              <a:gd name="connsiteX764" fmla="*/ 5638485 w 6448426"/>
              <a:gd name="connsiteY764" fmla="*/ 2772655 h 6717072"/>
              <a:gd name="connsiteX765" fmla="*/ 5638485 w 6448426"/>
              <a:gd name="connsiteY765" fmla="*/ 2767457 h 6717072"/>
              <a:gd name="connsiteX766" fmla="*/ 5633284 w 6448426"/>
              <a:gd name="connsiteY766" fmla="*/ 2746661 h 6717072"/>
              <a:gd name="connsiteX767" fmla="*/ 5628086 w 6448426"/>
              <a:gd name="connsiteY767" fmla="*/ 2741463 h 6717072"/>
              <a:gd name="connsiteX768" fmla="*/ 5628086 w 6448426"/>
              <a:gd name="connsiteY768" fmla="*/ 2736262 h 6717072"/>
              <a:gd name="connsiteX769" fmla="*/ 5628086 w 6448426"/>
              <a:gd name="connsiteY769" fmla="*/ 2741463 h 6717072"/>
              <a:gd name="connsiteX770" fmla="*/ 5612491 w 6448426"/>
              <a:gd name="connsiteY770" fmla="*/ 2689474 h 6717072"/>
              <a:gd name="connsiteX771" fmla="*/ 5612490 w 6448426"/>
              <a:gd name="connsiteY771" fmla="*/ 2679076 h 6717072"/>
              <a:gd name="connsiteX772" fmla="*/ 5607292 w 6448426"/>
              <a:gd name="connsiteY772" fmla="*/ 2679075 h 6717072"/>
              <a:gd name="connsiteX773" fmla="*/ 5591695 w 6448426"/>
              <a:gd name="connsiteY773" fmla="*/ 2632286 h 6717072"/>
              <a:gd name="connsiteX774" fmla="*/ 5586496 w 6448426"/>
              <a:gd name="connsiteY774" fmla="*/ 2632286 h 6717072"/>
              <a:gd name="connsiteX775" fmla="*/ 5586496 w 6448426"/>
              <a:gd name="connsiteY775" fmla="*/ 2627087 h 6717072"/>
              <a:gd name="connsiteX776" fmla="*/ 5591694 w 6448426"/>
              <a:gd name="connsiteY776" fmla="*/ 2627087 h 6717072"/>
              <a:gd name="connsiteX777" fmla="*/ 5591695 w 6448426"/>
              <a:gd name="connsiteY777" fmla="*/ 2621888 h 6717072"/>
              <a:gd name="connsiteX778" fmla="*/ 5586496 w 6448426"/>
              <a:gd name="connsiteY778" fmla="*/ 2616690 h 6717072"/>
              <a:gd name="connsiteX779" fmla="*/ 5539705 w 6448426"/>
              <a:gd name="connsiteY779" fmla="*/ 2471122 h 6717072"/>
              <a:gd name="connsiteX780" fmla="*/ 5529308 w 6448426"/>
              <a:gd name="connsiteY780" fmla="*/ 2429531 h 6717072"/>
              <a:gd name="connsiteX781" fmla="*/ 5513712 w 6448426"/>
              <a:gd name="connsiteY781" fmla="*/ 2403536 h 6717072"/>
              <a:gd name="connsiteX782" fmla="*/ 5492916 w 6448426"/>
              <a:gd name="connsiteY782" fmla="*/ 2361946 h 6717072"/>
              <a:gd name="connsiteX783" fmla="*/ 5347348 w 6448426"/>
              <a:gd name="connsiteY783" fmla="*/ 2060412 h 6717072"/>
              <a:gd name="connsiteX784" fmla="*/ 5352545 w 6448426"/>
              <a:gd name="connsiteY784" fmla="*/ 2050014 h 6717072"/>
              <a:gd name="connsiteX785" fmla="*/ 5352546 w 6448426"/>
              <a:gd name="connsiteY785" fmla="*/ 2055212 h 6717072"/>
              <a:gd name="connsiteX786" fmla="*/ 5357744 w 6448426"/>
              <a:gd name="connsiteY786" fmla="*/ 2055213 h 6717072"/>
              <a:gd name="connsiteX787" fmla="*/ 5352545 w 6448426"/>
              <a:gd name="connsiteY787" fmla="*/ 2044816 h 6717072"/>
              <a:gd name="connsiteX788" fmla="*/ 5352545 w 6448426"/>
              <a:gd name="connsiteY788" fmla="*/ 2029219 h 6717072"/>
              <a:gd name="connsiteX789" fmla="*/ 5331750 w 6448426"/>
              <a:gd name="connsiteY789" fmla="*/ 2013621 h 6717072"/>
              <a:gd name="connsiteX790" fmla="*/ 5331750 w 6448426"/>
              <a:gd name="connsiteY790" fmla="*/ 2008424 h 6717072"/>
              <a:gd name="connsiteX791" fmla="*/ 5326551 w 6448426"/>
              <a:gd name="connsiteY791" fmla="*/ 2003224 h 6717072"/>
              <a:gd name="connsiteX792" fmla="*/ 5326551 w 6448426"/>
              <a:gd name="connsiteY792" fmla="*/ 1998026 h 6717072"/>
              <a:gd name="connsiteX793" fmla="*/ 5321352 w 6448426"/>
              <a:gd name="connsiteY793" fmla="*/ 1998026 h 6717072"/>
              <a:gd name="connsiteX794" fmla="*/ 5316153 w 6448426"/>
              <a:gd name="connsiteY794" fmla="*/ 1987628 h 6717072"/>
              <a:gd name="connsiteX795" fmla="*/ 5305757 w 6448426"/>
              <a:gd name="connsiteY795" fmla="*/ 1961634 h 6717072"/>
              <a:gd name="connsiteX796" fmla="*/ 5310955 w 6448426"/>
              <a:gd name="connsiteY796" fmla="*/ 1961634 h 6717072"/>
              <a:gd name="connsiteX797" fmla="*/ 5316154 w 6448426"/>
              <a:gd name="connsiteY797" fmla="*/ 1966832 h 6717072"/>
              <a:gd name="connsiteX798" fmla="*/ 5310955 w 6448426"/>
              <a:gd name="connsiteY798" fmla="*/ 1956435 h 6717072"/>
              <a:gd name="connsiteX799" fmla="*/ 5305756 w 6448426"/>
              <a:gd name="connsiteY799" fmla="*/ 1951235 h 6717072"/>
              <a:gd name="connsiteX800" fmla="*/ 5290159 w 6448426"/>
              <a:gd name="connsiteY800" fmla="*/ 1930441 h 6717072"/>
              <a:gd name="connsiteX801" fmla="*/ 5290159 w 6448426"/>
              <a:gd name="connsiteY801" fmla="*/ 1925242 h 6717072"/>
              <a:gd name="connsiteX802" fmla="*/ 5284961 w 6448426"/>
              <a:gd name="connsiteY802" fmla="*/ 1914843 h 6717072"/>
              <a:gd name="connsiteX803" fmla="*/ 5279761 w 6448426"/>
              <a:gd name="connsiteY803" fmla="*/ 1914843 h 6717072"/>
              <a:gd name="connsiteX804" fmla="*/ 5279761 w 6448426"/>
              <a:gd name="connsiteY804" fmla="*/ 1920042 h 6717072"/>
              <a:gd name="connsiteX805" fmla="*/ 5274563 w 6448426"/>
              <a:gd name="connsiteY805" fmla="*/ 1904446 h 6717072"/>
              <a:gd name="connsiteX806" fmla="*/ 5264164 w 6448426"/>
              <a:gd name="connsiteY806" fmla="*/ 1904446 h 6717072"/>
              <a:gd name="connsiteX807" fmla="*/ 5264164 w 6448426"/>
              <a:gd name="connsiteY807" fmla="*/ 1894049 h 6717072"/>
              <a:gd name="connsiteX808" fmla="*/ 5258965 w 6448426"/>
              <a:gd name="connsiteY808" fmla="*/ 1888849 h 6717072"/>
              <a:gd name="connsiteX809" fmla="*/ 5258965 w 6448426"/>
              <a:gd name="connsiteY809" fmla="*/ 1883650 h 6717072"/>
              <a:gd name="connsiteX810" fmla="*/ 5253767 w 6448426"/>
              <a:gd name="connsiteY810" fmla="*/ 1883650 h 6717072"/>
              <a:gd name="connsiteX811" fmla="*/ 5253767 w 6448426"/>
              <a:gd name="connsiteY811" fmla="*/ 1888849 h 6717072"/>
              <a:gd name="connsiteX812" fmla="*/ 5212177 w 6448426"/>
              <a:gd name="connsiteY812" fmla="*/ 1831663 h 6717072"/>
              <a:gd name="connsiteX813" fmla="*/ 5206977 w 6448426"/>
              <a:gd name="connsiteY813" fmla="*/ 1821264 h 6717072"/>
              <a:gd name="connsiteX814" fmla="*/ 5196580 w 6448426"/>
              <a:gd name="connsiteY814" fmla="*/ 1816065 h 6717072"/>
              <a:gd name="connsiteX815" fmla="*/ 5196579 w 6448426"/>
              <a:gd name="connsiteY815" fmla="*/ 1820147 h 6717072"/>
              <a:gd name="connsiteX816" fmla="*/ 5183257 w 6448426"/>
              <a:gd name="connsiteY816" fmla="*/ 1803962 h 6717072"/>
              <a:gd name="connsiteX817" fmla="*/ 5139391 w 6448426"/>
              <a:gd name="connsiteY817" fmla="*/ 1743282 h 6717072"/>
              <a:gd name="connsiteX818" fmla="*/ 5113396 w 6448426"/>
              <a:gd name="connsiteY818" fmla="*/ 1727684 h 6717072"/>
              <a:gd name="connsiteX819" fmla="*/ 5113396 w 6448426"/>
              <a:gd name="connsiteY819" fmla="*/ 1712089 h 6717072"/>
              <a:gd name="connsiteX820" fmla="*/ 5087402 w 6448426"/>
              <a:gd name="connsiteY820" fmla="*/ 1680895 h 6717072"/>
              <a:gd name="connsiteX821" fmla="*/ 5066607 w 6448426"/>
              <a:gd name="connsiteY821" fmla="*/ 1670497 h 6717072"/>
              <a:gd name="connsiteX822" fmla="*/ 5051009 w 6448426"/>
              <a:gd name="connsiteY822" fmla="*/ 1644503 h 6717072"/>
              <a:gd name="connsiteX823" fmla="*/ 5056209 w 6448426"/>
              <a:gd name="connsiteY823" fmla="*/ 1644503 h 6717072"/>
              <a:gd name="connsiteX824" fmla="*/ 5066607 w 6448426"/>
              <a:gd name="connsiteY824" fmla="*/ 1649702 h 6717072"/>
              <a:gd name="connsiteX825" fmla="*/ 5061408 w 6448426"/>
              <a:gd name="connsiteY825" fmla="*/ 1639305 h 6717072"/>
              <a:gd name="connsiteX826" fmla="*/ 5056209 w 6448426"/>
              <a:gd name="connsiteY826" fmla="*/ 1634105 h 6717072"/>
              <a:gd name="connsiteX827" fmla="*/ 5071805 w 6448426"/>
              <a:gd name="connsiteY827" fmla="*/ 1644503 h 6717072"/>
              <a:gd name="connsiteX828" fmla="*/ 5051009 w 6448426"/>
              <a:gd name="connsiteY828" fmla="*/ 1623708 h 6717072"/>
              <a:gd name="connsiteX829" fmla="*/ 5045811 w 6448426"/>
              <a:gd name="connsiteY829" fmla="*/ 1618509 h 6717072"/>
              <a:gd name="connsiteX830" fmla="*/ 5030214 w 6448426"/>
              <a:gd name="connsiteY830" fmla="*/ 1608112 h 6717072"/>
              <a:gd name="connsiteX831" fmla="*/ 5035413 w 6448426"/>
              <a:gd name="connsiteY831" fmla="*/ 1618510 h 6717072"/>
              <a:gd name="connsiteX832" fmla="*/ 5035413 w 6448426"/>
              <a:gd name="connsiteY832" fmla="*/ 1623708 h 6717072"/>
              <a:gd name="connsiteX833" fmla="*/ 5019816 w 6448426"/>
              <a:gd name="connsiteY833" fmla="*/ 1608112 h 6717072"/>
              <a:gd name="connsiteX834" fmla="*/ 5025016 w 6448426"/>
              <a:gd name="connsiteY834" fmla="*/ 1628906 h 6717072"/>
              <a:gd name="connsiteX835" fmla="*/ 5004220 w 6448426"/>
              <a:gd name="connsiteY835" fmla="*/ 1592515 h 6717072"/>
              <a:gd name="connsiteX836" fmla="*/ 5009421 w 6448426"/>
              <a:gd name="connsiteY836" fmla="*/ 1597713 h 6717072"/>
              <a:gd name="connsiteX837" fmla="*/ 5019816 w 6448426"/>
              <a:gd name="connsiteY837" fmla="*/ 1597713 h 6717072"/>
              <a:gd name="connsiteX838" fmla="*/ 5009419 w 6448426"/>
              <a:gd name="connsiteY838" fmla="*/ 1587317 h 6717072"/>
              <a:gd name="connsiteX839" fmla="*/ 5009419 w 6448426"/>
              <a:gd name="connsiteY839" fmla="*/ 1582117 h 6717072"/>
              <a:gd name="connsiteX840" fmla="*/ 5009421 w 6448426"/>
              <a:gd name="connsiteY840" fmla="*/ 1576917 h 6717072"/>
              <a:gd name="connsiteX841" fmla="*/ 5014617 w 6448426"/>
              <a:gd name="connsiteY841" fmla="*/ 1576917 h 6717072"/>
              <a:gd name="connsiteX842" fmla="*/ 5004220 w 6448426"/>
              <a:gd name="connsiteY842" fmla="*/ 1571719 h 6717072"/>
              <a:gd name="connsiteX843" fmla="*/ 4999021 w 6448426"/>
              <a:gd name="connsiteY843" fmla="*/ 1566520 h 6717072"/>
              <a:gd name="connsiteX844" fmla="*/ 4988625 w 6448426"/>
              <a:gd name="connsiteY844" fmla="*/ 1545724 h 6717072"/>
              <a:gd name="connsiteX845" fmla="*/ 4993821 w 6448426"/>
              <a:gd name="connsiteY845" fmla="*/ 1550924 h 6717072"/>
              <a:gd name="connsiteX846" fmla="*/ 5004220 w 6448426"/>
              <a:gd name="connsiteY846" fmla="*/ 1556123 h 6717072"/>
              <a:gd name="connsiteX847" fmla="*/ 4993821 w 6448426"/>
              <a:gd name="connsiteY847" fmla="*/ 1540526 h 6717072"/>
              <a:gd name="connsiteX848" fmla="*/ 4988624 w 6448426"/>
              <a:gd name="connsiteY848" fmla="*/ 1535327 h 6717072"/>
              <a:gd name="connsiteX849" fmla="*/ 4983424 w 6448426"/>
              <a:gd name="connsiteY849" fmla="*/ 1530128 h 6717072"/>
              <a:gd name="connsiteX850" fmla="*/ 4973027 w 6448426"/>
              <a:gd name="connsiteY850" fmla="*/ 1530129 h 6717072"/>
              <a:gd name="connsiteX851" fmla="*/ 4978225 w 6448426"/>
              <a:gd name="connsiteY851" fmla="*/ 1540526 h 6717072"/>
              <a:gd name="connsiteX852" fmla="*/ 4983424 w 6448426"/>
              <a:gd name="connsiteY852" fmla="*/ 1540526 h 6717072"/>
              <a:gd name="connsiteX853" fmla="*/ 4988625 w 6448426"/>
              <a:gd name="connsiteY853" fmla="*/ 1545724 h 6717072"/>
              <a:gd name="connsiteX854" fmla="*/ 4993821 w 6448426"/>
              <a:gd name="connsiteY854" fmla="*/ 1566520 h 6717072"/>
              <a:gd name="connsiteX855" fmla="*/ 4988624 w 6448426"/>
              <a:gd name="connsiteY855" fmla="*/ 1561321 h 6717072"/>
              <a:gd name="connsiteX856" fmla="*/ 4988625 w 6448426"/>
              <a:gd name="connsiteY856" fmla="*/ 1566520 h 6717072"/>
              <a:gd name="connsiteX857" fmla="*/ 4988624 w 6448426"/>
              <a:gd name="connsiteY857" fmla="*/ 1571718 h 6717072"/>
              <a:gd name="connsiteX858" fmla="*/ 4993821 w 6448426"/>
              <a:gd name="connsiteY858" fmla="*/ 1571718 h 6717072"/>
              <a:gd name="connsiteX859" fmla="*/ 4999021 w 6448426"/>
              <a:gd name="connsiteY859" fmla="*/ 1576919 h 6717072"/>
              <a:gd name="connsiteX860" fmla="*/ 4993821 w 6448426"/>
              <a:gd name="connsiteY860" fmla="*/ 1576917 h 6717072"/>
              <a:gd name="connsiteX861" fmla="*/ 4999021 w 6448426"/>
              <a:gd name="connsiteY861" fmla="*/ 1582117 h 6717072"/>
              <a:gd name="connsiteX862" fmla="*/ 4999021 w 6448426"/>
              <a:gd name="connsiteY862" fmla="*/ 1587316 h 6717072"/>
              <a:gd name="connsiteX863" fmla="*/ 4962629 w 6448426"/>
              <a:gd name="connsiteY863" fmla="*/ 1550924 h 6717072"/>
              <a:gd name="connsiteX864" fmla="*/ 4967828 w 6448426"/>
              <a:gd name="connsiteY864" fmla="*/ 1550924 h 6717072"/>
              <a:gd name="connsiteX865" fmla="*/ 4973027 w 6448426"/>
              <a:gd name="connsiteY865" fmla="*/ 1550924 h 6717072"/>
              <a:gd name="connsiteX866" fmla="*/ 4967828 w 6448426"/>
              <a:gd name="connsiteY866" fmla="*/ 1545724 h 6717072"/>
              <a:gd name="connsiteX867" fmla="*/ 4962629 w 6448426"/>
              <a:gd name="connsiteY867" fmla="*/ 1545724 h 6717072"/>
              <a:gd name="connsiteX868" fmla="*/ 4957429 w 6448426"/>
              <a:gd name="connsiteY868" fmla="*/ 1540526 h 6717072"/>
              <a:gd name="connsiteX869" fmla="*/ 4947032 w 6448426"/>
              <a:gd name="connsiteY869" fmla="*/ 1519731 h 6717072"/>
              <a:gd name="connsiteX870" fmla="*/ 4947032 w 6448426"/>
              <a:gd name="connsiteY870" fmla="*/ 1514531 h 6717072"/>
              <a:gd name="connsiteX871" fmla="*/ 4941833 w 6448426"/>
              <a:gd name="connsiteY871" fmla="*/ 1509332 h 6717072"/>
              <a:gd name="connsiteX872" fmla="*/ 4936634 w 6448426"/>
              <a:gd name="connsiteY872" fmla="*/ 1509332 h 6717072"/>
              <a:gd name="connsiteX873" fmla="*/ 4936634 w 6448426"/>
              <a:gd name="connsiteY873" fmla="*/ 1514531 h 6717072"/>
              <a:gd name="connsiteX874" fmla="*/ 4915839 w 6448426"/>
              <a:gd name="connsiteY874" fmla="*/ 1488538 h 6717072"/>
              <a:gd name="connsiteX875" fmla="*/ 4910640 w 6448426"/>
              <a:gd name="connsiteY875" fmla="*/ 1483338 h 6717072"/>
              <a:gd name="connsiteX876" fmla="*/ 4905441 w 6448426"/>
              <a:gd name="connsiteY876" fmla="*/ 1483338 h 6717072"/>
              <a:gd name="connsiteX877" fmla="*/ 4905441 w 6448426"/>
              <a:gd name="connsiteY877" fmla="*/ 1488539 h 6717072"/>
              <a:gd name="connsiteX878" fmla="*/ 4884645 w 6448426"/>
              <a:gd name="connsiteY878" fmla="*/ 1478139 h 6717072"/>
              <a:gd name="connsiteX879" fmla="*/ 4822259 w 6448426"/>
              <a:gd name="connsiteY879" fmla="*/ 1400157 h 6717072"/>
              <a:gd name="connsiteX880" fmla="*/ 4817061 w 6448426"/>
              <a:gd name="connsiteY880" fmla="*/ 1405355 h 6717072"/>
              <a:gd name="connsiteX881" fmla="*/ 4817060 w 6448426"/>
              <a:gd name="connsiteY881" fmla="*/ 1400157 h 6717072"/>
              <a:gd name="connsiteX882" fmla="*/ 4811861 w 6448426"/>
              <a:gd name="connsiteY882" fmla="*/ 1394958 h 6717072"/>
              <a:gd name="connsiteX883" fmla="*/ 4811861 w 6448426"/>
              <a:gd name="connsiteY883" fmla="*/ 1400157 h 6717072"/>
              <a:gd name="connsiteX884" fmla="*/ 4780669 w 6448426"/>
              <a:gd name="connsiteY884" fmla="*/ 1353367 h 6717072"/>
              <a:gd name="connsiteX885" fmla="*/ 4770269 w 6448426"/>
              <a:gd name="connsiteY885" fmla="*/ 1358565 h 6717072"/>
              <a:gd name="connsiteX886" fmla="*/ 4765071 w 6448426"/>
              <a:gd name="connsiteY886" fmla="*/ 1348168 h 6717072"/>
              <a:gd name="connsiteX887" fmla="*/ 4754673 w 6448426"/>
              <a:gd name="connsiteY887" fmla="*/ 1337771 h 6717072"/>
              <a:gd name="connsiteX888" fmla="*/ 4759872 w 6448426"/>
              <a:gd name="connsiteY888" fmla="*/ 1337771 h 6717072"/>
              <a:gd name="connsiteX889" fmla="*/ 4759872 w 6448426"/>
              <a:gd name="connsiteY889" fmla="*/ 1332571 h 6717072"/>
              <a:gd name="connsiteX890" fmla="*/ 4749473 w 6448426"/>
              <a:gd name="connsiteY890" fmla="*/ 1327372 h 6717072"/>
              <a:gd name="connsiteX891" fmla="*/ 4744275 w 6448426"/>
              <a:gd name="connsiteY891" fmla="*/ 1327372 h 6717072"/>
              <a:gd name="connsiteX892" fmla="*/ 4707883 w 6448426"/>
              <a:gd name="connsiteY892" fmla="*/ 1296179 h 6717072"/>
              <a:gd name="connsiteX893" fmla="*/ 4718280 w 6448426"/>
              <a:gd name="connsiteY893" fmla="*/ 1311776 h 6717072"/>
              <a:gd name="connsiteX894" fmla="*/ 4739077 w 6448426"/>
              <a:gd name="connsiteY894" fmla="*/ 1322173 h 6717072"/>
              <a:gd name="connsiteX895" fmla="*/ 4733877 w 6448426"/>
              <a:gd name="connsiteY895" fmla="*/ 1316975 h 6717072"/>
              <a:gd name="connsiteX896" fmla="*/ 4728678 w 6448426"/>
              <a:gd name="connsiteY896" fmla="*/ 1316975 h 6717072"/>
              <a:gd name="connsiteX897" fmla="*/ 4728678 w 6448426"/>
              <a:gd name="connsiteY897" fmla="*/ 1322173 h 6717072"/>
              <a:gd name="connsiteX898" fmla="*/ 4733877 w 6448426"/>
              <a:gd name="connsiteY898" fmla="*/ 1327372 h 6717072"/>
              <a:gd name="connsiteX899" fmla="*/ 4728679 w 6448426"/>
              <a:gd name="connsiteY899" fmla="*/ 1327372 h 6717072"/>
              <a:gd name="connsiteX900" fmla="*/ 4723480 w 6448426"/>
              <a:gd name="connsiteY900" fmla="*/ 1322174 h 6717072"/>
              <a:gd name="connsiteX901" fmla="*/ 4723480 w 6448426"/>
              <a:gd name="connsiteY901" fmla="*/ 1327372 h 6717072"/>
              <a:gd name="connsiteX902" fmla="*/ 4728678 w 6448426"/>
              <a:gd name="connsiteY902" fmla="*/ 1332572 h 6717072"/>
              <a:gd name="connsiteX903" fmla="*/ 4733878 w 6448426"/>
              <a:gd name="connsiteY903" fmla="*/ 1337771 h 6717072"/>
              <a:gd name="connsiteX904" fmla="*/ 4723481 w 6448426"/>
              <a:gd name="connsiteY904" fmla="*/ 1332572 h 6717072"/>
              <a:gd name="connsiteX905" fmla="*/ 4718280 w 6448426"/>
              <a:gd name="connsiteY905" fmla="*/ 1327372 h 6717072"/>
              <a:gd name="connsiteX906" fmla="*/ 4713081 w 6448426"/>
              <a:gd name="connsiteY906" fmla="*/ 1322173 h 6717072"/>
              <a:gd name="connsiteX907" fmla="*/ 4702684 w 6448426"/>
              <a:gd name="connsiteY907" fmla="*/ 1311776 h 6717072"/>
              <a:gd name="connsiteX908" fmla="*/ 4702684 w 6448426"/>
              <a:gd name="connsiteY908" fmla="*/ 1322173 h 6717072"/>
              <a:gd name="connsiteX909" fmla="*/ 4702684 w 6448426"/>
              <a:gd name="connsiteY909" fmla="*/ 1327372 h 6717072"/>
              <a:gd name="connsiteX910" fmla="*/ 4681888 w 6448426"/>
              <a:gd name="connsiteY910" fmla="*/ 1301380 h 6717072"/>
              <a:gd name="connsiteX911" fmla="*/ 4687088 w 6448426"/>
              <a:gd name="connsiteY911" fmla="*/ 1301379 h 6717072"/>
              <a:gd name="connsiteX912" fmla="*/ 4687088 w 6448426"/>
              <a:gd name="connsiteY912" fmla="*/ 1296179 h 6717072"/>
              <a:gd name="connsiteX913" fmla="*/ 4681888 w 6448426"/>
              <a:gd name="connsiteY913" fmla="*/ 1296179 h 6717072"/>
              <a:gd name="connsiteX914" fmla="*/ 4676689 w 6448426"/>
              <a:gd name="connsiteY914" fmla="*/ 1296179 h 6717072"/>
              <a:gd name="connsiteX915" fmla="*/ 4671491 w 6448426"/>
              <a:gd name="connsiteY915" fmla="*/ 1290980 h 6717072"/>
              <a:gd name="connsiteX916" fmla="*/ 4655893 w 6448426"/>
              <a:gd name="connsiteY916" fmla="*/ 1275384 h 6717072"/>
              <a:gd name="connsiteX917" fmla="*/ 4624700 w 6448426"/>
              <a:gd name="connsiteY917" fmla="*/ 1275384 h 6717072"/>
              <a:gd name="connsiteX918" fmla="*/ 4650695 w 6448426"/>
              <a:gd name="connsiteY918" fmla="*/ 1290980 h 6717072"/>
              <a:gd name="connsiteX919" fmla="*/ 4640297 w 6448426"/>
              <a:gd name="connsiteY919" fmla="*/ 1290980 h 6717072"/>
              <a:gd name="connsiteX920" fmla="*/ 4640297 w 6448426"/>
              <a:gd name="connsiteY920" fmla="*/ 1296179 h 6717072"/>
              <a:gd name="connsiteX921" fmla="*/ 4598706 w 6448426"/>
              <a:gd name="connsiteY921" fmla="*/ 1254588 h 6717072"/>
              <a:gd name="connsiteX922" fmla="*/ 4552580 w 6448426"/>
              <a:gd name="connsiteY922" fmla="*/ 1209663 h 6717072"/>
              <a:gd name="connsiteX923" fmla="*/ 4566356 w 6448426"/>
              <a:gd name="connsiteY923" fmla="*/ 1223403 h 6717072"/>
              <a:gd name="connsiteX924" fmla="*/ 4567513 w 6448426"/>
              <a:gd name="connsiteY924" fmla="*/ 1218197 h 6717072"/>
              <a:gd name="connsiteX925" fmla="*/ 4524053 w 6448426"/>
              <a:gd name="connsiteY925" fmla="*/ 1180586 h 6717072"/>
              <a:gd name="connsiteX926" fmla="*/ 4524309 w 6448426"/>
              <a:gd name="connsiteY926" fmla="*/ 1181467 h 6717072"/>
              <a:gd name="connsiteX927" fmla="*/ 4548854 w 6448426"/>
              <a:gd name="connsiteY927" fmla="*/ 1205947 h 6717072"/>
              <a:gd name="connsiteX928" fmla="*/ 4546718 w 6448426"/>
              <a:gd name="connsiteY928" fmla="*/ 1197402 h 6717072"/>
              <a:gd name="connsiteX929" fmla="*/ 4524053 w 6448426"/>
              <a:gd name="connsiteY929" fmla="*/ 1180586 h 6717072"/>
              <a:gd name="connsiteX930" fmla="*/ 4464916 w 6448426"/>
              <a:gd name="connsiteY930" fmla="*/ 1131696 h 6717072"/>
              <a:gd name="connsiteX931" fmla="*/ 4483050 w 6448426"/>
              <a:gd name="connsiteY931" fmla="*/ 1144830 h 6717072"/>
              <a:gd name="connsiteX932" fmla="*/ 4484331 w 6448426"/>
              <a:gd name="connsiteY932" fmla="*/ 1145413 h 6717072"/>
              <a:gd name="connsiteX933" fmla="*/ 4486429 w 6448426"/>
              <a:gd name="connsiteY933" fmla="*/ 1147279 h 6717072"/>
              <a:gd name="connsiteX934" fmla="*/ 4490516 w 6448426"/>
              <a:gd name="connsiteY934" fmla="*/ 1150238 h 6717072"/>
              <a:gd name="connsiteX935" fmla="*/ 4490909 w 6448426"/>
              <a:gd name="connsiteY935" fmla="*/ 1149799 h 6717072"/>
              <a:gd name="connsiteX936" fmla="*/ 4484330 w 6448426"/>
              <a:gd name="connsiteY936" fmla="*/ 1140213 h 6717072"/>
              <a:gd name="connsiteX937" fmla="*/ 4493429 w 6448426"/>
              <a:gd name="connsiteY937" fmla="*/ 1146063 h 6717072"/>
              <a:gd name="connsiteX938" fmla="*/ 4494694 w 6448426"/>
              <a:gd name="connsiteY938" fmla="*/ 1140369 h 6717072"/>
              <a:gd name="connsiteX939" fmla="*/ 4494402 w 6448426"/>
              <a:gd name="connsiteY939" fmla="*/ 1140120 h 6717072"/>
              <a:gd name="connsiteX940" fmla="*/ 4404902 w 6448426"/>
              <a:gd name="connsiteY940" fmla="*/ 1088225 h 6717072"/>
              <a:gd name="connsiteX941" fmla="*/ 4429007 w 6448426"/>
              <a:gd name="connsiteY941" fmla="*/ 1105686 h 6717072"/>
              <a:gd name="connsiteX942" fmla="*/ 4427143 w 6448426"/>
              <a:gd name="connsiteY942" fmla="*/ 1103821 h 6717072"/>
              <a:gd name="connsiteX943" fmla="*/ 4406346 w 6448426"/>
              <a:gd name="connsiteY943" fmla="*/ 1088225 h 6717072"/>
              <a:gd name="connsiteX944" fmla="*/ 4380352 w 6448426"/>
              <a:gd name="connsiteY944" fmla="*/ 1062231 h 6717072"/>
              <a:gd name="connsiteX945" fmla="*/ 4375589 w 6448426"/>
              <a:gd name="connsiteY945" fmla="*/ 1066993 h 6717072"/>
              <a:gd name="connsiteX946" fmla="*/ 4391287 w 6448426"/>
              <a:gd name="connsiteY946" fmla="*/ 1078364 h 6717072"/>
              <a:gd name="connsiteX947" fmla="*/ 4385552 w 6448426"/>
              <a:gd name="connsiteY947" fmla="*/ 1072628 h 6717072"/>
              <a:gd name="connsiteX948" fmla="*/ 4385552 w 6448426"/>
              <a:gd name="connsiteY948" fmla="*/ 1067429 h 6717072"/>
              <a:gd name="connsiteX949" fmla="*/ 4380352 w 6448426"/>
              <a:gd name="connsiteY949" fmla="*/ 1062231 h 6717072"/>
              <a:gd name="connsiteX950" fmla="*/ 1181100 w 6448426"/>
              <a:gd name="connsiteY950" fmla="*/ 777498 h 6717072"/>
              <a:gd name="connsiteX951" fmla="*/ 1181100 w 6448426"/>
              <a:gd name="connsiteY951" fmla="*/ 1542007 h 6717072"/>
              <a:gd name="connsiteX952" fmla="*/ 1180431 w 6448426"/>
              <a:gd name="connsiteY952" fmla="*/ 1549593 h 6717072"/>
              <a:gd name="connsiteX953" fmla="*/ 244427 w 6448426"/>
              <a:gd name="connsiteY953" fmla="*/ 1549593 h 6717072"/>
              <a:gd name="connsiteX954" fmla="*/ 311887 w 6448426"/>
              <a:gd name="connsiteY954" fmla="*/ 1459885 h 6717072"/>
              <a:gd name="connsiteX955" fmla="*/ 455526 w 6448426"/>
              <a:gd name="connsiteY955" fmla="*/ 1306050 h 6717072"/>
              <a:gd name="connsiteX956" fmla="*/ 1108509 w 6448426"/>
              <a:gd name="connsiteY956" fmla="*/ 818234 h 6717072"/>
              <a:gd name="connsiteX957" fmla="*/ 3752474 w 6448426"/>
              <a:gd name="connsiteY957" fmla="*/ 721161 h 6717072"/>
              <a:gd name="connsiteX958" fmla="*/ 3915377 w 6448426"/>
              <a:gd name="connsiteY958" fmla="*/ 793074 h 6717072"/>
              <a:gd name="connsiteX959" fmla="*/ 4028422 w 6448426"/>
              <a:gd name="connsiteY959" fmla="*/ 848298 h 6717072"/>
              <a:gd name="connsiteX960" fmla="*/ 4062311 w 6448426"/>
              <a:gd name="connsiteY960" fmla="*/ 853786 h 6717072"/>
              <a:gd name="connsiteX961" fmla="*/ 3971489 w 6448426"/>
              <a:gd name="connsiteY961" fmla="*/ 799687 h 6717072"/>
              <a:gd name="connsiteX962" fmla="*/ 3961811 w 6448426"/>
              <a:gd name="connsiteY962" fmla="*/ 791776 h 6717072"/>
              <a:gd name="connsiteX963" fmla="*/ 3896845 w 6448426"/>
              <a:gd name="connsiteY963" fmla="*/ 766275 h 6717072"/>
              <a:gd name="connsiteX964" fmla="*/ 5198846 w 6448426"/>
              <a:gd name="connsiteY964" fmla="*/ 678889 h 6717072"/>
              <a:gd name="connsiteX965" fmla="*/ 5288614 w 6448426"/>
              <a:gd name="connsiteY965" fmla="*/ 730119 h 6717072"/>
              <a:gd name="connsiteX966" fmla="*/ 5278922 w 6448426"/>
              <a:gd name="connsiteY966" fmla="*/ 732627 h 6717072"/>
              <a:gd name="connsiteX967" fmla="*/ 5320832 w 6448426"/>
              <a:gd name="connsiteY967" fmla="*/ 750738 h 6717072"/>
              <a:gd name="connsiteX968" fmla="*/ 5325845 w 6448426"/>
              <a:gd name="connsiteY968" fmla="*/ 770124 h 6717072"/>
              <a:gd name="connsiteX969" fmla="*/ 5404987 w 6448426"/>
              <a:gd name="connsiteY969" fmla="*/ 828241 h 6717072"/>
              <a:gd name="connsiteX970" fmla="*/ 5425006 w 6448426"/>
              <a:gd name="connsiteY970" fmla="*/ 841676 h 6717072"/>
              <a:gd name="connsiteX971" fmla="*/ 5596758 w 6448426"/>
              <a:gd name="connsiteY971" fmla="*/ 1001995 h 6717072"/>
              <a:gd name="connsiteX972" fmla="*/ 5645253 w 6448426"/>
              <a:gd name="connsiteY972" fmla="*/ 1053564 h 6717072"/>
              <a:gd name="connsiteX973" fmla="*/ 5680914 w 6448426"/>
              <a:gd name="connsiteY973" fmla="*/ 1079497 h 6717072"/>
              <a:gd name="connsiteX974" fmla="*/ 5678107 w 6448426"/>
              <a:gd name="connsiteY974" fmla="*/ 1092634 h 6717072"/>
              <a:gd name="connsiteX975" fmla="*/ 5560161 w 6448426"/>
              <a:gd name="connsiteY975" fmla="*/ 980440 h 6717072"/>
              <a:gd name="connsiteX976" fmla="*/ 5551405 w 6448426"/>
              <a:gd name="connsiteY976" fmla="*/ 978570 h 6717072"/>
              <a:gd name="connsiteX977" fmla="*/ 5559228 w 6448426"/>
              <a:gd name="connsiteY977" fmla="*/ 984819 h 6717072"/>
              <a:gd name="connsiteX978" fmla="*/ 5566112 w 6448426"/>
              <a:gd name="connsiteY978" fmla="*/ 995447 h 6717072"/>
              <a:gd name="connsiteX979" fmla="*/ 5558291 w 6448426"/>
              <a:gd name="connsiteY979" fmla="*/ 989197 h 6717072"/>
              <a:gd name="connsiteX980" fmla="*/ 5553913 w 6448426"/>
              <a:gd name="connsiteY980" fmla="*/ 988262 h 6717072"/>
              <a:gd name="connsiteX981" fmla="*/ 5676873 w 6448426"/>
              <a:gd name="connsiteY981" fmla="*/ 1119842 h 6717072"/>
              <a:gd name="connsiteX982" fmla="*/ 5798895 w 6448426"/>
              <a:gd name="connsiteY982" fmla="*/ 1255802 h 6717072"/>
              <a:gd name="connsiteX983" fmla="*/ 5825799 w 6448426"/>
              <a:gd name="connsiteY983" fmla="*/ 1279864 h 6717072"/>
              <a:gd name="connsiteX984" fmla="*/ 5912162 w 6448426"/>
              <a:gd name="connsiteY984" fmla="*/ 1389888 h 6717072"/>
              <a:gd name="connsiteX985" fmla="*/ 5931544 w 6448426"/>
              <a:gd name="connsiteY985" fmla="*/ 1384873 h 6717072"/>
              <a:gd name="connsiteX986" fmla="*/ 5955006 w 6448426"/>
              <a:gd name="connsiteY986" fmla="*/ 1403621 h 6717072"/>
              <a:gd name="connsiteX987" fmla="*/ 5951564 w 6448426"/>
              <a:gd name="connsiteY987" fmla="*/ 1398307 h 6717072"/>
              <a:gd name="connsiteX988" fmla="*/ 5952499 w 6448426"/>
              <a:gd name="connsiteY988" fmla="*/ 1393927 h 6717072"/>
              <a:gd name="connsiteX989" fmla="*/ 5959385 w 6448426"/>
              <a:gd name="connsiteY989" fmla="*/ 1404556 h 6717072"/>
              <a:gd name="connsiteX990" fmla="*/ 5962827 w 6448426"/>
              <a:gd name="connsiteY990" fmla="*/ 1409870 h 6717072"/>
              <a:gd name="connsiteX991" fmla="*/ 6005371 w 6448426"/>
              <a:gd name="connsiteY991" fmla="*/ 1446433 h 6717072"/>
              <a:gd name="connsiteX992" fmla="*/ 6060452 w 6448426"/>
              <a:gd name="connsiteY992" fmla="*/ 1531459 h 6717072"/>
              <a:gd name="connsiteX993" fmla="*/ 6044812 w 6448426"/>
              <a:gd name="connsiteY993" fmla="*/ 1518961 h 6717072"/>
              <a:gd name="connsiteX994" fmla="*/ 6048255 w 6448426"/>
              <a:gd name="connsiteY994" fmla="*/ 1524274 h 6717072"/>
              <a:gd name="connsiteX995" fmla="*/ 6050762 w 6448426"/>
              <a:gd name="connsiteY995" fmla="*/ 1533968 h 6717072"/>
              <a:gd name="connsiteX996" fmla="*/ 6047319 w 6448426"/>
              <a:gd name="connsiteY996" fmla="*/ 1528654 h 6717072"/>
              <a:gd name="connsiteX997" fmla="*/ 6042940 w 6448426"/>
              <a:gd name="connsiteY997" fmla="*/ 1527718 h 6717072"/>
              <a:gd name="connsiteX998" fmla="*/ 6058280 w 6448426"/>
              <a:gd name="connsiteY998" fmla="*/ 1563047 h 6717072"/>
              <a:gd name="connsiteX999" fmla="*/ 6021051 w 6448426"/>
              <a:gd name="connsiteY999" fmla="*/ 1523041 h 6717072"/>
              <a:gd name="connsiteX1000" fmla="*/ 6024492 w 6448426"/>
              <a:gd name="connsiteY1000" fmla="*/ 1528356 h 6717072"/>
              <a:gd name="connsiteX1001" fmla="*/ 6031378 w 6448426"/>
              <a:gd name="connsiteY1001" fmla="*/ 1538983 h 6717072"/>
              <a:gd name="connsiteX1002" fmla="*/ 6026999 w 6448426"/>
              <a:gd name="connsiteY1002" fmla="*/ 1538048 h 6717072"/>
              <a:gd name="connsiteX1003" fmla="*/ 6023558 w 6448426"/>
              <a:gd name="connsiteY1003" fmla="*/ 1532735 h 6717072"/>
              <a:gd name="connsiteX1004" fmla="*/ 6039835 w 6448426"/>
              <a:gd name="connsiteY1004" fmla="*/ 1563683 h 6717072"/>
              <a:gd name="connsiteX1005" fmla="*/ 6140603 w 6448426"/>
              <a:gd name="connsiteY1005" fmla="*/ 1713416 h 6717072"/>
              <a:gd name="connsiteX1006" fmla="*/ 6162830 w 6448426"/>
              <a:gd name="connsiteY1006" fmla="*/ 1759374 h 6717072"/>
              <a:gd name="connsiteX1007" fmla="*/ 6245151 w 6448426"/>
              <a:gd name="connsiteY1007" fmla="*/ 1909743 h 6717072"/>
              <a:gd name="connsiteX1008" fmla="*/ 6284290 w 6448426"/>
              <a:gd name="connsiteY1008" fmla="*/ 2005102 h 6717072"/>
              <a:gd name="connsiteX1009" fmla="*/ 6283354 w 6448426"/>
              <a:gd name="connsiteY1009" fmla="*/ 2009480 h 6717072"/>
              <a:gd name="connsiteX1010" fmla="*/ 6286797 w 6448426"/>
              <a:gd name="connsiteY1010" fmla="*/ 2014794 h 6717072"/>
              <a:gd name="connsiteX1011" fmla="*/ 6289304 w 6448426"/>
              <a:gd name="connsiteY1011" fmla="*/ 2024487 h 6717072"/>
              <a:gd name="connsiteX1012" fmla="*/ 6285861 w 6448426"/>
              <a:gd name="connsiteY1012" fmla="*/ 2019173 h 6717072"/>
              <a:gd name="connsiteX1013" fmla="*/ 6282419 w 6448426"/>
              <a:gd name="connsiteY1013" fmla="*/ 2013858 h 6717072"/>
              <a:gd name="connsiteX1014" fmla="*/ 6302775 w 6448426"/>
              <a:gd name="connsiteY1014" fmla="*/ 2068573 h 6717072"/>
              <a:gd name="connsiteX1015" fmla="*/ 6293719 w 6448426"/>
              <a:gd name="connsiteY1015" fmla="*/ 2089532 h 6717072"/>
              <a:gd name="connsiteX1016" fmla="*/ 6385469 w 6448426"/>
              <a:gd name="connsiteY1016" fmla="*/ 2324333 h 6717072"/>
              <a:gd name="connsiteX1017" fmla="*/ 6414019 w 6448426"/>
              <a:gd name="connsiteY1017" fmla="*/ 2490687 h 6717072"/>
              <a:gd name="connsiteX1018" fmla="*/ 6418097 w 6448426"/>
              <a:gd name="connsiteY1018" fmla="*/ 2514453 h 6717072"/>
              <a:gd name="connsiteX1019" fmla="*/ 6442232 w 6448426"/>
              <a:gd name="connsiteY1019" fmla="*/ 2615762 h 6717072"/>
              <a:gd name="connsiteX1020" fmla="*/ 6446347 w 6448426"/>
              <a:gd name="connsiteY1020" fmla="*/ 2703636 h 6717072"/>
              <a:gd name="connsiteX1021" fmla="*/ 6429434 w 6448426"/>
              <a:gd name="connsiteY1021" fmla="*/ 2654236 h 6717072"/>
              <a:gd name="connsiteX1022" fmla="*/ 6418770 w 6448426"/>
              <a:gd name="connsiteY1022" fmla="*/ 2597013 h 6717072"/>
              <a:gd name="connsiteX1023" fmla="*/ 6421876 w 6448426"/>
              <a:gd name="connsiteY1023" fmla="*/ 2561047 h 6717072"/>
              <a:gd name="connsiteX1024" fmla="*/ 6395870 w 6448426"/>
              <a:gd name="connsiteY1024" fmla="*/ 2468495 h 6717072"/>
              <a:gd name="connsiteX1025" fmla="*/ 6393663 w 6448426"/>
              <a:gd name="connsiteY1025" fmla="*/ 2435973 h 6717072"/>
              <a:gd name="connsiteX1026" fmla="*/ 6384907 w 6448426"/>
              <a:gd name="connsiteY1026" fmla="*/ 2434102 h 6717072"/>
              <a:gd name="connsiteX1027" fmla="*/ 6347938 w 6448426"/>
              <a:gd name="connsiteY1027" fmla="*/ 2307158 h 6717072"/>
              <a:gd name="connsiteX1028" fmla="*/ 6308462 w 6448426"/>
              <a:gd name="connsiteY1028" fmla="*/ 2170520 h 6717072"/>
              <a:gd name="connsiteX1029" fmla="*/ 6314711 w 6448426"/>
              <a:gd name="connsiteY1029" fmla="*/ 2162697 h 6717072"/>
              <a:gd name="connsiteX1030" fmla="*/ 6264308 w 6448426"/>
              <a:gd name="connsiteY1030" fmla="*/ 2055776 h 6717072"/>
              <a:gd name="connsiteX1031" fmla="*/ 6241445 w 6448426"/>
              <a:gd name="connsiteY1031" fmla="*/ 1991370 h 6717072"/>
              <a:gd name="connsiteX1032" fmla="*/ 6236131 w 6448426"/>
              <a:gd name="connsiteY1032" fmla="*/ 1994814 h 6717072"/>
              <a:gd name="connsiteX1033" fmla="*/ 6207956 w 6448426"/>
              <a:gd name="connsiteY1033" fmla="*/ 1933849 h 6717072"/>
              <a:gd name="connsiteX1034" fmla="*/ 6208255 w 6448426"/>
              <a:gd name="connsiteY1034" fmla="*/ 1911019 h 6717072"/>
              <a:gd name="connsiteX1035" fmla="*/ 6244851 w 6448426"/>
              <a:gd name="connsiteY1035" fmla="*/ 1932574 h 6717072"/>
              <a:gd name="connsiteX1036" fmla="*/ 6185693 w 6448426"/>
              <a:gd name="connsiteY1036" fmla="*/ 1823782 h 6717072"/>
              <a:gd name="connsiteX1037" fmla="*/ 6184757 w 6448426"/>
              <a:gd name="connsiteY1037" fmla="*/ 1828160 h 6717072"/>
              <a:gd name="connsiteX1038" fmla="*/ 6187264 w 6448426"/>
              <a:gd name="connsiteY1038" fmla="*/ 1837853 h 6717072"/>
              <a:gd name="connsiteX1039" fmla="*/ 6180378 w 6448426"/>
              <a:gd name="connsiteY1039" fmla="*/ 1827225 h 6717072"/>
              <a:gd name="connsiteX1040" fmla="*/ 6164101 w 6448426"/>
              <a:gd name="connsiteY1040" fmla="*/ 1796275 h 6717072"/>
              <a:gd name="connsiteX1041" fmla="*/ 6156280 w 6448426"/>
              <a:gd name="connsiteY1041" fmla="*/ 1790026 h 6717072"/>
              <a:gd name="connsiteX1042" fmla="*/ 6157217 w 6448426"/>
              <a:gd name="connsiteY1042" fmla="*/ 1785648 h 6717072"/>
              <a:gd name="connsiteX1043" fmla="*/ 6158152 w 6448426"/>
              <a:gd name="connsiteY1043" fmla="*/ 1781268 h 6717072"/>
              <a:gd name="connsiteX1044" fmla="*/ 6161594 w 6448426"/>
              <a:gd name="connsiteY1044" fmla="*/ 1786582 h 6717072"/>
              <a:gd name="connsiteX1045" fmla="*/ 6148461 w 6448426"/>
              <a:gd name="connsiteY1045" fmla="*/ 1783776 h 6717072"/>
              <a:gd name="connsiteX1046" fmla="*/ 6136262 w 6448426"/>
              <a:gd name="connsiteY1046" fmla="*/ 1776591 h 6717072"/>
              <a:gd name="connsiteX1047" fmla="*/ 6135963 w 6448426"/>
              <a:gd name="connsiteY1047" fmla="*/ 1799421 h 6717072"/>
              <a:gd name="connsiteX1048" fmla="*/ 6103108 w 6448426"/>
              <a:gd name="connsiteY1048" fmla="*/ 1760350 h 6717072"/>
              <a:gd name="connsiteX1049" fmla="*/ 6076504 w 6448426"/>
              <a:gd name="connsiteY1049" fmla="*/ 1713458 h 6717072"/>
              <a:gd name="connsiteX1050" fmla="*/ 6107786 w 6448426"/>
              <a:gd name="connsiteY1050" fmla="*/ 1738457 h 6717072"/>
              <a:gd name="connsiteX1051" fmla="*/ 6103708 w 6448426"/>
              <a:gd name="connsiteY1051" fmla="*/ 1714692 h 6717072"/>
              <a:gd name="connsiteX1052" fmla="*/ 6085560 w 6448426"/>
              <a:gd name="connsiteY1052" fmla="*/ 1692499 h 6717072"/>
              <a:gd name="connsiteX1053" fmla="*/ 5950366 w 6448426"/>
              <a:gd name="connsiteY1053" fmla="*/ 1489625 h 6717072"/>
              <a:gd name="connsiteX1054" fmla="*/ 5925333 w 6448426"/>
              <a:gd name="connsiteY1054" fmla="*/ 1456804 h 6717072"/>
              <a:gd name="connsiteX1055" fmla="*/ 5889972 w 6448426"/>
              <a:gd name="connsiteY1055" fmla="*/ 1408041 h 6717072"/>
              <a:gd name="connsiteX1056" fmla="*/ 5881216 w 6448426"/>
              <a:gd name="connsiteY1056" fmla="*/ 1406171 h 6717072"/>
              <a:gd name="connsiteX1057" fmla="*/ 5815508 w 6448426"/>
              <a:gd name="connsiteY1057" fmla="*/ 1328031 h 6717072"/>
              <a:gd name="connsiteX1058" fmla="*/ 5761999 w 6448426"/>
              <a:gd name="connsiteY1058" fmla="*/ 1257076 h 6717072"/>
              <a:gd name="connsiteX1059" fmla="*/ 5753880 w 6448426"/>
              <a:gd name="connsiteY1059" fmla="*/ 1273656 h 6717072"/>
              <a:gd name="connsiteX1060" fmla="*/ 5741681 w 6448426"/>
              <a:gd name="connsiteY1060" fmla="*/ 1266471 h 6717072"/>
              <a:gd name="connsiteX1061" fmla="*/ 5694122 w 6448426"/>
              <a:gd name="connsiteY1061" fmla="*/ 1210524 h 6717072"/>
              <a:gd name="connsiteX1062" fmla="*/ 5695992 w 6448426"/>
              <a:gd name="connsiteY1062" fmla="*/ 1201765 h 6717072"/>
              <a:gd name="connsiteX1063" fmla="*/ 5720390 w 6448426"/>
              <a:gd name="connsiteY1063" fmla="*/ 1216135 h 6717072"/>
              <a:gd name="connsiteX1064" fmla="*/ 5658124 w 6448426"/>
              <a:gd name="connsiteY1064" fmla="*/ 1143310 h 6717072"/>
              <a:gd name="connsiteX1065" fmla="*/ 5599302 w 6448426"/>
              <a:gd name="connsiteY1065" fmla="*/ 1075797 h 6717072"/>
              <a:gd name="connsiteX1066" fmla="*/ 5476981 w 6448426"/>
              <a:gd name="connsiteY1066" fmla="*/ 962668 h 6717072"/>
              <a:gd name="connsiteX1067" fmla="*/ 5465417 w 6448426"/>
              <a:gd name="connsiteY1067" fmla="*/ 973935 h 6717072"/>
              <a:gd name="connsiteX1068" fmla="*/ 5441956 w 6448426"/>
              <a:gd name="connsiteY1068" fmla="*/ 955185 h 6717072"/>
              <a:gd name="connsiteX1069" fmla="*/ 5454454 w 6448426"/>
              <a:gd name="connsiteY1069" fmla="*/ 939540 h 6717072"/>
              <a:gd name="connsiteX1070" fmla="*/ 5379690 w 6448426"/>
              <a:gd name="connsiteY1070" fmla="*/ 882359 h 6717072"/>
              <a:gd name="connsiteX1071" fmla="*/ 5139760 w 6448426"/>
              <a:gd name="connsiteY1071" fmla="*/ 698317 h 6717072"/>
              <a:gd name="connsiteX1072" fmla="*/ 5232335 w 6448426"/>
              <a:gd name="connsiteY1072" fmla="*/ 736410 h 6717072"/>
              <a:gd name="connsiteX1073" fmla="*/ 5298301 w 6448426"/>
              <a:gd name="connsiteY1073" fmla="*/ 786560 h 6717072"/>
              <a:gd name="connsiteX1074" fmla="*/ 5365656 w 6448426"/>
              <a:gd name="connsiteY1074" fmla="*/ 830955 h 6717072"/>
              <a:gd name="connsiteX1075" fmla="*/ 5365982 w 6448426"/>
              <a:gd name="connsiteY1075" fmla="*/ 831354 h 6717072"/>
              <a:gd name="connsiteX1076" fmla="*/ 5371534 w 6448426"/>
              <a:gd name="connsiteY1076" fmla="*/ 834829 h 6717072"/>
              <a:gd name="connsiteX1077" fmla="*/ 5365656 w 6448426"/>
              <a:gd name="connsiteY1077" fmla="*/ 830955 h 6717072"/>
              <a:gd name="connsiteX1078" fmla="*/ 5363714 w 6448426"/>
              <a:gd name="connsiteY1078" fmla="*/ 828580 h 6717072"/>
              <a:gd name="connsiteX1079" fmla="*/ 5376847 w 6448426"/>
              <a:gd name="connsiteY1079" fmla="*/ 831387 h 6717072"/>
              <a:gd name="connsiteX1080" fmla="*/ 5381226 w 6448426"/>
              <a:gd name="connsiteY1080" fmla="*/ 832322 h 6717072"/>
              <a:gd name="connsiteX1081" fmla="*/ 5261411 w 6448426"/>
              <a:gd name="connsiteY1081" fmla="*/ 728886 h 6717072"/>
              <a:gd name="connsiteX1082" fmla="*/ 5198846 w 6448426"/>
              <a:gd name="connsiteY1082" fmla="*/ 678889 h 6717072"/>
              <a:gd name="connsiteX1083" fmla="*/ 1181100 w 6448426"/>
              <a:gd name="connsiteY1083" fmla="*/ 517542 h 6717072"/>
              <a:gd name="connsiteX1084" fmla="*/ 1181100 w 6448426"/>
              <a:gd name="connsiteY1084" fmla="*/ 556173 h 6717072"/>
              <a:gd name="connsiteX1085" fmla="*/ 1116472 w 6448426"/>
              <a:gd name="connsiteY1085" fmla="*/ 587118 h 6717072"/>
              <a:gd name="connsiteX1086" fmla="*/ 1068981 w 6448426"/>
              <a:gd name="connsiteY1086" fmla="*/ 606543 h 6717072"/>
              <a:gd name="connsiteX1087" fmla="*/ 1127266 w 6448426"/>
              <a:gd name="connsiteY1087" fmla="*/ 537471 h 6717072"/>
              <a:gd name="connsiteX1088" fmla="*/ 2871475 w 6448426"/>
              <a:gd name="connsiteY1088" fmla="*/ 0 h 6717072"/>
              <a:gd name="connsiteX1089" fmla="*/ 3074391 w 6448426"/>
              <a:gd name="connsiteY1089" fmla="*/ 21585 h 6717072"/>
              <a:gd name="connsiteX1090" fmla="*/ 4622161 w 6448426"/>
              <a:gd name="connsiteY1090" fmla="*/ 591434 h 6717072"/>
              <a:gd name="connsiteX1091" fmla="*/ 5349634 w 6448426"/>
              <a:gd name="connsiteY1091" fmla="*/ 1269210 h 6717072"/>
              <a:gd name="connsiteX1092" fmla="*/ 5591406 w 6448426"/>
              <a:gd name="connsiteY1092" fmla="*/ 1573562 h 6717072"/>
              <a:gd name="connsiteX1093" fmla="*/ 5675595 w 6448426"/>
              <a:gd name="connsiteY1093" fmla="*/ 1737609 h 6717072"/>
              <a:gd name="connsiteX1094" fmla="*/ 5824543 w 6448426"/>
              <a:gd name="connsiteY1094" fmla="*/ 2054911 h 6717072"/>
              <a:gd name="connsiteX1095" fmla="*/ 5796480 w 6448426"/>
              <a:gd name="connsiteY1095" fmla="*/ 1905974 h 6717072"/>
              <a:gd name="connsiteX1096" fmla="*/ 5992920 w 6448426"/>
              <a:gd name="connsiteY1096" fmla="*/ 2378689 h 6717072"/>
              <a:gd name="connsiteX1097" fmla="*/ 5928159 w 6448426"/>
              <a:gd name="connsiteY1097" fmla="*/ 2329042 h 6717072"/>
              <a:gd name="connsiteX1098" fmla="*/ 5967016 w 6448426"/>
              <a:gd name="connsiteY1098" fmla="*/ 2475822 h 6717072"/>
              <a:gd name="connsiteX1099" fmla="*/ 5986443 w 6448426"/>
              <a:gd name="connsiteY1099" fmla="*/ 2482297 h 6717072"/>
              <a:gd name="connsiteX1100" fmla="*/ 6038252 w 6448426"/>
              <a:gd name="connsiteY1100" fmla="*/ 2510359 h 6717072"/>
              <a:gd name="connsiteX1101" fmla="*/ 6124598 w 6448426"/>
              <a:gd name="connsiteY1101" fmla="*/ 2888099 h 6717072"/>
              <a:gd name="connsiteX1102" fmla="*/ 6150503 w 6448426"/>
              <a:gd name="connsiteY1102" fmla="*/ 3214036 h 6717072"/>
              <a:gd name="connsiteX1103" fmla="*/ 6148344 w 6448426"/>
              <a:gd name="connsiteY1103" fmla="*/ 3239938 h 6717072"/>
              <a:gd name="connsiteX1104" fmla="*/ 6128917 w 6448426"/>
              <a:gd name="connsiteY1104" fmla="*/ 3265840 h 6717072"/>
              <a:gd name="connsiteX1105" fmla="*/ 6105172 w 6448426"/>
              <a:gd name="connsiteY1105" fmla="*/ 3242097 h 6717072"/>
              <a:gd name="connsiteX1106" fmla="*/ 6094378 w 6448426"/>
              <a:gd name="connsiteY1106" fmla="*/ 3151439 h 6717072"/>
              <a:gd name="connsiteX1107" fmla="*/ 6081425 w 6448426"/>
              <a:gd name="connsiteY1107" fmla="*/ 3119061 h 6717072"/>
              <a:gd name="connsiteX1108" fmla="*/ 6074949 w 6448426"/>
              <a:gd name="connsiteY1108" fmla="*/ 3229145 h 6717072"/>
              <a:gd name="connsiteX1109" fmla="*/ 6113806 w 6448426"/>
              <a:gd name="connsiteY1109" fmla="*/ 3770934 h 6717072"/>
              <a:gd name="connsiteX1110" fmla="*/ 5967016 w 6448426"/>
              <a:gd name="connsiteY1110" fmla="*/ 4424965 h 6717072"/>
              <a:gd name="connsiteX1111" fmla="*/ 5433823 w 6448426"/>
              <a:gd name="connsiteY1111" fmla="*/ 5445945 h 6717072"/>
              <a:gd name="connsiteX1112" fmla="*/ 4417087 w 6448426"/>
              <a:gd name="connsiteY1112" fmla="*/ 6287767 h 6717072"/>
              <a:gd name="connsiteX1113" fmla="*/ 3987510 w 6448426"/>
              <a:gd name="connsiteY1113" fmla="*/ 6492827 h 6717072"/>
              <a:gd name="connsiteX1114" fmla="*/ 2776493 w 6448426"/>
              <a:gd name="connsiteY1114" fmla="*/ 6715154 h 6717072"/>
              <a:gd name="connsiteX1115" fmla="*/ 2126732 w 6448426"/>
              <a:gd name="connsiteY1115" fmla="*/ 6671984 h 6717072"/>
              <a:gd name="connsiteX1116" fmla="*/ 1906547 w 6448426"/>
              <a:gd name="connsiteY1116" fmla="*/ 6635289 h 6717072"/>
              <a:gd name="connsiteX1117" fmla="*/ 1815883 w 6448426"/>
              <a:gd name="connsiteY1117" fmla="*/ 6605070 h 6717072"/>
              <a:gd name="connsiteX1118" fmla="*/ 1688521 w 6448426"/>
              <a:gd name="connsiteY1118" fmla="*/ 6581326 h 6717072"/>
              <a:gd name="connsiteX1119" fmla="*/ 1654792 w 6448426"/>
              <a:gd name="connsiteY1119" fmla="*/ 6578629 h 6717072"/>
              <a:gd name="connsiteX1120" fmla="*/ 1638300 w 6448426"/>
              <a:gd name="connsiteY1120" fmla="*/ 6559953 h 6717072"/>
              <a:gd name="connsiteX1121" fmla="*/ 1638300 w 6448426"/>
              <a:gd name="connsiteY1121" fmla="*/ 6373547 h 6717072"/>
              <a:gd name="connsiteX1122" fmla="*/ 1656132 w 6448426"/>
              <a:gd name="connsiteY1122" fmla="*/ 6381314 h 6717072"/>
              <a:gd name="connsiteX1123" fmla="*/ 3220998 w 6448426"/>
              <a:gd name="connsiteY1123" fmla="*/ 6567823 h 6717072"/>
              <a:gd name="connsiteX1124" fmla="*/ 4421945 w 6448426"/>
              <a:gd name="connsiteY1124" fmla="*/ 6131119 h 6717072"/>
              <a:gd name="connsiteX1125" fmla="*/ 5846440 w 6448426"/>
              <a:gd name="connsiteY1125" fmla="*/ 3807229 h 6717072"/>
              <a:gd name="connsiteX1126" fmla="*/ 5856838 w 6448426"/>
              <a:gd name="connsiteY1126" fmla="*/ 3609672 h 6717072"/>
              <a:gd name="connsiteX1127" fmla="*/ 5862037 w 6448426"/>
              <a:gd name="connsiteY1127" fmla="*/ 3604472 h 6717072"/>
              <a:gd name="connsiteX1128" fmla="*/ 5862037 w 6448426"/>
              <a:gd name="connsiteY1128" fmla="*/ 3588875 h 6717072"/>
              <a:gd name="connsiteX1129" fmla="*/ 5856838 w 6448426"/>
              <a:gd name="connsiteY1129" fmla="*/ 3583678 h 6717072"/>
              <a:gd name="connsiteX1130" fmla="*/ 5856838 w 6448426"/>
              <a:gd name="connsiteY1130" fmla="*/ 3438108 h 6717072"/>
              <a:gd name="connsiteX1131" fmla="*/ 5825645 w 6448426"/>
              <a:gd name="connsiteY1131" fmla="*/ 3100183 h 6717072"/>
              <a:gd name="connsiteX1132" fmla="*/ 5487717 w 6448426"/>
              <a:gd name="connsiteY1132" fmla="*/ 2070809 h 6717072"/>
              <a:gd name="connsiteX1133" fmla="*/ 5160187 w 6448426"/>
              <a:gd name="connsiteY1133" fmla="*/ 1561321 h 6717072"/>
              <a:gd name="connsiteX1134" fmla="*/ 5170584 w 6448426"/>
              <a:gd name="connsiteY1134" fmla="*/ 1566520 h 6717072"/>
              <a:gd name="connsiteX1135" fmla="*/ 5113396 w 6448426"/>
              <a:gd name="connsiteY1135" fmla="*/ 1493736 h 6717072"/>
              <a:gd name="connsiteX1136" fmla="*/ 5077004 w 6448426"/>
              <a:gd name="connsiteY1136" fmla="*/ 1457344 h 6717072"/>
              <a:gd name="connsiteX1137" fmla="*/ 4967829 w 6448426"/>
              <a:gd name="connsiteY1137" fmla="*/ 1342969 h 6717072"/>
              <a:gd name="connsiteX1138" fmla="*/ 4926236 w 6448426"/>
              <a:gd name="connsiteY1138" fmla="*/ 1301380 h 6717072"/>
              <a:gd name="connsiteX1139" fmla="*/ 4525921 w 6448426"/>
              <a:gd name="connsiteY1139" fmla="*/ 963453 h 6717072"/>
              <a:gd name="connsiteX1140" fmla="*/ 4655895 w 6448426"/>
              <a:gd name="connsiteY1140" fmla="*/ 1036236 h 6717072"/>
              <a:gd name="connsiteX1141" fmla="*/ 4676689 w 6448426"/>
              <a:gd name="connsiteY1141" fmla="*/ 1062231 h 6717072"/>
              <a:gd name="connsiteX1142" fmla="*/ 4806662 w 6448426"/>
              <a:gd name="connsiteY1142" fmla="*/ 1145413 h 6717072"/>
              <a:gd name="connsiteX1143" fmla="*/ 4775469 w 6448426"/>
              <a:gd name="connsiteY1143" fmla="*/ 1098623 h 6717072"/>
              <a:gd name="connsiteX1144" fmla="*/ 4666292 w 6448426"/>
              <a:gd name="connsiteY1144" fmla="*/ 1025839 h 6717072"/>
              <a:gd name="connsiteX1145" fmla="*/ 4645496 w 6448426"/>
              <a:gd name="connsiteY1145" fmla="*/ 999845 h 6717072"/>
              <a:gd name="connsiteX1146" fmla="*/ 4557116 w 6448426"/>
              <a:gd name="connsiteY1146" fmla="*/ 953054 h 6717072"/>
              <a:gd name="connsiteX1147" fmla="*/ 4473934 w 6448426"/>
              <a:gd name="connsiteY1147" fmla="*/ 890668 h 6717072"/>
              <a:gd name="connsiteX1148" fmla="*/ 4447939 w 6448426"/>
              <a:gd name="connsiteY1148" fmla="*/ 885468 h 6717072"/>
              <a:gd name="connsiteX1149" fmla="*/ 4411547 w 6448426"/>
              <a:gd name="connsiteY1149" fmla="*/ 854276 h 6717072"/>
              <a:gd name="connsiteX1150" fmla="*/ 4364756 w 6448426"/>
              <a:gd name="connsiteY1150" fmla="*/ 823082 h 6717072"/>
              <a:gd name="connsiteX1151" fmla="*/ 4302369 w 6448426"/>
              <a:gd name="connsiteY1151" fmla="*/ 812686 h 6717072"/>
              <a:gd name="connsiteX1152" fmla="*/ 4317965 w 6448426"/>
              <a:gd name="connsiteY1152" fmla="*/ 828281 h 6717072"/>
              <a:gd name="connsiteX1153" fmla="*/ 2758296 w 6448426"/>
              <a:gd name="connsiteY1153" fmla="*/ 401976 h 6717072"/>
              <a:gd name="connsiteX1154" fmla="*/ 2757137 w 6448426"/>
              <a:gd name="connsiteY1154" fmla="*/ 402030 h 6717072"/>
              <a:gd name="connsiteX1155" fmla="*/ 2912759 w 6448426"/>
              <a:gd name="connsiteY1155" fmla="*/ 413522 h 6717072"/>
              <a:gd name="connsiteX1156" fmla="*/ 3231092 w 6448426"/>
              <a:gd name="connsiteY1156" fmla="*/ 482413 h 6717072"/>
              <a:gd name="connsiteX1157" fmla="*/ 3338272 w 6448426"/>
              <a:gd name="connsiteY1157" fmla="*/ 512739 h 6717072"/>
              <a:gd name="connsiteX1158" fmla="*/ 3354220 w 6448426"/>
              <a:gd name="connsiteY1158" fmla="*/ 515051 h 6717072"/>
              <a:gd name="connsiteX1159" fmla="*/ 4260777 w 6448426"/>
              <a:gd name="connsiteY1159" fmla="*/ 838680 h 6717072"/>
              <a:gd name="connsiteX1160" fmla="*/ 4245181 w 6448426"/>
              <a:gd name="connsiteY1160" fmla="*/ 838680 h 6717072"/>
              <a:gd name="connsiteX1161" fmla="*/ 4328364 w 6448426"/>
              <a:gd name="connsiteY1161" fmla="*/ 880271 h 6717072"/>
              <a:gd name="connsiteX1162" fmla="*/ 4427143 w 6448426"/>
              <a:gd name="connsiteY1162" fmla="*/ 937458 h 6717072"/>
              <a:gd name="connsiteX1163" fmla="*/ 4484330 w 6448426"/>
              <a:gd name="connsiteY1163" fmla="*/ 973850 h 6717072"/>
              <a:gd name="connsiteX1164" fmla="*/ 4484330 w 6448426"/>
              <a:gd name="connsiteY1164" fmla="*/ 979049 h 6717072"/>
              <a:gd name="connsiteX1165" fmla="*/ 4489529 w 6448426"/>
              <a:gd name="connsiteY1165" fmla="*/ 979048 h 6717072"/>
              <a:gd name="connsiteX1166" fmla="*/ 4494728 w 6448426"/>
              <a:gd name="connsiteY1166" fmla="*/ 984247 h 6717072"/>
              <a:gd name="connsiteX1167" fmla="*/ 4505125 w 6448426"/>
              <a:gd name="connsiteY1167" fmla="*/ 989448 h 6717072"/>
              <a:gd name="connsiteX1168" fmla="*/ 4531120 w 6448426"/>
              <a:gd name="connsiteY1168" fmla="*/ 1005043 h 6717072"/>
              <a:gd name="connsiteX1169" fmla="*/ 4614303 w 6448426"/>
              <a:gd name="connsiteY1169" fmla="*/ 1062231 h 6717072"/>
              <a:gd name="connsiteX1170" fmla="*/ 4645497 w 6448426"/>
              <a:gd name="connsiteY1170" fmla="*/ 1088225 h 6717072"/>
              <a:gd name="connsiteX1171" fmla="*/ 4718280 w 6448426"/>
              <a:gd name="connsiteY1171" fmla="*/ 1145413 h 6717072"/>
              <a:gd name="connsiteX1172" fmla="*/ 4713081 w 6448426"/>
              <a:gd name="connsiteY1172" fmla="*/ 1145413 h 6717072"/>
              <a:gd name="connsiteX1173" fmla="*/ 4728678 w 6448426"/>
              <a:gd name="connsiteY1173" fmla="*/ 1155810 h 6717072"/>
              <a:gd name="connsiteX1174" fmla="*/ 5487717 w 6448426"/>
              <a:gd name="connsiteY1174" fmla="*/ 2070809 h 6717072"/>
              <a:gd name="connsiteX1175" fmla="*/ 5825645 w 6448426"/>
              <a:gd name="connsiteY1175" fmla="*/ 3412115 h 6717072"/>
              <a:gd name="connsiteX1176" fmla="*/ 5815246 w 6448426"/>
              <a:gd name="connsiteY1176" fmla="*/ 3412115 h 6717072"/>
              <a:gd name="connsiteX1177" fmla="*/ 5758060 w 6448426"/>
              <a:gd name="connsiteY1177" fmla="*/ 3261348 h 6717072"/>
              <a:gd name="connsiteX1178" fmla="*/ 5752860 w 6448426"/>
              <a:gd name="connsiteY1178" fmla="*/ 3282144 h 6717072"/>
              <a:gd name="connsiteX1179" fmla="*/ 5742462 w 6448426"/>
              <a:gd name="connsiteY1179" fmla="*/ 3188564 h 6717072"/>
              <a:gd name="connsiteX1180" fmla="*/ 5716467 w 6448426"/>
              <a:gd name="connsiteY1180" fmla="*/ 3120979 h 6717072"/>
              <a:gd name="connsiteX1181" fmla="*/ 5706070 w 6448426"/>
              <a:gd name="connsiteY1181" fmla="*/ 3172968 h 6717072"/>
              <a:gd name="connsiteX1182" fmla="*/ 5700871 w 6448426"/>
              <a:gd name="connsiteY1182" fmla="*/ 3167769 h 6717072"/>
              <a:gd name="connsiteX1183" fmla="*/ 5700871 w 6448426"/>
              <a:gd name="connsiteY1183" fmla="*/ 3162571 h 6717072"/>
              <a:gd name="connsiteX1184" fmla="*/ 5700871 w 6448426"/>
              <a:gd name="connsiteY1184" fmla="*/ 3157370 h 6717072"/>
              <a:gd name="connsiteX1185" fmla="*/ 5700871 w 6448426"/>
              <a:gd name="connsiteY1185" fmla="*/ 3146974 h 6717072"/>
              <a:gd name="connsiteX1186" fmla="*/ 5695673 w 6448426"/>
              <a:gd name="connsiteY1186" fmla="*/ 3152172 h 6717072"/>
              <a:gd name="connsiteX1187" fmla="*/ 5695673 w 6448426"/>
              <a:gd name="connsiteY1187" fmla="*/ 3157372 h 6717072"/>
              <a:gd name="connsiteX1188" fmla="*/ 5695673 w 6448426"/>
              <a:gd name="connsiteY1188" fmla="*/ 3162571 h 6717072"/>
              <a:gd name="connsiteX1189" fmla="*/ 5690473 w 6448426"/>
              <a:gd name="connsiteY1189" fmla="*/ 3178167 h 6717072"/>
              <a:gd name="connsiteX1190" fmla="*/ 5695673 w 6448426"/>
              <a:gd name="connsiteY1190" fmla="*/ 3183364 h 6717072"/>
              <a:gd name="connsiteX1191" fmla="*/ 5695673 w 6448426"/>
              <a:gd name="connsiteY1191" fmla="*/ 3178167 h 6717072"/>
              <a:gd name="connsiteX1192" fmla="*/ 5700871 w 6448426"/>
              <a:gd name="connsiteY1192" fmla="*/ 3172968 h 6717072"/>
              <a:gd name="connsiteX1193" fmla="*/ 5700871 w 6448426"/>
              <a:gd name="connsiteY1193" fmla="*/ 3188563 h 6717072"/>
              <a:gd name="connsiteX1194" fmla="*/ 5700871 w 6448426"/>
              <a:gd name="connsiteY1194" fmla="*/ 3193763 h 6717072"/>
              <a:gd name="connsiteX1195" fmla="*/ 5674876 w 6448426"/>
              <a:gd name="connsiteY1195" fmla="*/ 3235354 h 6717072"/>
              <a:gd name="connsiteX1196" fmla="*/ 5669678 w 6448426"/>
              <a:gd name="connsiteY1196" fmla="*/ 3172968 h 6717072"/>
              <a:gd name="connsiteX1197" fmla="*/ 5648883 w 6448426"/>
              <a:gd name="connsiteY1197" fmla="*/ 3193762 h 6717072"/>
              <a:gd name="connsiteX1198" fmla="*/ 5596893 w 6448426"/>
              <a:gd name="connsiteY1198" fmla="*/ 3068990 h 6717072"/>
              <a:gd name="connsiteX1199" fmla="*/ 5596893 w 6448426"/>
              <a:gd name="connsiteY1199" fmla="*/ 3063790 h 6717072"/>
              <a:gd name="connsiteX1200" fmla="*/ 5596893 w 6448426"/>
              <a:gd name="connsiteY1200" fmla="*/ 3053394 h 6717072"/>
              <a:gd name="connsiteX1201" fmla="*/ 5591695 w 6448426"/>
              <a:gd name="connsiteY1201" fmla="*/ 3048193 h 6717072"/>
              <a:gd name="connsiteX1202" fmla="*/ 5576098 w 6448426"/>
              <a:gd name="connsiteY1202" fmla="*/ 2991008 h 6717072"/>
              <a:gd name="connsiteX1203" fmla="*/ 5570899 w 6448426"/>
              <a:gd name="connsiteY1203" fmla="*/ 2970212 h 6717072"/>
              <a:gd name="connsiteX1204" fmla="*/ 5565700 w 6448426"/>
              <a:gd name="connsiteY1204" fmla="*/ 2965013 h 6717072"/>
              <a:gd name="connsiteX1205" fmla="*/ 5565700 w 6448426"/>
              <a:gd name="connsiteY1205" fmla="*/ 2959815 h 6717072"/>
              <a:gd name="connsiteX1206" fmla="*/ 5560501 w 6448426"/>
              <a:gd name="connsiteY1206" fmla="*/ 2959815 h 6717072"/>
              <a:gd name="connsiteX1207" fmla="*/ 5560501 w 6448426"/>
              <a:gd name="connsiteY1207" fmla="*/ 2954616 h 6717072"/>
              <a:gd name="connsiteX1208" fmla="*/ 5550103 w 6448426"/>
              <a:gd name="connsiteY1208" fmla="*/ 2933820 h 6717072"/>
              <a:gd name="connsiteX1209" fmla="*/ 5544905 w 6448426"/>
              <a:gd name="connsiteY1209" fmla="*/ 2949416 h 6717072"/>
              <a:gd name="connsiteX1210" fmla="*/ 5534507 w 6448426"/>
              <a:gd name="connsiteY1210" fmla="*/ 2939019 h 6717072"/>
              <a:gd name="connsiteX1211" fmla="*/ 5529308 w 6448426"/>
              <a:gd name="connsiteY1211" fmla="*/ 2892230 h 6717072"/>
              <a:gd name="connsiteX1212" fmla="*/ 5487717 w 6448426"/>
              <a:gd name="connsiteY1212" fmla="*/ 2767457 h 6717072"/>
              <a:gd name="connsiteX1213" fmla="*/ 5477319 w 6448426"/>
              <a:gd name="connsiteY1213" fmla="*/ 2736262 h 6717072"/>
              <a:gd name="connsiteX1214" fmla="*/ 5440927 w 6448426"/>
              <a:gd name="connsiteY1214" fmla="*/ 2632286 h 6717072"/>
              <a:gd name="connsiteX1215" fmla="*/ 5440927 w 6448426"/>
              <a:gd name="connsiteY1215" fmla="*/ 2616690 h 6717072"/>
              <a:gd name="connsiteX1216" fmla="*/ 5430529 w 6448426"/>
              <a:gd name="connsiteY1216" fmla="*/ 2606292 h 6717072"/>
              <a:gd name="connsiteX1217" fmla="*/ 5435729 w 6448426"/>
              <a:gd name="connsiteY1217" fmla="*/ 2601093 h 6717072"/>
              <a:gd name="connsiteX1218" fmla="*/ 5404536 w 6448426"/>
              <a:gd name="connsiteY1218" fmla="*/ 2528309 h 6717072"/>
              <a:gd name="connsiteX1219" fmla="*/ 5414932 w 6448426"/>
              <a:gd name="connsiteY1219" fmla="*/ 2528309 h 6717072"/>
              <a:gd name="connsiteX1220" fmla="*/ 5399336 w 6448426"/>
              <a:gd name="connsiteY1220" fmla="*/ 2512713 h 6717072"/>
              <a:gd name="connsiteX1221" fmla="*/ 5383739 w 6448426"/>
              <a:gd name="connsiteY1221" fmla="*/ 2476319 h 6717072"/>
              <a:gd name="connsiteX1222" fmla="*/ 5383739 w 6448426"/>
              <a:gd name="connsiteY1222" fmla="*/ 2471122 h 6717072"/>
              <a:gd name="connsiteX1223" fmla="*/ 5388937 w 6448426"/>
              <a:gd name="connsiteY1223" fmla="*/ 2471122 h 6717072"/>
              <a:gd name="connsiteX1224" fmla="*/ 5394137 w 6448426"/>
              <a:gd name="connsiteY1224" fmla="*/ 2471121 h 6717072"/>
              <a:gd name="connsiteX1225" fmla="*/ 5394137 w 6448426"/>
              <a:gd name="connsiteY1225" fmla="*/ 2465923 h 6717072"/>
              <a:gd name="connsiteX1226" fmla="*/ 5388937 w 6448426"/>
              <a:gd name="connsiteY1226" fmla="*/ 2439928 h 6717072"/>
              <a:gd name="connsiteX1227" fmla="*/ 5394137 w 6448426"/>
              <a:gd name="connsiteY1227" fmla="*/ 2439927 h 6717072"/>
              <a:gd name="connsiteX1228" fmla="*/ 5394137 w 6448426"/>
              <a:gd name="connsiteY1228" fmla="*/ 2434730 h 6717072"/>
              <a:gd name="connsiteX1229" fmla="*/ 5388939 w 6448426"/>
              <a:gd name="connsiteY1229" fmla="*/ 2429531 h 6717072"/>
              <a:gd name="connsiteX1230" fmla="*/ 5347348 w 6448426"/>
              <a:gd name="connsiteY1230" fmla="*/ 2330751 h 6717072"/>
              <a:gd name="connsiteX1231" fmla="*/ 5290159 w 6448426"/>
              <a:gd name="connsiteY1231" fmla="*/ 2231975 h 6717072"/>
              <a:gd name="connsiteX1232" fmla="*/ 5272612 w 6448426"/>
              <a:gd name="connsiteY1232" fmla="*/ 2193633 h 6717072"/>
              <a:gd name="connsiteX1233" fmla="*/ 5264000 w 6448426"/>
              <a:gd name="connsiteY1233" fmla="*/ 2178894 h 6717072"/>
              <a:gd name="connsiteX1234" fmla="*/ 5295975 w 6448426"/>
              <a:gd name="connsiteY1234" fmla="*/ 2249378 h 6717072"/>
              <a:gd name="connsiteX1235" fmla="*/ 5484226 w 6448426"/>
              <a:gd name="connsiteY1235" fmla="*/ 2909602 h 6717072"/>
              <a:gd name="connsiteX1236" fmla="*/ 5520832 w 6448426"/>
              <a:gd name="connsiteY1236" fmla="*/ 3169136 h 6717072"/>
              <a:gd name="connsiteX1237" fmla="*/ 5514861 w 6448426"/>
              <a:gd name="connsiteY1237" fmla="*/ 3192781 h 6717072"/>
              <a:gd name="connsiteX1238" fmla="*/ 5504136 w 6448426"/>
              <a:gd name="connsiteY1238" fmla="*/ 3183019 h 6717072"/>
              <a:gd name="connsiteX1239" fmla="*/ 5300202 w 6448426"/>
              <a:gd name="connsiteY1239" fmla="*/ 2367770 h 6717072"/>
              <a:gd name="connsiteX1240" fmla="*/ 5110929 w 6448426"/>
              <a:gd name="connsiteY1240" fmla="*/ 1970619 h 6717072"/>
              <a:gd name="connsiteX1241" fmla="*/ 5087095 w 6448426"/>
              <a:gd name="connsiteY1241" fmla="*/ 1922886 h 6717072"/>
              <a:gd name="connsiteX1242" fmla="*/ 5067223 w 6448426"/>
              <a:gd name="connsiteY1242" fmla="*/ 1906828 h 6717072"/>
              <a:gd name="connsiteX1243" fmla="*/ 5063622 w 6448426"/>
              <a:gd name="connsiteY1243" fmla="*/ 1935671 h 6717072"/>
              <a:gd name="connsiteX1244" fmla="*/ 5163525 w 6448426"/>
              <a:gd name="connsiteY1244" fmla="*/ 2118245 h 6717072"/>
              <a:gd name="connsiteX1245" fmla="*/ 5249815 w 6448426"/>
              <a:gd name="connsiteY1245" fmla="*/ 2313132 h 6717072"/>
              <a:gd name="connsiteX1246" fmla="*/ 5304498 w 6448426"/>
              <a:gd name="connsiteY1246" fmla="*/ 2461980 h 6717072"/>
              <a:gd name="connsiteX1247" fmla="*/ 5305756 w 6448426"/>
              <a:gd name="connsiteY1247" fmla="*/ 2460723 h 6717072"/>
              <a:gd name="connsiteX1248" fmla="*/ 5331750 w 6448426"/>
              <a:gd name="connsiteY1248" fmla="*/ 2523109 h 6717072"/>
              <a:gd name="connsiteX1249" fmla="*/ 5326551 w 6448426"/>
              <a:gd name="connsiteY1249" fmla="*/ 2523109 h 6717072"/>
              <a:gd name="connsiteX1250" fmla="*/ 5321353 w 6448426"/>
              <a:gd name="connsiteY1250" fmla="*/ 2502315 h 6717072"/>
              <a:gd name="connsiteX1251" fmla="*/ 5313674 w 6448426"/>
              <a:gd name="connsiteY1251" fmla="*/ 2486957 h 6717072"/>
              <a:gd name="connsiteX1252" fmla="*/ 5322214 w 6448426"/>
              <a:gd name="connsiteY1252" fmla="*/ 2510202 h 6717072"/>
              <a:gd name="connsiteX1253" fmla="*/ 5335507 w 6448426"/>
              <a:gd name="connsiteY1253" fmla="*/ 2556056 h 6717072"/>
              <a:gd name="connsiteX1254" fmla="*/ 5341498 w 6448426"/>
              <a:gd name="connsiteY1254" fmla="*/ 2558852 h 6717072"/>
              <a:gd name="connsiteX1255" fmla="*/ 5347347 w 6448426"/>
              <a:gd name="connsiteY1255" fmla="*/ 2559502 h 6717072"/>
              <a:gd name="connsiteX1256" fmla="*/ 5347347 w 6448426"/>
              <a:gd name="connsiteY1256" fmla="*/ 2569900 h 6717072"/>
              <a:gd name="connsiteX1257" fmla="*/ 5342149 w 6448426"/>
              <a:gd name="connsiteY1257" fmla="*/ 2569900 h 6717072"/>
              <a:gd name="connsiteX1258" fmla="*/ 5342149 w 6448426"/>
              <a:gd name="connsiteY1258" fmla="*/ 2575097 h 6717072"/>
              <a:gd name="connsiteX1259" fmla="*/ 5342148 w 6448426"/>
              <a:gd name="connsiteY1259" fmla="*/ 2578966 h 6717072"/>
              <a:gd name="connsiteX1260" fmla="*/ 5380009 w 6448426"/>
              <a:gd name="connsiteY1260" fmla="*/ 2709559 h 6717072"/>
              <a:gd name="connsiteX1261" fmla="*/ 5387530 w 6448426"/>
              <a:gd name="connsiteY1261" fmla="*/ 2745279 h 6717072"/>
              <a:gd name="connsiteX1262" fmla="*/ 5399336 w 6448426"/>
              <a:gd name="connsiteY1262" fmla="*/ 2762257 h 6717072"/>
              <a:gd name="connsiteX1263" fmla="*/ 5409733 w 6448426"/>
              <a:gd name="connsiteY1263" fmla="*/ 2788251 h 6717072"/>
              <a:gd name="connsiteX1264" fmla="*/ 5414932 w 6448426"/>
              <a:gd name="connsiteY1264" fmla="*/ 2819446 h 6717072"/>
              <a:gd name="connsiteX1265" fmla="*/ 5425330 w 6448426"/>
              <a:gd name="connsiteY1265" fmla="*/ 2855836 h 6717072"/>
              <a:gd name="connsiteX1266" fmla="*/ 5435728 w 6448426"/>
              <a:gd name="connsiteY1266" fmla="*/ 2907826 h 6717072"/>
              <a:gd name="connsiteX1267" fmla="*/ 5446125 w 6448426"/>
              <a:gd name="connsiteY1267" fmla="*/ 2939019 h 6717072"/>
              <a:gd name="connsiteX1268" fmla="*/ 5446125 w 6448426"/>
              <a:gd name="connsiteY1268" fmla="*/ 2944218 h 6717072"/>
              <a:gd name="connsiteX1269" fmla="*/ 5456524 w 6448426"/>
              <a:gd name="connsiteY1269" fmla="*/ 2985808 h 6717072"/>
              <a:gd name="connsiteX1270" fmla="*/ 5466921 w 6448426"/>
              <a:gd name="connsiteY1270" fmla="*/ 3022200 h 6717072"/>
              <a:gd name="connsiteX1271" fmla="*/ 5472119 w 6448426"/>
              <a:gd name="connsiteY1271" fmla="*/ 3037797 h 6717072"/>
              <a:gd name="connsiteX1272" fmla="*/ 5472120 w 6448426"/>
              <a:gd name="connsiteY1272" fmla="*/ 3042997 h 6717072"/>
              <a:gd name="connsiteX1273" fmla="*/ 5466921 w 6448426"/>
              <a:gd name="connsiteY1273" fmla="*/ 3058593 h 6717072"/>
              <a:gd name="connsiteX1274" fmla="*/ 5466921 w 6448426"/>
              <a:gd name="connsiteY1274" fmla="*/ 3063790 h 6717072"/>
              <a:gd name="connsiteX1275" fmla="*/ 5472120 w 6448426"/>
              <a:gd name="connsiteY1275" fmla="*/ 3074188 h 6717072"/>
              <a:gd name="connsiteX1276" fmla="*/ 5477319 w 6448426"/>
              <a:gd name="connsiteY1276" fmla="*/ 3074189 h 6717072"/>
              <a:gd name="connsiteX1277" fmla="*/ 5477319 w 6448426"/>
              <a:gd name="connsiteY1277" fmla="*/ 3100183 h 6717072"/>
              <a:gd name="connsiteX1278" fmla="*/ 5482518 w 6448426"/>
              <a:gd name="connsiteY1278" fmla="*/ 3105382 h 6717072"/>
              <a:gd name="connsiteX1279" fmla="*/ 5482518 w 6448426"/>
              <a:gd name="connsiteY1279" fmla="*/ 3100183 h 6717072"/>
              <a:gd name="connsiteX1280" fmla="*/ 5477319 w 6448426"/>
              <a:gd name="connsiteY1280" fmla="*/ 3074189 h 6717072"/>
              <a:gd name="connsiteX1281" fmla="*/ 5482518 w 6448426"/>
              <a:gd name="connsiteY1281" fmla="*/ 3074189 h 6717072"/>
              <a:gd name="connsiteX1282" fmla="*/ 5482518 w 6448426"/>
              <a:gd name="connsiteY1282" fmla="*/ 3084587 h 6717072"/>
              <a:gd name="connsiteX1283" fmla="*/ 5482518 w 6448426"/>
              <a:gd name="connsiteY1283" fmla="*/ 3089786 h 6717072"/>
              <a:gd name="connsiteX1284" fmla="*/ 5487717 w 6448426"/>
              <a:gd name="connsiteY1284" fmla="*/ 3105382 h 6717072"/>
              <a:gd name="connsiteX1285" fmla="*/ 5487717 w 6448426"/>
              <a:gd name="connsiteY1285" fmla="*/ 3126177 h 6717072"/>
              <a:gd name="connsiteX1286" fmla="*/ 5482516 w 6448426"/>
              <a:gd name="connsiteY1286" fmla="*/ 3120978 h 6717072"/>
              <a:gd name="connsiteX1287" fmla="*/ 5482518 w 6448426"/>
              <a:gd name="connsiteY1287" fmla="*/ 3131376 h 6717072"/>
              <a:gd name="connsiteX1288" fmla="*/ 5482518 w 6448426"/>
              <a:gd name="connsiteY1288" fmla="*/ 3141775 h 6717072"/>
              <a:gd name="connsiteX1289" fmla="*/ 5487717 w 6448426"/>
              <a:gd name="connsiteY1289" fmla="*/ 3157372 h 6717072"/>
              <a:gd name="connsiteX1290" fmla="*/ 5487717 w 6448426"/>
              <a:gd name="connsiteY1290" fmla="*/ 3167767 h 6717072"/>
              <a:gd name="connsiteX1291" fmla="*/ 5492916 w 6448426"/>
              <a:gd name="connsiteY1291" fmla="*/ 3172968 h 6717072"/>
              <a:gd name="connsiteX1292" fmla="*/ 5498115 w 6448426"/>
              <a:gd name="connsiteY1292" fmla="*/ 3188564 h 6717072"/>
              <a:gd name="connsiteX1293" fmla="*/ 5498115 w 6448426"/>
              <a:gd name="connsiteY1293" fmla="*/ 3198962 h 6717072"/>
              <a:gd name="connsiteX1294" fmla="*/ 5492916 w 6448426"/>
              <a:gd name="connsiteY1294" fmla="*/ 3204161 h 6717072"/>
              <a:gd name="connsiteX1295" fmla="*/ 5498115 w 6448426"/>
              <a:gd name="connsiteY1295" fmla="*/ 3209359 h 6717072"/>
              <a:gd name="connsiteX1296" fmla="*/ 5492916 w 6448426"/>
              <a:gd name="connsiteY1296" fmla="*/ 3219757 h 6717072"/>
              <a:gd name="connsiteX1297" fmla="*/ 5498115 w 6448426"/>
              <a:gd name="connsiteY1297" fmla="*/ 3230155 h 6717072"/>
              <a:gd name="connsiteX1298" fmla="*/ 5503313 w 6448426"/>
              <a:gd name="connsiteY1298" fmla="*/ 3224956 h 6717072"/>
              <a:gd name="connsiteX1299" fmla="*/ 5503313 w 6448426"/>
              <a:gd name="connsiteY1299" fmla="*/ 3240553 h 6717072"/>
              <a:gd name="connsiteX1300" fmla="*/ 5503312 w 6448426"/>
              <a:gd name="connsiteY1300" fmla="*/ 3245752 h 6717072"/>
              <a:gd name="connsiteX1301" fmla="*/ 5508512 w 6448426"/>
              <a:gd name="connsiteY1301" fmla="*/ 3266547 h 6717072"/>
              <a:gd name="connsiteX1302" fmla="*/ 5508512 w 6448426"/>
              <a:gd name="connsiteY1302" fmla="*/ 3287342 h 6717072"/>
              <a:gd name="connsiteX1303" fmla="*/ 5508512 w 6448426"/>
              <a:gd name="connsiteY1303" fmla="*/ 3302939 h 6717072"/>
              <a:gd name="connsiteX1304" fmla="*/ 5508512 w 6448426"/>
              <a:gd name="connsiteY1304" fmla="*/ 3334132 h 6717072"/>
              <a:gd name="connsiteX1305" fmla="*/ 5503313 w 6448426"/>
              <a:gd name="connsiteY1305" fmla="*/ 3349729 h 6717072"/>
              <a:gd name="connsiteX1306" fmla="*/ 5498115 w 6448426"/>
              <a:gd name="connsiteY1306" fmla="*/ 3344530 h 6717072"/>
              <a:gd name="connsiteX1307" fmla="*/ 5492915 w 6448426"/>
              <a:gd name="connsiteY1307" fmla="*/ 3339331 h 6717072"/>
              <a:gd name="connsiteX1308" fmla="*/ 5492916 w 6448426"/>
              <a:gd name="connsiteY1308" fmla="*/ 3344530 h 6717072"/>
              <a:gd name="connsiteX1309" fmla="*/ 5492916 w 6448426"/>
              <a:gd name="connsiteY1309" fmla="*/ 3349728 h 6717072"/>
              <a:gd name="connsiteX1310" fmla="*/ 5498115 w 6448426"/>
              <a:gd name="connsiteY1310" fmla="*/ 3354927 h 6717072"/>
              <a:gd name="connsiteX1311" fmla="*/ 5503313 w 6448426"/>
              <a:gd name="connsiteY1311" fmla="*/ 3360125 h 6717072"/>
              <a:gd name="connsiteX1312" fmla="*/ 5508512 w 6448426"/>
              <a:gd name="connsiteY1312" fmla="*/ 3360127 h 6717072"/>
              <a:gd name="connsiteX1313" fmla="*/ 5513712 w 6448426"/>
              <a:gd name="connsiteY1313" fmla="*/ 3334132 h 6717072"/>
              <a:gd name="connsiteX1314" fmla="*/ 5513710 w 6448426"/>
              <a:gd name="connsiteY1314" fmla="*/ 3328934 h 6717072"/>
              <a:gd name="connsiteX1315" fmla="*/ 5513712 w 6448426"/>
              <a:gd name="connsiteY1315" fmla="*/ 3308138 h 6717072"/>
              <a:gd name="connsiteX1316" fmla="*/ 5513712 w 6448426"/>
              <a:gd name="connsiteY1316" fmla="*/ 3297741 h 6717072"/>
              <a:gd name="connsiteX1317" fmla="*/ 5518910 w 6448426"/>
              <a:gd name="connsiteY1317" fmla="*/ 3323733 h 6717072"/>
              <a:gd name="connsiteX1318" fmla="*/ 5524109 w 6448426"/>
              <a:gd name="connsiteY1318" fmla="*/ 3354927 h 6717072"/>
              <a:gd name="connsiteX1319" fmla="*/ 5518910 w 6448426"/>
              <a:gd name="connsiteY1319" fmla="*/ 3365326 h 6717072"/>
              <a:gd name="connsiteX1320" fmla="*/ 5518910 w 6448426"/>
              <a:gd name="connsiteY1320" fmla="*/ 3375723 h 6717072"/>
              <a:gd name="connsiteX1321" fmla="*/ 5518909 w 6448426"/>
              <a:gd name="connsiteY1321" fmla="*/ 3401717 h 6717072"/>
              <a:gd name="connsiteX1322" fmla="*/ 5513712 w 6448426"/>
              <a:gd name="connsiteY1322" fmla="*/ 3396518 h 6717072"/>
              <a:gd name="connsiteX1323" fmla="*/ 5508512 w 6448426"/>
              <a:gd name="connsiteY1323" fmla="*/ 3396519 h 6717072"/>
              <a:gd name="connsiteX1324" fmla="*/ 5508512 w 6448426"/>
              <a:gd name="connsiteY1324" fmla="*/ 3401717 h 6717072"/>
              <a:gd name="connsiteX1325" fmla="*/ 5508512 w 6448426"/>
              <a:gd name="connsiteY1325" fmla="*/ 3406915 h 6717072"/>
              <a:gd name="connsiteX1326" fmla="*/ 5513712 w 6448426"/>
              <a:gd name="connsiteY1326" fmla="*/ 3412114 h 6717072"/>
              <a:gd name="connsiteX1327" fmla="*/ 5513712 w 6448426"/>
              <a:gd name="connsiteY1327" fmla="*/ 3417314 h 6717072"/>
              <a:gd name="connsiteX1328" fmla="*/ 5513712 w 6448426"/>
              <a:gd name="connsiteY1328" fmla="*/ 3422513 h 6717072"/>
              <a:gd name="connsiteX1329" fmla="*/ 5518910 w 6448426"/>
              <a:gd name="connsiteY1329" fmla="*/ 3443307 h 6717072"/>
              <a:gd name="connsiteX1330" fmla="*/ 5518910 w 6448426"/>
              <a:gd name="connsiteY1330" fmla="*/ 3469303 h 6717072"/>
              <a:gd name="connsiteX1331" fmla="*/ 5513712 w 6448426"/>
              <a:gd name="connsiteY1331" fmla="*/ 3474501 h 6717072"/>
              <a:gd name="connsiteX1332" fmla="*/ 5508511 w 6448426"/>
              <a:gd name="connsiteY1332" fmla="*/ 3469303 h 6717072"/>
              <a:gd name="connsiteX1333" fmla="*/ 5503313 w 6448426"/>
              <a:gd name="connsiteY1333" fmla="*/ 3406916 h 6717072"/>
              <a:gd name="connsiteX1334" fmla="*/ 5503313 w 6448426"/>
              <a:gd name="connsiteY1334" fmla="*/ 3401716 h 6717072"/>
              <a:gd name="connsiteX1335" fmla="*/ 5498115 w 6448426"/>
              <a:gd name="connsiteY1335" fmla="*/ 3406916 h 6717072"/>
              <a:gd name="connsiteX1336" fmla="*/ 5503313 w 6448426"/>
              <a:gd name="connsiteY1336" fmla="*/ 3469303 h 6717072"/>
              <a:gd name="connsiteX1337" fmla="*/ 5487717 w 6448426"/>
              <a:gd name="connsiteY1337" fmla="*/ 3479699 h 6717072"/>
              <a:gd name="connsiteX1338" fmla="*/ 5477319 w 6448426"/>
              <a:gd name="connsiteY1338" fmla="*/ 3536888 h 6717072"/>
              <a:gd name="connsiteX1339" fmla="*/ 5435728 w 6448426"/>
              <a:gd name="connsiteY1339" fmla="*/ 3744841 h 6717072"/>
              <a:gd name="connsiteX1340" fmla="*/ 5435728 w 6448426"/>
              <a:gd name="connsiteY1340" fmla="*/ 3750041 h 6717072"/>
              <a:gd name="connsiteX1341" fmla="*/ 5435728 w 6448426"/>
              <a:gd name="connsiteY1341" fmla="*/ 3755240 h 6717072"/>
              <a:gd name="connsiteX1342" fmla="*/ 5440927 w 6448426"/>
              <a:gd name="connsiteY1342" fmla="*/ 3750040 h 6717072"/>
              <a:gd name="connsiteX1343" fmla="*/ 5482518 w 6448426"/>
              <a:gd name="connsiteY1343" fmla="*/ 3547284 h 6717072"/>
              <a:gd name="connsiteX1344" fmla="*/ 5482518 w 6448426"/>
              <a:gd name="connsiteY1344" fmla="*/ 3552485 h 6717072"/>
              <a:gd name="connsiteX1345" fmla="*/ 5492916 w 6448426"/>
              <a:gd name="connsiteY1345" fmla="*/ 3542085 h 6717072"/>
              <a:gd name="connsiteX1346" fmla="*/ 5492916 w 6448426"/>
              <a:gd name="connsiteY1346" fmla="*/ 3557682 h 6717072"/>
              <a:gd name="connsiteX1347" fmla="*/ 5487717 w 6448426"/>
              <a:gd name="connsiteY1347" fmla="*/ 3557683 h 6717072"/>
              <a:gd name="connsiteX1348" fmla="*/ 5487717 w 6448426"/>
              <a:gd name="connsiteY1348" fmla="*/ 3562882 h 6717072"/>
              <a:gd name="connsiteX1349" fmla="*/ 5487717 w 6448426"/>
              <a:gd name="connsiteY1349" fmla="*/ 3568080 h 6717072"/>
              <a:gd name="connsiteX1350" fmla="*/ 5492916 w 6448426"/>
              <a:gd name="connsiteY1350" fmla="*/ 3568080 h 6717072"/>
              <a:gd name="connsiteX1351" fmla="*/ 5487717 w 6448426"/>
              <a:gd name="connsiteY1351" fmla="*/ 3594074 h 6717072"/>
              <a:gd name="connsiteX1352" fmla="*/ 5487717 w 6448426"/>
              <a:gd name="connsiteY1352" fmla="*/ 3604473 h 6717072"/>
              <a:gd name="connsiteX1353" fmla="*/ 5487717 w 6448426"/>
              <a:gd name="connsiteY1353" fmla="*/ 3620070 h 6717072"/>
              <a:gd name="connsiteX1354" fmla="*/ 5487717 w 6448426"/>
              <a:gd name="connsiteY1354" fmla="*/ 3625267 h 6717072"/>
              <a:gd name="connsiteX1355" fmla="*/ 5482518 w 6448426"/>
              <a:gd name="connsiteY1355" fmla="*/ 3630467 h 6717072"/>
              <a:gd name="connsiteX1356" fmla="*/ 5482518 w 6448426"/>
              <a:gd name="connsiteY1356" fmla="*/ 3640865 h 6717072"/>
              <a:gd name="connsiteX1357" fmla="*/ 5487717 w 6448426"/>
              <a:gd name="connsiteY1357" fmla="*/ 3646064 h 6717072"/>
              <a:gd name="connsiteX1358" fmla="*/ 5487717 w 6448426"/>
              <a:gd name="connsiteY1358" fmla="*/ 3770836 h 6717072"/>
              <a:gd name="connsiteX1359" fmla="*/ 5477319 w 6448426"/>
              <a:gd name="connsiteY1359" fmla="*/ 3828024 h 6717072"/>
              <a:gd name="connsiteX1360" fmla="*/ 5482518 w 6448426"/>
              <a:gd name="connsiteY1360" fmla="*/ 3822825 h 6717072"/>
              <a:gd name="connsiteX1361" fmla="*/ 5472120 w 6448426"/>
              <a:gd name="connsiteY1361" fmla="*/ 3926802 h 6717072"/>
              <a:gd name="connsiteX1362" fmla="*/ 5477319 w 6448426"/>
              <a:gd name="connsiteY1362" fmla="*/ 3932001 h 6717072"/>
              <a:gd name="connsiteX1363" fmla="*/ 5472120 w 6448426"/>
              <a:gd name="connsiteY1363" fmla="*/ 3957996 h 6717072"/>
              <a:gd name="connsiteX1364" fmla="*/ 5466921 w 6448426"/>
              <a:gd name="connsiteY1364" fmla="*/ 3963194 h 6717072"/>
              <a:gd name="connsiteX1365" fmla="*/ 5472120 w 6448426"/>
              <a:gd name="connsiteY1365" fmla="*/ 3973592 h 6717072"/>
              <a:gd name="connsiteX1366" fmla="*/ 5466921 w 6448426"/>
              <a:gd name="connsiteY1366" fmla="*/ 4004784 h 6717072"/>
              <a:gd name="connsiteX1367" fmla="*/ 5466920 w 6448426"/>
              <a:gd name="connsiteY1367" fmla="*/ 4009984 h 6717072"/>
              <a:gd name="connsiteX1368" fmla="*/ 5461723 w 6448426"/>
              <a:gd name="connsiteY1368" fmla="*/ 4025581 h 6717072"/>
              <a:gd name="connsiteX1369" fmla="*/ 5461723 w 6448426"/>
              <a:gd name="connsiteY1369" fmla="*/ 4030778 h 6717072"/>
              <a:gd name="connsiteX1370" fmla="*/ 5461723 w 6448426"/>
              <a:gd name="connsiteY1370" fmla="*/ 4035978 h 6717072"/>
              <a:gd name="connsiteX1371" fmla="*/ 5440927 w 6448426"/>
              <a:gd name="connsiteY1371" fmla="*/ 4124359 h 6717072"/>
              <a:gd name="connsiteX1372" fmla="*/ 5440927 w 6448426"/>
              <a:gd name="connsiteY1372" fmla="*/ 4139956 h 6717072"/>
              <a:gd name="connsiteX1373" fmla="*/ 5440928 w 6448426"/>
              <a:gd name="connsiteY1373" fmla="*/ 4145155 h 6717072"/>
              <a:gd name="connsiteX1374" fmla="*/ 5440928 w 6448426"/>
              <a:gd name="connsiteY1374" fmla="*/ 4165949 h 6717072"/>
              <a:gd name="connsiteX1375" fmla="*/ 5420132 w 6448426"/>
              <a:gd name="connsiteY1375" fmla="*/ 4223137 h 6717072"/>
              <a:gd name="connsiteX1376" fmla="*/ 5352545 w 6448426"/>
              <a:gd name="connsiteY1376" fmla="*/ 4441489 h 6717072"/>
              <a:gd name="connsiteX1377" fmla="*/ 5352545 w 6448426"/>
              <a:gd name="connsiteY1377" fmla="*/ 4446689 h 6717072"/>
              <a:gd name="connsiteX1378" fmla="*/ 5347347 w 6448426"/>
              <a:gd name="connsiteY1378" fmla="*/ 4451887 h 6717072"/>
              <a:gd name="connsiteX1379" fmla="*/ 5308355 w 6448426"/>
              <a:gd name="connsiteY1379" fmla="*/ 4520771 h 6717072"/>
              <a:gd name="connsiteX1380" fmla="*/ 5273556 w 6448426"/>
              <a:gd name="connsiteY1380" fmla="*/ 4589208 h 6717072"/>
              <a:gd name="connsiteX1381" fmla="*/ 5274156 w 6448426"/>
              <a:gd name="connsiteY1381" fmla="*/ 4587707 h 6717072"/>
              <a:gd name="connsiteX1382" fmla="*/ 5279761 w 6448426"/>
              <a:gd name="connsiteY1382" fmla="*/ 4571461 h 6717072"/>
              <a:gd name="connsiteX1383" fmla="*/ 5284960 w 6448426"/>
              <a:gd name="connsiteY1383" fmla="*/ 4561063 h 6717072"/>
              <a:gd name="connsiteX1384" fmla="*/ 5300558 w 6448426"/>
              <a:gd name="connsiteY1384" fmla="*/ 4524671 h 6717072"/>
              <a:gd name="connsiteX1385" fmla="*/ 5326551 w 6448426"/>
              <a:gd name="connsiteY1385" fmla="*/ 4462285 h 6717072"/>
              <a:gd name="connsiteX1386" fmla="*/ 5331750 w 6448426"/>
              <a:gd name="connsiteY1386" fmla="*/ 4451887 h 6717072"/>
              <a:gd name="connsiteX1387" fmla="*/ 5336949 w 6448426"/>
              <a:gd name="connsiteY1387" fmla="*/ 4441489 h 6717072"/>
              <a:gd name="connsiteX1388" fmla="*/ 5331750 w 6448426"/>
              <a:gd name="connsiteY1388" fmla="*/ 4436290 h 6717072"/>
              <a:gd name="connsiteX1389" fmla="*/ 5316153 w 6448426"/>
              <a:gd name="connsiteY1389" fmla="*/ 4457086 h 6717072"/>
              <a:gd name="connsiteX1390" fmla="*/ 5316153 w 6448426"/>
              <a:gd name="connsiteY1390" fmla="*/ 4462285 h 6717072"/>
              <a:gd name="connsiteX1391" fmla="*/ 5274562 w 6448426"/>
              <a:gd name="connsiteY1391" fmla="*/ 4555863 h 6717072"/>
              <a:gd name="connsiteX1392" fmla="*/ 5274562 w 6448426"/>
              <a:gd name="connsiteY1392" fmla="*/ 4561063 h 6717072"/>
              <a:gd name="connsiteX1393" fmla="*/ 5253767 w 6448426"/>
              <a:gd name="connsiteY1393" fmla="*/ 4587056 h 6717072"/>
              <a:gd name="connsiteX1394" fmla="*/ 5238169 w 6448426"/>
              <a:gd name="connsiteY1394" fmla="*/ 4618250 h 6717072"/>
              <a:gd name="connsiteX1395" fmla="*/ 5210226 w 6448426"/>
              <a:gd name="connsiteY1395" fmla="*/ 4680637 h 6717072"/>
              <a:gd name="connsiteX1396" fmla="*/ 5177004 w 6448426"/>
              <a:gd name="connsiteY1396" fmla="*/ 4732920 h 6717072"/>
              <a:gd name="connsiteX1397" fmla="*/ 5175784 w 6448426"/>
              <a:gd name="connsiteY1397" fmla="*/ 4727427 h 6717072"/>
              <a:gd name="connsiteX1398" fmla="*/ 5030214 w 6448426"/>
              <a:gd name="connsiteY1398" fmla="*/ 4966574 h 6717072"/>
              <a:gd name="connsiteX1399" fmla="*/ 5025017 w 6448426"/>
              <a:gd name="connsiteY1399" fmla="*/ 4966574 h 6717072"/>
              <a:gd name="connsiteX1400" fmla="*/ 5025016 w 6448426"/>
              <a:gd name="connsiteY1400" fmla="*/ 4971773 h 6717072"/>
              <a:gd name="connsiteX1401" fmla="*/ 5025016 w 6448426"/>
              <a:gd name="connsiteY1401" fmla="*/ 4976972 h 6717072"/>
              <a:gd name="connsiteX1402" fmla="*/ 5004220 w 6448426"/>
              <a:gd name="connsiteY1402" fmla="*/ 4992568 h 6717072"/>
              <a:gd name="connsiteX1403" fmla="*/ 4962629 w 6448426"/>
              <a:gd name="connsiteY1403" fmla="*/ 5065351 h 6717072"/>
              <a:gd name="connsiteX1404" fmla="*/ 4962630 w 6448426"/>
              <a:gd name="connsiteY1404" fmla="*/ 5049756 h 6717072"/>
              <a:gd name="connsiteX1405" fmla="*/ 4947032 w 6448426"/>
              <a:gd name="connsiteY1405" fmla="*/ 5086148 h 6717072"/>
              <a:gd name="connsiteX1406" fmla="*/ 4941833 w 6448426"/>
              <a:gd name="connsiteY1406" fmla="*/ 5080949 h 6717072"/>
              <a:gd name="connsiteX1407" fmla="*/ 4879446 w 6448426"/>
              <a:gd name="connsiteY1407" fmla="*/ 5169330 h 6717072"/>
              <a:gd name="connsiteX1408" fmla="*/ 4874248 w 6448426"/>
              <a:gd name="connsiteY1408" fmla="*/ 5169330 h 6717072"/>
              <a:gd name="connsiteX1409" fmla="*/ 4817060 w 6448426"/>
              <a:gd name="connsiteY1409" fmla="*/ 5231715 h 6717072"/>
              <a:gd name="connsiteX1410" fmla="*/ 4749475 w 6448426"/>
              <a:gd name="connsiteY1410" fmla="*/ 5309698 h 6717072"/>
              <a:gd name="connsiteX1411" fmla="*/ 4709833 w 6448426"/>
              <a:gd name="connsiteY1411" fmla="*/ 5342842 h 6717072"/>
              <a:gd name="connsiteX1412" fmla="*/ 4671491 w 6448426"/>
              <a:gd name="connsiteY1412" fmla="*/ 5382327 h 6717072"/>
              <a:gd name="connsiteX1413" fmla="*/ 4671491 w 6448426"/>
              <a:gd name="connsiteY1413" fmla="*/ 5377284 h 6717072"/>
              <a:gd name="connsiteX1414" fmla="*/ 4666292 w 6448426"/>
              <a:gd name="connsiteY1414" fmla="*/ 5382484 h 6717072"/>
              <a:gd name="connsiteX1415" fmla="*/ 4661093 w 6448426"/>
              <a:gd name="connsiteY1415" fmla="*/ 5392881 h 6717072"/>
              <a:gd name="connsiteX1416" fmla="*/ 4661093 w 6448426"/>
              <a:gd name="connsiteY1416" fmla="*/ 5387681 h 6717072"/>
              <a:gd name="connsiteX1417" fmla="*/ 4629900 w 6448426"/>
              <a:gd name="connsiteY1417" fmla="*/ 5418875 h 6717072"/>
              <a:gd name="connsiteX1418" fmla="*/ 4629900 w 6448426"/>
              <a:gd name="connsiteY1418" fmla="*/ 5424074 h 6717072"/>
              <a:gd name="connsiteX1419" fmla="*/ 4624700 w 6448426"/>
              <a:gd name="connsiteY1419" fmla="*/ 5434471 h 6717072"/>
              <a:gd name="connsiteX1420" fmla="*/ 4624700 w 6448426"/>
              <a:gd name="connsiteY1420" fmla="*/ 5424074 h 6717072"/>
              <a:gd name="connsiteX1421" fmla="*/ 4609104 w 6448426"/>
              <a:gd name="connsiteY1421" fmla="*/ 5439670 h 6717072"/>
              <a:gd name="connsiteX1422" fmla="*/ 4609104 w 6448426"/>
              <a:gd name="connsiteY1422" fmla="*/ 5434470 h 6717072"/>
              <a:gd name="connsiteX1423" fmla="*/ 4609104 w 6448426"/>
              <a:gd name="connsiteY1423" fmla="*/ 5429273 h 6717072"/>
              <a:gd name="connsiteX1424" fmla="*/ 4603905 w 6448426"/>
              <a:gd name="connsiteY1424" fmla="*/ 5429273 h 6717072"/>
              <a:gd name="connsiteX1425" fmla="*/ 4603905 w 6448426"/>
              <a:gd name="connsiteY1425" fmla="*/ 5439670 h 6717072"/>
              <a:gd name="connsiteX1426" fmla="*/ 4603906 w 6448426"/>
              <a:gd name="connsiteY1426" fmla="*/ 5444870 h 6717072"/>
              <a:gd name="connsiteX1427" fmla="*/ 4598707 w 6448426"/>
              <a:gd name="connsiteY1427" fmla="*/ 5450069 h 6717072"/>
              <a:gd name="connsiteX1428" fmla="*/ 4593507 w 6448426"/>
              <a:gd name="connsiteY1428" fmla="*/ 5450069 h 6717072"/>
              <a:gd name="connsiteX1429" fmla="*/ 4588308 w 6448426"/>
              <a:gd name="connsiteY1429" fmla="*/ 5450069 h 6717072"/>
              <a:gd name="connsiteX1430" fmla="*/ 4588308 w 6448426"/>
              <a:gd name="connsiteY1430" fmla="*/ 5455267 h 6717072"/>
              <a:gd name="connsiteX1431" fmla="*/ 4588308 w 6448426"/>
              <a:gd name="connsiteY1431" fmla="*/ 5460466 h 6717072"/>
              <a:gd name="connsiteX1432" fmla="*/ 4572712 w 6448426"/>
              <a:gd name="connsiteY1432" fmla="*/ 5470863 h 6717072"/>
              <a:gd name="connsiteX1433" fmla="*/ 4572713 w 6448426"/>
              <a:gd name="connsiteY1433" fmla="*/ 5465665 h 6717072"/>
              <a:gd name="connsiteX1434" fmla="*/ 4567513 w 6448426"/>
              <a:gd name="connsiteY1434" fmla="*/ 5470863 h 6717072"/>
              <a:gd name="connsiteX1435" fmla="*/ 4562314 w 6448426"/>
              <a:gd name="connsiteY1435" fmla="*/ 5476063 h 6717072"/>
              <a:gd name="connsiteX1436" fmla="*/ 4557115 w 6448426"/>
              <a:gd name="connsiteY1436" fmla="*/ 5486460 h 6717072"/>
              <a:gd name="connsiteX1437" fmla="*/ 4557115 w 6448426"/>
              <a:gd name="connsiteY1437" fmla="*/ 5481262 h 6717072"/>
              <a:gd name="connsiteX1438" fmla="*/ 4536320 w 6448426"/>
              <a:gd name="connsiteY1438" fmla="*/ 5491659 h 6717072"/>
              <a:gd name="connsiteX1439" fmla="*/ 4536320 w 6448426"/>
              <a:gd name="connsiteY1439" fmla="*/ 5481262 h 6717072"/>
              <a:gd name="connsiteX1440" fmla="*/ 4515524 w 6448426"/>
              <a:gd name="connsiteY1440" fmla="*/ 5496858 h 6717072"/>
              <a:gd name="connsiteX1441" fmla="*/ 4515524 w 6448426"/>
              <a:gd name="connsiteY1441" fmla="*/ 5491659 h 6717072"/>
              <a:gd name="connsiteX1442" fmla="*/ 4520723 w 6448426"/>
              <a:gd name="connsiteY1442" fmla="*/ 5486460 h 6717072"/>
              <a:gd name="connsiteX1443" fmla="*/ 4520723 w 6448426"/>
              <a:gd name="connsiteY1443" fmla="*/ 5481262 h 6717072"/>
              <a:gd name="connsiteX1444" fmla="*/ 4515524 w 6448426"/>
              <a:gd name="connsiteY1444" fmla="*/ 5486460 h 6717072"/>
              <a:gd name="connsiteX1445" fmla="*/ 4510325 w 6448426"/>
              <a:gd name="connsiteY1445" fmla="*/ 5491659 h 6717072"/>
              <a:gd name="connsiteX1446" fmla="*/ 4505125 w 6448426"/>
              <a:gd name="connsiteY1446" fmla="*/ 5502056 h 6717072"/>
              <a:gd name="connsiteX1447" fmla="*/ 4515524 w 6448426"/>
              <a:gd name="connsiteY1447" fmla="*/ 5502056 h 6717072"/>
              <a:gd name="connsiteX1448" fmla="*/ 4510325 w 6448426"/>
              <a:gd name="connsiteY1448" fmla="*/ 5507256 h 6717072"/>
              <a:gd name="connsiteX1449" fmla="*/ 4484330 w 6448426"/>
              <a:gd name="connsiteY1449" fmla="*/ 5538449 h 6717072"/>
              <a:gd name="connsiteX1450" fmla="*/ 4505125 w 6448426"/>
              <a:gd name="connsiteY1450" fmla="*/ 5533250 h 6717072"/>
              <a:gd name="connsiteX1451" fmla="*/ 4484330 w 6448426"/>
              <a:gd name="connsiteY1451" fmla="*/ 5548847 h 6717072"/>
              <a:gd name="connsiteX1452" fmla="*/ 4468733 w 6448426"/>
              <a:gd name="connsiteY1452" fmla="*/ 5564443 h 6717072"/>
              <a:gd name="connsiteX1453" fmla="*/ 4458336 w 6448426"/>
              <a:gd name="connsiteY1453" fmla="*/ 5569642 h 6717072"/>
              <a:gd name="connsiteX1454" fmla="*/ 4458337 w 6448426"/>
              <a:gd name="connsiteY1454" fmla="*/ 5559244 h 6717072"/>
              <a:gd name="connsiteX1455" fmla="*/ 4437540 w 6448426"/>
              <a:gd name="connsiteY1455" fmla="*/ 5580039 h 6717072"/>
              <a:gd name="connsiteX1456" fmla="*/ 4432342 w 6448426"/>
              <a:gd name="connsiteY1456" fmla="*/ 5574841 h 6717072"/>
              <a:gd name="connsiteX1457" fmla="*/ 4437540 w 6448426"/>
              <a:gd name="connsiteY1457" fmla="*/ 5569642 h 6717072"/>
              <a:gd name="connsiteX1458" fmla="*/ 4437540 w 6448426"/>
              <a:gd name="connsiteY1458" fmla="*/ 5564442 h 6717072"/>
              <a:gd name="connsiteX1459" fmla="*/ 4432341 w 6448426"/>
              <a:gd name="connsiteY1459" fmla="*/ 5564443 h 6717072"/>
              <a:gd name="connsiteX1460" fmla="*/ 4427143 w 6448426"/>
              <a:gd name="connsiteY1460" fmla="*/ 5569642 h 6717072"/>
              <a:gd name="connsiteX1461" fmla="*/ 4427143 w 6448426"/>
              <a:gd name="connsiteY1461" fmla="*/ 5574841 h 6717072"/>
              <a:gd name="connsiteX1462" fmla="*/ 4421944 w 6448426"/>
              <a:gd name="connsiteY1462" fmla="*/ 5580040 h 6717072"/>
              <a:gd name="connsiteX1463" fmla="*/ 4416745 w 6448426"/>
              <a:gd name="connsiteY1463" fmla="*/ 5585239 h 6717072"/>
              <a:gd name="connsiteX1464" fmla="*/ 4411545 w 6448426"/>
              <a:gd name="connsiteY1464" fmla="*/ 5585239 h 6717072"/>
              <a:gd name="connsiteX1465" fmla="*/ 4411545 w 6448426"/>
              <a:gd name="connsiteY1465" fmla="*/ 5590437 h 6717072"/>
              <a:gd name="connsiteX1466" fmla="*/ 4406348 w 6448426"/>
              <a:gd name="connsiteY1466" fmla="*/ 5590437 h 6717072"/>
              <a:gd name="connsiteX1467" fmla="*/ 4406346 w 6448426"/>
              <a:gd name="connsiteY1467" fmla="*/ 5585239 h 6717072"/>
              <a:gd name="connsiteX1468" fmla="*/ 4411545 w 6448426"/>
              <a:gd name="connsiteY1468" fmla="*/ 5574841 h 6717072"/>
              <a:gd name="connsiteX1469" fmla="*/ 4421944 w 6448426"/>
              <a:gd name="connsiteY1469" fmla="*/ 5564443 h 6717072"/>
              <a:gd name="connsiteX1470" fmla="*/ 4416745 w 6448426"/>
              <a:gd name="connsiteY1470" fmla="*/ 5564442 h 6717072"/>
              <a:gd name="connsiteX1471" fmla="*/ 4411545 w 6448426"/>
              <a:gd name="connsiteY1471" fmla="*/ 5569642 h 6717072"/>
              <a:gd name="connsiteX1472" fmla="*/ 4395949 w 6448426"/>
              <a:gd name="connsiteY1472" fmla="*/ 5585239 h 6717072"/>
              <a:gd name="connsiteX1473" fmla="*/ 4395949 w 6448426"/>
              <a:gd name="connsiteY1473" fmla="*/ 5590437 h 6717072"/>
              <a:gd name="connsiteX1474" fmla="*/ 4385552 w 6448426"/>
              <a:gd name="connsiteY1474" fmla="*/ 5606034 h 6717072"/>
              <a:gd name="connsiteX1475" fmla="*/ 4317965 w 6448426"/>
              <a:gd name="connsiteY1475" fmla="*/ 5658022 h 6717072"/>
              <a:gd name="connsiteX1476" fmla="*/ 4312767 w 6448426"/>
              <a:gd name="connsiteY1476" fmla="*/ 5658022 h 6717072"/>
              <a:gd name="connsiteX1477" fmla="*/ 4307568 w 6448426"/>
              <a:gd name="connsiteY1477" fmla="*/ 5663222 h 6717072"/>
              <a:gd name="connsiteX1478" fmla="*/ 4291972 w 6448426"/>
              <a:gd name="connsiteY1478" fmla="*/ 5673618 h 6717072"/>
              <a:gd name="connsiteX1479" fmla="*/ 4286772 w 6448426"/>
              <a:gd name="connsiteY1479" fmla="*/ 5678818 h 6717072"/>
              <a:gd name="connsiteX1480" fmla="*/ 4271176 w 6448426"/>
              <a:gd name="connsiteY1480" fmla="*/ 5689215 h 6717072"/>
              <a:gd name="connsiteX1481" fmla="*/ 4255579 w 6448426"/>
              <a:gd name="connsiteY1481" fmla="*/ 5699614 h 6717072"/>
              <a:gd name="connsiteX1482" fmla="*/ 4208789 w 6448426"/>
              <a:gd name="connsiteY1482" fmla="*/ 5725606 h 6717072"/>
              <a:gd name="connsiteX1483" fmla="*/ 4156800 w 6448426"/>
              <a:gd name="connsiteY1483" fmla="*/ 5772397 h 6717072"/>
              <a:gd name="connsiteX1484" fmla="*/ 4141204 w 6448426"/>
              <a:gd name="connsiteY1484" fmla="*/ 5782795 h 6717072"/>
              <a:gd name="connsiteX1485" fmla="*/ 4152251 w 6448426"/>
              <a:gd name="connsiteY1485" fmla="*/ 5784095 h 6717072"/>
              <a:gd name="connsiteX1486" fmla="*/ 4151840 w 6448426"/>
              <a:gd name="connsiteY1486" fmla="*/ 5785117 h 6717072"/>
              <a:gd name="connsiteX1487" fmla="*/ 4182375 w 6448426"/>
              <a:gd name="connsiteY1487" fmla="*/ 5766668 h 6717072"/>
              <a:gd name="connsiteX1488" fmla="*/ 4205896 w 6448426"/>
              <a:gd name="connsiteY1488" fmla="*/ 5754060 h 6717072"/>
              <a:gd name="connsiteX1489" fmla="*/ 4214637 w 6448426"/>
              <a:gd name="connsiteY1489" fmla="*/ 5748353 h 6717072"/>
              <a:gd name="connsiteX1490" fmla="*/ 4239982 w 6448426"/>
              <a:gd name="connsiteY1490" fmla="*/ 5725608 h 6717072"/>
              <a:gd name="connsiteX1491" fmla="*/ 4260777 w 6448426"/>
              <a:gd name="connsiteY1491" fmla="*/ 5710011 h 6717072"/>
              <a:gd name="connsiteX1492" fmla="*/ 4260777 w 6448426"/>
              <a:gd name="connsiteY1492" fmla="*/ 5715210 h 6717072"/>
              <a:gd name="connsiteX1493" fmla="*/ 4255579 w 6448426"/>
              <a:gd name="connsiteY1493" fmla="*/ 5715210 h 6717072"/>
              <a:gd name="connsiteX1494" fmla="*/ 4255579 w 6448426"/>
              <a:gd name="connsiteY1494" fmla="*/ 5720409 h 6717072"/>
              <a:gd name="connsiteX1495" fmla="*/ 4260779 w 6448426"/>
              <a:gd name="connsiteY1495" fmla="*/ 5720409 h 6717072"/>
              <a:gd name="connsiteX1496" fmla="*/ 4265978 w 6448426"/>
              <a:gd name="connsiteY1496" fmla="*/ 5715210 h 6717072"/>
              <a:gd name="connsiteX1497" fmla="*/ 4265977 w 6448426"/>
              <a:gd name="connsiteY1497" fmla="*/ 5699614 h 6717072"/>
              <a:gd name="connsiteX1498" fmla="*/ 4281573 w 6448426"/>
              <a:gd name="connsiteY1498" fmla="*/ 5689215 h 6717072"/>
              <a:gd name="connsiteX1499" fmla="*/ 4291972 w 6448426"/>
              <a:gd name="connsiteY1499" fmla="*/ 5689215 h 6717072"/>
              <a:gd name="connsiteX1500" fmla="*/ 4291972 w 6448426"/>
              <a:gd name="connsiteY1500" fmla="*/ 5694415 h 6717072"/>
              <a:gd name="connsiteX1501" fmla="*/ 4297170 w 6448426"/>
              <a:gd name="connsiteY1501" fmla="*/ 5689214 h 6717072"/>
              <a:gd name="connsiteX1502" fmla="*/ 4297170 w 6448426"/>
              <a:gd name="connsiteY1502" fmla="*/ 5684017 h 6717072"/>
              <a:gd name="connsiteX1503" fmla="*/ 4302369 w 6448426"/>
              <a:gd name="connsiteY1503" fmla="*/ 5673619 h 6717072"/>
              <a:gd name="connsiteX1504" fmla="*/ 4312766 w 6448426"/>
              <a:gd name="connsiteY1504" fmla="*/ 5668421 h 6717072"/>
              <a:gd name="connsiteX1505" fmla="*/ 4317965 w 6448426"/>
              <a:gd name="connsiteY1505" fmla="*/ 5668421 h 6717072"/>
              <a:gd name="connsiteX1506" fmla="*/ 4317965 w 6448426"/>
              <a:gd name="connsiteY1506" fmla="*/ 5663220 h 6717072"/>
              <a:gd name="connsiteX1507" fmla="*/ 4323165 w 6448426"/>
              <a:gd name="connsiteY1507" fmla="*/ 5658022 h 6717072"/>
              <a:gd name="connsiteX1508" fmla="*/ 4390750 w 6448426"/>
              <a:gd name="connsiteY1508" fmla="*/ 5611233 h 6717072"/>
              <a:gd name="connsiteX1509" fmla="*/ 4395950 w 6448426"/>
              <a:gd name="connsiteY1509" fmla="*/ 5606034 h 6717072"/>
              <a:gd name="connsiteX1510" fmla="*/ 4395950 w 6448426"/>
              <a:gd name="connsiteY1510" fmla="*/ 5600836 h 6717072"/>
              <a:gd name="connsiteX1511" fmla="*/ 4401148 w 6448426"/>
              <a:gd name="connsiteY1511" fmla="*/ 5600836 h 6717072"/>
              <a:gd name="connsiteX1512" fmla="*/ 4401148 w 6448426"/>
              <a:gd name="connsiteY1512" fmla="*/ 5606034 h 6717072"/>
              <a:gd name="connsiteX1513" fmla="*/ 4427143 w 6448426"/>
              <a:gd name="connsiteY1513" fmla="*/ 5595636 h 6717072"/>
              <a:gd name="connsiteX1514" fmla="*/ 4427143 w 6448426"/>
              <a:gd name="connsiteY1514" fmla="*/ 5590437 h 6717072"/>
              <a:gd name="connsiteX1515" fmla="*/ 4421944 w 6448426"/>
              <a:gd name="connsiteY1515" fmla="*/ 5606034 h 6717072"/>
              <a:gd name="connsiteX1516" fmla="*/ 4463535 w 6448426"/>
              <a:gd name="connsiteY1516" fmla="*/ 5574841 h 6717072"/>
              <a:gd name="connsiteX1517" fmla="*/ 4489529 w 6448426"/>
              <a:gd name="connsiteY1517" fmla="*/ 5554045 h 6717072"/>
              <a:gd name="connsiteX1518" fmla="*/ 4515524 w 6448426"/>
              <a:gd name="connsiteY1518" fmla="*/ 5533250 h 6717072"/>
              <a:gd name="connsiteX1519" fmla="*/ 4562314 w 6448426"/>
              <a:gd name="connsiteY1519" fmla="*/ 5491659 h 6717072"/>
              <a:gd name="connsiteX1520" fmla="*/ 4577911 w 6448426"/>
              <a:gd name="connsiteY1520" fmla="*/ 5481262 h 6717072"/>
              <a:gd name="connsiteX1521" fmla="*/ 4588308 w 6448426"/>
              <a:gd name="connsiteY1521" fmla="*/ 5470863 h 6717072"/>
              <a:gd name="connsiteX1522" fmla="*/ 4598706 w 6448426"/>
              <a:gd name="connsiteY1522" fmla="*/ 5465665 h 6717072"/>
              <a:gd name="connsiteX1523" fmla="*/ 4614303 w 6448426"/>
              <a:gd name="connsiteY1523" fmla="*/ 5450069 h 6717072"/>
              <a:gd name="connsiteX1524" fmla="*/ 4629900 w 6448426"/>
              <a:gd name="connsiteY1524" fmla="*/ 5439670 h 6717072"/>
              <a:gd name="connsiteX1525" fmla="*/ 4640297 w 6448426"/>
              <a:gd name="connsiteY1525" fmla="*/ 5424074 h 6717072"/>
              <a:gd name="connsiteX1526" fmla="*/ 4645496 w 6448426"/>
              <a:gd name="connsiteY1526" fmla="*/ 5424074 h 6717072"/>
              <a:gd name="connsiteX1527" fmla="*/ 4801463 w 6448426"/>
              <a:gd name="connsiteY1527" fmla="*/ 5288904 h 6717072"/>
              <a:gd name="connsiteX1528" fmla="*/ 4806661 w 6448426"/>
              <a:gd name="connsiteY1528" fmla="*/ 5288904 h 6717072"/>
              <a:gd name="connsiteX1529" fmla="*/ 4811861 w 6448426"/>
              <a:gd name="connsiteY1529" fmla="*/ 5288904 h 6717072"/>
              <a:gd name="connsiteX1530" fmla="*/ 4801463 w 6448426"/>
              <a:gd name="connsiteY1530" fmla="*/ 5299301 h 6717072"/>
              <a:gd name="connsiteX1531" fmla="*/ 4791065 w 6448426"/>
              <a:gd name="connsiteY1531" fmla="*/ 5309699 h 6717072"/>
              <a:gd name="connsiteX1532" fmla="*/ 4780668 w 6448426"/>
              <a:gd name="connsiteY1532" fmla="*/ 5320095 h 6717072"/>
              <a:gd name="connsiteX1533" fmla="*/ 4780668 w 6448426"/>
              <a:gd name="connsiteY1533" fmla="*/ 5325296 h 6717072"/>
              <a:gd name="connsiteX1534" fmla="*/ 4754673 w 6448426"/>
              <a:gd name="connsiteY1534" fmla="*/ 5351290 h 6717072"/>
              <a:gd name="connsiteX1535" fmla="*/ 4754673 w 6448426"/>
              <a:gd name="connsiteY1535" fmla="*/ 5356488 h 6717072"/>
              <a:gd name="connsiteX1536" fmla="*/ 4759874 w 6448426"/>
              <a:gd name="connsiteY1536" fmla="*/ 5356489 h 6717072"/>
              <a:gd name="connsiteX1537" fmla="*/ 4765072 w 6448426"/>
              <a:gd name="connsiteY1537" fmla="*/ 5351290 h 6717072"/>
              <a:gd name="connsiteX1538" fmla="*/ 4765573 w 6448426"/>
              <a:gd name="connsiteY1538" fmla="*/ 5351164 h 6717072"/>
              <a:gd name="connsiteX1539" fmla="*/ 4754768 w 6448426"/>
              <a:gd name="connsiteY1539" fmla="*/ 5361638 h 6717072"/>
              <a:gd name="connsiteX1540" fmla="*/ 4754673 w 6448426"/>
              <a:gd name="connsiteY1540" fmla="*/ 5361688 h 6717072"/>
              <a:gd name="connsiteX1541" fmla="*/ 4754657 w 6448426"/>
              <a:gd name="connsiteY1541" fmla="*/ 5361742 h 6717072"/>
              <a:gd name="connsiteX1542" fmla="*/ 4753373 w 6448426"/>
              <a:gd name="connsiteY1542" fmla="*/ 5362987 h 6717072"/>
              <a:gd name="connsiteX1543" fmla="*/ 4744277 w 6448426"/>
              <a:gd name="connsiteY1543" fmla="*/ 5356489 h 6717072"/>
              <a:gd name="connsiteX1544" fmla="*/ 4692286 w 6448426"/>
              <a:gd name="connsiteY1544" fmla="*/ 5413677 h 6717072"/>
              <a:gd name="connsiteX1545" fmla="*/ 4697485 w 6448426"/>
              <a:gd name="connsiteY1545" fmla="*/ 5413675 h 6717072"/>
              <a:gd name="connsiteX1546" fmla="*/ 4681888 w 6448426"/>
              <a:gd name="connsiteY1546" fmla="*/ 5429273 h 6717072"/>
              <a:gd name="connsiteX1547" fmla="*/ 4676689 w 6448426"/>
              <a:gd name="connsiteY1547" fmla="*/ 5429273 h 6717072"/>
              <a:gd name="connsiteX1548" fmla="*/ 4676689 w 6448426"/>
              <a:gd name="connsiteY1548" fmla="*/ 5434471 h 6717072"/>
              <a:gd name="connsiteX1549" fmla="*/ 4671492 w 6448426"/>
              <a:gd name="connsiteY1549" fmla="*/ 5434471 h 6717072"/>
              <a:gd name="connsiteX1550" fmla="*/ 4661094 w 6448426"/>
              <a:gd name="connsiteY1550" fmla="*/ 5444870 h 6717072"/>
              <a:gd name="connsiteX1551" fmla="*/ 4655895 w 6448426"/>
              <a:gd name="connsiteY1551" fmla="*/ 5455267 h 6717072"/>
              <a:gd name="connsiteX1552" fmla="*/ 4650696 w 6448426"/>
              <a:gd name="connsiteY1552" fmla="*/ 5460466 h 6717072"/>
              <a:gd name="connsiteX1553" fmla="*/ 4635098 w 6448426"/>
              <a:gd name="connsiteY1553" fmla="*/ 5476063 h 6717072"/>
              <a:gd name="connsiteX1554" fmla="*/ 4635099 w 6448426"/>
              <a:gd name="connsiteY1554" fmla="*/ 5481262 h 6717072"/>
              <a:gd name="connsiteX1555" fmla="*/ 4629900 w 6448426"/>
              <a:gd name="connsiteY1555" fmla="*/ 5486460 h 6717072"/>
              <a:gd name="connsiteX1556" fmla="*/ 4583109 w 6448426"/>
              <a:gd name="connsiteY1556" fmla="*/ 5528051 h 6717072"/>
              <a:gd name="connsiteX1557" fmla="*/ 4577911 w 6448426"/>
              <a:gd name="connsiteY1557" fmla="*/ 5522852 h 6717072"/>
              <a:gd name="connsiteX1558" fmla="*/ 4583109 w 6448426"/>
              <a:gd name="connsiteY1558" fmla="*/ 5517653 h 6717072"/>
              <a:gd name="connsiteX1559" fmla="*/ 4588308 w 6448426"/>
              <a:gd name="connsiteY1559" fmla="*/ 5512455 h 6717072"/>
              <a:gd name="connsiteX1560" fmla="*/ 4583109 w 6448426"/>
              <a:gd name="connsiteY1560" fmla="*/ 5512455 h 6717072"/>
              <a:gd name="connsiteX1561" fmla="*/ 4577911 w 6448426"/>
              <a:gd name="connsiteY1561" fmla="*/ 5517654 h 6717072"/>
              <a:gd name="connsiteX1562" fmla="*/ 4572712 w 6448426"/>
              <a:gd name="connsiteY1562" fmla="*/ 5522852 h 6717072"/>
              <a:gd name="connsiteX1563" fmla="*/ 4572712 w 6448426"/>
              <a:gd name="connsiteY1563" fmla="*/ 5528051 h 6717072"/>
              <a:gd name="connsiteX1564" fmla="*/ 4572712 w 6448426"/>
              <a:gd name="connsiteY1564" fmla="*/ 5533250 h 6717072"/>
              <a:gd name="connsiteX1565" fmla="*/ 4525922 w 6448426"/>
              <a:gd name="connsiteY1565" fmla="*/ 5569642 h 6717072"/>
              <a:gd name="connsiteX1566" fmla="*/ 4525921 w 6448426"/>
              <a:gd name="connsiteY1566" fmla="*/ 5574840 h 6717072"/>
              <a:gd name="connsiteX1567" fmla="*/ 4421944 w 6448426"/>
              <a:gd name="connsiteY1567" fmla="*/ 5647625 h 6717072"/>
              <a:gd name="connsiteX1568" fmla="*/ 4276374 w 6448426"/>
              <a:gd name="connsiteY1568" fmla="*/ 5746403 h 6717072"/>
              <a:gd name="connsiteX1569" fmla="*/ 4245181 w 6448426"/>
              <a:gd name="connsiteY1569" fmla="*/ 5767199 h 6717072"/>
              <a:gd name="connsiteX1570" fmla="*/ 4239982 w 6448426"/>
              <a:gd name="connsiteY1570" fmla="*/ 5767199 h 6717072"/>
              <a:gd name="connsiteX1571" fmla="*/ 4224386 w 6448426"/>
              <a:gd name="connsiteY1571" fmla="*/ 5772397 h 6717072"/>
              <a:gd name="connsiteX1572" fmla="*/ 4219186 w 6448426"/>
              <a:gd name="connsiteY1572" fmla="*/ 5777596 h 6717072"/>
              <a:gd name="connsiteX1573" fmla="*/ 4224385 w 6448426"/>
              <a:gd name="connsiteY1573" fmla="*/ 5777596 h 6717072"/>
              <a:gd name="connsiteX1574" fmla="*/ 4146402 w 6448426"/>
              <a:gd name="connsiteY1574" fmla="*/ 5824386 h 6717072"/>
              <a:gd name="connsiteX1575" fmla="*/ 4084017 w 6448426"/>
              <a:gd name="connsiteY1575" fmla="*/ 5860778 h 6717072"/>
              <a:gd name="connsiteX1576" fmla="*/ 4080702 w 6448426"/>
              <a:gd name="connsiteY1576" fmla="*/ 5862435 h 6717072"/>
              <a:gd name="connsiteX1577" fmla="*/ 4079374 w 6448426"/>
              <a:gd name="connsiteY1577" fmla="*/ 5863282 h 6717072"/>
              <a:gd name="connsiteX1578" fmla="*/ 3964603 w 6448426"/>
              <a:gd name="connsiteY1578" fmla="*/ 5922700 h 6717072"/>
              <a:gd name="connsiteX1579" fmla="*/ 3964441 w 6448426"/>
              <a:gd name="connsiteY1579" fmla="*/ 5923165 h 6717072"/>
              <a:gd name="connsiteX1580" fmla="*/ 3950033 w 6448426"/>
              <a:gd name="connsiteY1580" fmla="*/ 5930242 h 6717072"/>
              <a:gd name="connsiteX1581" fmla="*/ 3768225 w 6448426"/>
              <a:gd name="connsiteY1581" fmla="*/ 6024365 h 6717072"/>
              <a:gd name="connsiteX1582" fmla="*/ 3096978 w 6448426"/>
              <a:gd name="connsiteY1582" fmla="*/ 6227586 h 6717072"/>
              <a:gd name="connsiteX1583" fmla="*/ 3723681 w 6448426"/>
              <a:gd name="connsiteY1583" fmla="*/ 6101153 h 6717072"/>
              <a:gd name="connsiteX1584" fmla="*/ 3724227 w 6448426"/>
              <a:gd name="connsiteY1584" fmla="*/ 6103482 h 6717072"/>
              <a:gd name="connsiteX1585" fmla="*/ 3777281 w 6448426"/>
              <a:gd name="connsiteY1585" fmla="*/ 6079130 h 6717072"/>
              <a:gd name="connsiteX1586" fmla="*/ 3912452 w 6448426"/>
              <a:gd name="connsiteY1586" fmla="*/ 6021943 h 6717072"/>
              <a:gd name="connsiteX1587" fmla="*/ 3922849 w 6448426"/>
              <a:gd name="connsiteY1587" fmla="*/ 6011545 h 6717072"/>
              <a:gd name="connsiteX1588" fmla="*/ 3922850 w 6448426"/>
              <a:gd name="connsiteY1588" fmla="*/ 6016743 h 6717072"/>
              <a:gd name="connsiteX1589" fmla="*/ 3985236 w 6448426"/>
              <a:gd name="connsiteY1589" fmla="*/ 5980352 h 6717072"/>
              <a:gd name="connsiteX1590" fmla="*/ 4021629 w 6448426"/>
              <a:gd name="connsiteY1590" fmla="*/ 5969954 h 6717072"/>
              <a:gd name="connsiteX1591" fmla="*/ 4016429 w 6448426"/>
              <a:gd name="connsiteY1591" fmla="*/ 5959556 h 6717072"/>
              <a:gd name="connsiteX1592" fmla="*/ 4042424 w 6448426"/>
              <a:gd name="connsiteY1592" fmla="*/ 5943960 h 6717072"/>
              <a:gd name="connsiteX1593" fmla="*/ 4058021 w 6448426"/>
              <a:gd name="connsiteY1593" fmla="*/ 5949159 h 6717072"/>
              <a:gd name="connsiteX1594" fmla="*/ 4177597 w 6448426"/>
              <a:gd name="connsiteY1594" fmla="*/ 5871176 h 6717072"/>
              <a:gd name="connsiteX1595" fmla="*/ 4187993 w 6448426"/>
              <a:gd name="connsiteY1595" fmla="*/ 5865977 h 6717072"/>
              <a:gd name="connsiteX1596" fmla="*/ 4193192 w 6448426"/>
              <a:gd name="connsiteY1596" fmla="*/ 5860777 h 6717072"/>
              <a:gd name="connsiteX1597" fmla="*/ 4187993 w 6448426"/>
              <a:gd name="connsiteY1597" fmla="*/ 5860778 h 6717072"/>
              <a:gd name="connsiteX1598" fmla="*/ 4182794 w 6448426"/>
              <a:gd name="connsiteY1598" fmla="*/ 5860778 h 6717072"/>
              <a:gd name="connsiteX1599" fmla="*/ 4312766 w 6448426"/>
              <a:gd name="connsiteY1599" fmla="*/ 5777596 h 6717072"/>
              <a:gd name="connsiteX1600" fmla="*/ 4328364 w 6448426"/>
              <a:gd name="connsiteY1600" fmla="*/ 5782795 h 6717072"/>
              <a:gd name="connsiteX1601" fmla="*/ 4520723 w 6448426"/>
              <a:gd name="connsiteY1601" fmla="*/ 5637227 h 6717072"/>
              <a:gd name="connsiteX1602" fmla="*/ 4707883 w 6448426"/>
              <a:gd name="connsiteY1602" fmla="*/ 5476063 h 6717072"/>
              <a:gd name="connsiteX1603" fmla="*/ 4650695 w 6448426"/>
              <a:gd name="connsiteY1603" fmla="*/ 5522852 h 6717072"/>
              <a:gd name="connsiteX1604" fmla="*/ 4635098 w 6448426"/>
              <a:gd name="connsiteY1604" fmla="*/ 5528051 h 6717072"/>
              <a:gd name="connsiteX1605" fmla="*/ 4505127 w 6448426"/>
              <a:gd name="connsiteY1605" fmla="*/ 5632029 h 6717072"/>
              <a:gd name="connsiteX1606" fmla="*/ 4343960 w 6448426"/>
              <a:gd name="connsiteY1606" fmla="*/ 5751602 h 6717072"/>
              <a:gd name="connsiteX1607" fmla="*/ 4323165 w 6448426"/>
              <a:gd name="connsiteY1607" fmla="*/ 5756801 h 6717072"/>
              <a:gd name="connsiteX1608" fmla="*/ 4234784 w 6448426"/>
              <a:gd name="connsiteY1608" fmla="*/ 5819188 h 6717072"/>
              <a:gd name="connsiteX1609" fmla="*/ 4224385 w 6448426"/>
              <a:gd name="connsiteY1609" fmla="*/ 5819188 h 6717072"/>
              <a:gd name="connsiteX1610" fmla="*/ 4224386 w 6448426"/>
              <a:gd name="connsiteY1610" fmla="*/ 5829585 h 6717072"/>
              <a:gd name="connsiteX1611" fmla="*/ 4104813 w 6448426"/>
              <a:gd name="connsiteY1611" fmla="*/ 5891971 h 6717072"/>
              <a:gd name="connsiteX1612" fmla="*/ 4120408 w 6448426"/>
              <a:gd name="connsiteY1612" fmla="*/ 5881574 h 6717072"/>
              <a:gd name="connsiteX1613" fmla="*/ 4161998 w 6448426"/>
              <a:gd name="connsiteY1613" fmla="*/ 5850381 h 6717072"/>
              <a:gd name="connsiteX1614" fmla="*/ 4239982 w 6448426"/>
              <a:gd name="connsiteY1614" fmla="*/ 5793193 h 6717072"/>
              <a:gd name="connsiteX1615" fmla="*/ 4250380 w 6448426"/>
              <a:gd name="connsiteY1615" fmla="*/ 5787994 h 6717072"/>
              <a:gd name="connsiteX1616" fmla="*/ 4260777 w 6448426"/>
              <a:gd name="connsiteY1616" fmla="*/ 5787995 h 6717072"/>
              <a:gd name="connsiteX1617" fmla="*/ 4286772 w 6448426"/>
              <a:gd name="connsiteY1617" fmla="*/ 5762000 h 6717072"/>
              <a:gd name="connsiteX1618" fmla="*/ 4323166 w 6448426"/>
              <a:gd name="connsiteY1618" fmla="*/ 5736006 h 6717072"/>
              <a:gd name="connsiteX1619" fmla="*/ 4390750 w 6448426"/>
              <a:gd name="connsiteY1619" fmla="*/ 5699614 h 6717072"/>
              <a:gd name="connsiteX1620" fmla="*/ 4390750 w 6448426"/>
              <a:gd name="connsiteY1620" fmla="*/ 5694415 h 6717072"/>
              <a:gd name="connsiteX1621" fmla="*/ 4411545 w 6448426"/>
              <a:gd name="connsiteY1621" fmla="*/ 5678818 h 6717072"/>
              <a:gd name="connsiteX1622" fmla="*/ 4416746 w 6448426"/>
              <a:gd name="connsiteY1622" fmla="*/ 5673619 h 6717072"/>
              <a:gd name="connsiteX1623" fmla="*/ 4458336 w 6448426"/>
              <a:gd name="connsiteY1623" fmla="*/ 5642426 h 6717072"/>
              <a:gd name="connsiteX1624" fmla="*/ 4479132 w 6448426"/>
              <a:gd name="connsiteY1624" fmla="*/ 5626828 h 6717072"/>
              <a:gd name="connsiteX1625" fmla="*/ 4541518 w 6448426"/>
              <a:gd name="connsiteY1625" fmla="*/ 5580040 h 6717072"/>
              <a:gd name="connsiteX1626" fmla="*/ 4567513 w 6448426"/>
              <a:gd name="connsiteY1626" fmla="*/ 5559244 h 6717072"/>
              <a:gd name="connsiteX1627" fmla="*/ 4572712 w 6448426"/>
              <a:gd name="connsiteY1627" fmla="*/ 5559244 h 6717072"/>
              <a:gd name="connsiteX1628" fmla="*/ 4577911 w 6448426"/>
              <a:gd name="connsiteY1628" fmla="*/ 5554045 h 6717072"/>
              <a:gd name="connsiteX1629" fmla="*/ 4577911 w 6448426"/>
              <a:gd name="connsiteY1629" fmla="*/ 5548847 h 6717072"/>
              <a:gd name="connsiteX1630" fmla="*/ 4583109 w 6448426"/>
              <a:gd name="connsiteY1630" fmla="*/ 5548847 h 6717072"/>
              <a:gd name="connsiteX1631" fmla="*/ 4681888 w 6448426"/>
              <a:gd name="connsiteY1631" fmla="*/ 5460466 h 6717072"/>
              <a:gd name="connsiteX1632" fmla="*/ 4692286 w 6448426"/>
              <a:gd name="connsiteY1632" fmla="*/ 5455267 h 6717072"/>
              <a:gd name="connsiteX1633" fmla="*/ 4697485 w 6448426"/>
              <a:gd name="connsiteY1633" fmla="*/ 5455267 h 6717072"/>
              <a:gd name="connsiteX1634" fmla="*/ 4702685 w 6448426"/>
              <a:gd name="connsiteY1634" fmla="*/ 5450069 h 6717072"/>
              <a:gd name="connsiteX1635" fmla="*/ 4702684 w 6448426"/>
              <a:gd name="connsiteY1635" fmla="*/ 5444870 h 6717072"/>
              <a:gd name="connsiteX1636" fmla="*/ 4739077 w 6448426"/>
              <a:gd name="connsiteY1636" fmla="*/ 5403278 h 6717072"/>
              <a:gd name="connsiteX1637" fmla="*/ 4744275 w 6448426"/>
              <a:gd name="connsiteY1637" fmla="*/ 5398080 h 6717072"/>
              <a:gd name="connsiteX1638" fmla="*/ 4749475 w 6448426"/>
              <a:gd name="connsiteY1638" fmla="*/ 5387682 h 6717072"/>
              <a:gd name="connsiteX1639" fmla="*/ 4739294 w 6448426"/>
              <a:gd name="connsiteY1639" fmla="*/ 5387682 h 6717072"/>
              <a:gd name="connsiteX1640" fmla="*/ 4750124 w 6448426"/>
              <a:gd name="connsiteY1640" fmla="*/ 5377284 h 6717072"/>
              <a:gd name="connsiteX1641" fmla="*/ 4754657 w 6448426"/>
              <a:gd name="connsiteY1641" fmla="*/ 5361742 h 6717072"/>
              <a:gd name="connsiteX1642" fmla="*/ 4754768 w 6448426"/>
              <a:gd name="connsiteY1642" fmla="*/ 5361638 h 6717072"/>
              <a:gd name="connsiteX1643" fmla="*/ 4772870 w 6448426"/>
              <a:gd name="connsiteY1643" fmla="*/ 5351940 h 6717072"/>
              <a:gd name="connsiteX1644" fmla="*/ 4791066 w 6448426"/>
              <a:gd name="connsiteY1644" fmla="*/ 5330495 h 6717072"/>
              <a:gd name="connsiteX1645" fmla="*/ 4796264 w 6448426"/>
              <a:gd name="connsiteY1645" fmla="*/ 5330495 h 6717072"/>
              <a:gd name="connsiteX1646" fmla="*/ 4796266 w 6448426"/>
              <a:gd name="connsiteY1646" fmla="*/ 5325296 h 6717072"/>
              <a:gd name="connsiteX1647" fmla="*/ 4796264 w 6448426"/>
              <a:gd name="connsiteY1647" fmla="*/ 5320097 h 6717072"/>
              <a:gd name="connsiteX1648" fmla="*/ 4811861 w 6448426"/>
              <a:gd name="connsiteY1648" fmla="*/ 5314897 h 6717072"/>
              <a:gd name="connsiteX1649" fmla="*/ 4806661 w 6448426"/>
              <a:gd name="connsiteY1649" fmla="*/ 5320097 h 6717072"/>
              <a:gd name="connsiteX1650" fmla="*/ 4801463 w 6448426"/>
              <a:gd name="connsiteY1650" fmla="*/ 5330495 h 6717072"/>
              <a:gd name="connsiteX1651" fmla="*/ 4811862 w 6448426"/>
              <a:gd name="connsiteY1651" fmla="*/ 5325296 h 6717072"/>
              <a:gd name="connsiteX1652" fmla="*/ 4817060 w 6448426"/>
              <a:gd name="connsiteY1652" fmla="*/ 5325296 h 6717072"/>
              <a:gd name="connsiteX1653" fmla="*/ 4796264 w 6448426"/>
              <a:gd name="connsiteY1653" fmla="*/ 5351290 h 6717072"/>
              <a:gd name="connsiteX1654" fmla="*/ 4957429 w 6448426"/>
              <a:gd name="connsiteY1654" fmla="*/ 5184926 h 6717072"/>
              <a:gd name="connsiteX1655" fmla="*/ 4973027 w 6448426"/>
              <a:gd name="connsiteY1655" fmla="*/ 5164129 h 6717072"/>
              <a:gd name="connsiteX1656" fmla="*/ 4978225 w 6448426"/>
              <a:gd name="connsiteY1656" fmla="*/ 5158932 h 6717072"/>
              <a:gd name="connsiteX1657" fmla="*/ 5108197 w 6448426"/>
              <a:gd name="connsiteY1657" fmla="*/ 4982171 h 6717072"/>
              <a:gd name="connsiteX1658" fmla="*/ 5118596 w 6448426"/>
              <a:gd name="connsiteY1658" fmla="*/ 4971773 h 6717072"/>
              <a:gd name="connsiteX1659" fmla="*/ 5108197 w 6448426"/>
              <a:gd name="connsiteY1659" fmla="*/ 4987369 h 6717072"/>
              <a:gd name="connsiteX1660" fmla="*/ 5108197 w 6448426"/>
              <a:gd name="connsiteY1660" fmla="*/ 4997767 h 6717072"/>
              <a:gd name="connsiteX1661" fmla="*/ 5097800 w 6448426"/>
              <a:gd name="connsiteY1661" fmla="*/ 5018563 h 6717072"/>
              <a:gd name="connsiteX1662" fmla="*/ 5092601 w 6448426"/>
              <a:gd name="connsiteY1662" fmla="*/ 5023762 h 6717072"/>
              <a:gd name="connsiteX1663" fmla="*/ 5092601 w 6448426"/>
              <a:gd name="connsiteY1663" fmla="*/ 5028960 h 6717072"/>
              <a:gd name="connsiteX1664" fmla="*/ 5071805 w 6448426"/>
              <a:gd name="connsiteY1664" fmla="*/ 5075750 h 6717072"/>
              <a:gd name="connsiteX1665" fmla="*/ 5077004 w 6448426"/>
              <a:gd name="connsiteY1665" fmla="*/ 5065351 h 6717072"/>
              <a:gd name="connsiteX1666" fmla="*/ 5077004 w 6448426"/>
              <a:gd name="connsiteY1666" fmla="*/ 5075751 h 6717072"/>
              <a:gd name="connsiteX1667" fmla="*/ 5087402 w 6448426"/>
              <a:gd name="connsiteY1667" fmla="*/ 5070552 h 6717072"/>
              <a:gd name="connsiteX1668" fmla="*/ 5087403 w 6448426"/>
              <a:gd name="connsiteY1668" fmla="*/ 5075751 h 6717072"/>
              <a:gd name="connsiteX1669" fmla="*/ 5082203 w 6448426"/>
              <a:gd name="connsiteY1669" fmla="*/ 5080949 h 6717072"/>
              <a:gd name="connsiteX1670" fmla="*/ 5082205 w 6448426"/>
              <a:gd name="connsiteY1670" fmla="*/ 5086147 h 6717072"/>
              <a:gd name="connsiteX1671" fmla="*/ 5066607 w 6448426"/>
              <a:gd name="connsiteY1671" fmla="*/ 5117340 h 6717072"/>
              <a:gd name="connsiteX1672" fmla="*/ 5066607 w 6448426"/>
              <a:gd name="connsiteY1672" fmla="*/ 5122540 h 6717072"/>
              <a:gd name="connsiteX1673" fmla="*/ 5071806 w 6448426"/>
              <a:gd name="connsiteY1673" fmla="*/ 5117341 h 6717072"/>
              <a:gd name="connsiteX1674" fmla="*/ 5077004 w 6448426"/>
              <a:gd name="connsiteY1674" fmla="*/ 5117341 h 6717072"/>
              <a:gd name="connsiteX1675" fmla="*/ 5025016 w 6448426"/>
              <a:gd name="connsiteY1675" fmla="*/ 5210921 h 6717072"/>
              <a:gd name="connsiteX1676" fmla="*/ 4967828 w 6448426"/>
              <a:gd name="connsiteY1676" fmla="*/ 5299301 h 6717072"/>
              <a:gd name="connsiteX1677" fmla="*/ 4967828 w 6448426"/>
              <a:gd name="connsiteY1677" fmla="*/ 5304499 h 6717072"/>
              <a:gd name="connsiteX1678" fmla="*/ 4962629 w 6448426"/>
              <a:gd name="connsiteY1678" fmla="*/ 5304500 h 6717072"/>
              <a:gd name="connsiteX1679" fmla="*/ 4962629 w 6448426"/>
              <a:gd name="connsiteY1679" fmla="*/ 5309699 h 6717072"/>
              <a:gd name="connsiteX1680" fmla="*/ 4957429 w 6448426"/>
              <a:gd name="connsiteY1680" fmla="*/ 5314898 h 6717072"/>
              <a:gd name="connsiteX1681" fmla="*/ 4947032 w 6448426"/>
              <a:gd name="connsiteY1681" fmla="*/ 5330494 h 6717072"/>
              <a:gd name="connsiteX1682" fmla="*/ 4947033 w 6448426"/>
              <a:gd name="connsiteY1682" fmla="*/ 5340892 h 6717072"/>
              <a:gd name="connsiteX1683" fmla="*/ 4957429 w 6448426"/>
              <a:gd name="connsiteY1683" fmla="*/ 5320097 h 6717072"/>
              <a:gd name="connsiteX1684" fmla="*/ 4962630 w 6448426"/>
              <a:gd name="connsiteY1684" fmla="*/ 5320097 h 6717072"/>
              <a:gd name="connsiteX1685" fmla="*/ 4962629 w 6448426"/>
              <a:gd name="connsiteY1685" fmla="*/ 5325296 h 6717072"/>
              <a:gd name="connsiteX1686" fmla="*/ 4967828 w 6448426"/>
              <a:gd name="connsiteY1686" fmla="*/ 5320095 h 6717072"/>
              <a:gd name="connsiteX1687" fmla="*/ 4967828 w 6448426"/>
              <a:gd name="connsiteY1687" fmla="*/ 5314898 h 6717072"/>
              <a:gd name="connsiteX1688" fmla="*/ 4973027 w 6448426"/>
              <a:gd name="connsiteY1688" fmla="*/ 5309698 h 6717072"/>
              <a:gd name="connsiteX1689" fmla="*/ 4983424 w 6448426"/>
              <a:gd name="connsiteY1689" fmla="*/ 5294103 h 6717072"/>
              <a:gd name="connsiteX1690" fmla="*/ 4983424 w 6448426"/>
              <a:gd name="connsiteY1690" fmla="*/ 5283704 h 6717072"/>
              <a:gd name="connsiteX1691" fmla="*/ 4993821 w 6448426"/>
              <a:gd name="connsiteY1691" fmla="*/ 5283704 h 6717072"/>
              <a:gd name="connsiteX1692" fmla="*/ 5009419 w 6448426"/>
              <a:gd name="connsiteY1692" fmla="*/ 5247313 h 6717072"/>
              <a:gd name="connsiteX1693" fmla="*/ 5051010 w 6448426"/>
              <a:gd name="connsiteY1693" fmla="*/ 5184926 h 6717072"/>
              <a:gd name="connsiteX1694" fmla="*/ 5045811 w 6448426"/>
              <a:gd name="connsiteY1694" fmla="*/ 5184926 h 6717072"/>
              <a:gd name="connsiteX1695" fmla="*/ 5056209 w 6448426"/>
              <a:gd name="connsiteY1695" fmla="*/ 5174529 h 6717072"/>
              <a:gd name="connsiteX1696" fmla="*/ 5056209 w 6448426"/>
              <a:gd name="connsiteY1696" fmla="*/ 5164131 h 6717072"/>
              <a:gd name="connsiteX1697" fmla="*/ 5061408 w 6448426"/>
              <a:gd name="connsiteY1697" fmla="*/ 5164131 h 6717072"/>
              <a:gd name="connsiteX1698" fmla="*/ 5071805 w 6448426"/>
              <a:gd name="connsiteY1698" fmla="*/ 5153733 h 6717072"/>
              <a:gd name="connsiteX1699" fmla="*/ 5096663 w 6448426"/>
              <a:gd name="connsiteY1699" fmla="*/ 5093784 h 6717072"/>
              <a:gd name="connsiteX1700" fmla="*/ 5104777 w 6448426"/>
              <a:gd name="connsiteY1700" fmla="*/ 5084754 h 6717072"/>
              <a:gd name="connsiteX1701" fmla="*/ 5104948 w 6448426"/>
              <a:gd name="connsiteY1701" fmla="*/ 5084848 h 6717072"/>
              <a:gd name="connsiteX1702" fmla="*/ 5108197 w 6448426"/>
              <a:gd name="connsiteY1702" fmla="*/ 5080949 h 6717072"/>
              <a:gd name="connsiteX1703" fmla="*/ 5104777 w 6448426"/>
              <a:gd name="connsiteY1703" fmla="*/ 5084754 h 6717072"/>
              <a:gd name="connsiteX1704" fmla="*/ 5097800 w 6448426"/>
              <a:gd name="connsiteY1704" fmla="*/ 5080948 h 6717072"/>
              <a:gd name="connsiteX1705" fmla="*/ 5160187 w 6448426"/>
              <a:gd name="connsiteY1705" fmla="*/ 4966574 h 6717072"/>
              <a:gd name="connsiteX1706" fmla="*/ 5206977 w 6448426"/>
              <a:gd name="connsiteY1706" fmla="*/ 4872994 h 6717072"/>
              <a:gd name="connsiteX1707" fmla="*/ 5212177 w 6448426"/>
              <a:gd name="connsiteY1707" fmla="*/ 4872995 h 6717072"/>
              <a:gd name="connsiteX1708" fmla="*/ 5243369 w 6448426"/>
              <a:gd name="connsiteY1708" fmla="*/ 4810608 h 6717072"/>
              <a:gd name="connsiteX1709" fmla="*/ 5243369 w 6448426"/>
              <a:gd name="connsiteY1709" fmla="*/ 4826204 h 6717072"/>
              <a:gd name="connsiteX1710" fmla="*/ 5238169 w 6448426"/>
              <a:gd name="connsiteY1710" fmla="*/ 4805410 h 6717072"/>
              <a:gd name="connsiteX1711" fmla="*/ 5279761 w 6448426"/>
              <a:gd name="connsiteY1711" fmla="*/ 4737824 h 6717072"/>
              <a:gd name="connsiteX1712" fmla="*/ 5284960 w 6448426"/>
              <a:gd name="connsiteY1712" fmla="*/ 4732626 h 6717072"/>
              <a:gd name="connsiteX1713" fmla="*/ 5284960 w 6448426"/>
              <a:gd name="connsiteY1713" fmla="*/ 4727427 h 6717072"/>
              <a:gd name="connsiteX1714" fmla="*/ 5279762 w 6448426"/>
              <a:gd name="connsiteY1714" fmla="*/ 4727427 h 6717072"/>
              <a:gd name="connsiteX1715" fmla="*/ 5284960 w 6448426"/>
              <a:gd name="connsiteY1715" fmla="*/ 4717029 h 6717072"/>
              <a:gd name="connsiteX1716" fmla="*/ 5284961 w 6448426"/>
              <a:gd name="connsiteY1716" fmla="*/ 4722227 h 6717072"/>
              <a:gd name="connsiteX1717" fmla="*/ 5290159 w 6448426"/>
              <a:gd name="connsiteY1717" fmla="*/ 4722227 h 6717072"/>
              <a:gd name="connsiteX1718" fmla="*/ 5290159 w 6448426"/>
              <a:gd name="connsiteY1718" fmla="*/ 4711830 h 6717072"/>
              <a:gd name="connsiteX1719" fmla="*/ 5295359 w 6448426"/>
              <a:gd name="connsiteY1719" fmla="*/ 4706630 h 6717072"/>
              <a:gd name="connsiteX1720" fmla="*/ 5295359 w 6448426"/>
              <a:gd name="connsiteY1720" fmla="*/ 4691034 h 6717072"/>
              <a:gd name="connsiteX1721" fmla="*/ 5300558 w 6448426"/>
              <a:gd name="connsiteY1721" fmla="*/ 4680637 h 6717072"/>
              <a:gd name="connsiteX1722" fmla="*/ 5295359 w 6448426"/>
              <a:gd name="connsiteY1722" fmla="*/ 4685836 h 6717072"/>
              <a:gd name="connsiteX1723" fmla="*/ 5290159 w 6448426"/>
              <a:gd name="connsiteY1723" fmla="*/ 4691033 h 6717072"/>
              <a:gd name="connsiteX1724" fmla="*/ 5290159 w 6448426"/>
              <a:gd name="connsiteY1724" fmla="*/ 4680637 h 6717072"/>
              <a:gd name="connsiteX1725" fmla="*/ 5305756 w 6448426"/>
              <a:gd name="connsiteY1725" fmla="*/ 4649444 h 6717072"/>
              <a:gd name="connsiteX1726" fmla="*/ 5331750 w 6448426"/>
              <a:gd name="connsiteY1726" fmla="*/ 4592256 h 6717072"/>
              <a:gd name="connsiteX1727" fmla="*/ 5336949 w 6448426"/>
              <a:gd name="connsiteY1727" fmla="*/ 4587057 h 6717072"/>
              <a:gd name="connsiteX1728" fmla="*/ 5336949 w 6448426"/>
              <a:gd name="connsiteY1728" fmla="*/ 4581859 h 6717072"/>
              <a:gd name="connsiteX1729" fmla="*/ 5347347 w 6448426"/>
              <a:gd name="connsiteY1729" fmla="*/ 4555864 h 6717072"/>
              <a:gd name="connsiteX1730" fmla="*/ 5352545 w 6448426"/>
              <a:gd name="connsiteY1730" fmla="*/ 4535069 h 6717072"/>
              <a:gd name="connsiteX1731" fmla="*/ 5373341 w 6448426"/>
              <a:gd name="connsiteY1731" fmla="*/ 4498677 h 6717072"/>
              <a:gd name="connsiteX1732" fmla="*/ 5378541 w 6448426"/>
              <a:gd name="connsiteY1732" fmla="*/ 4498677 h 6717072"/>
              <a:gd name="connsiteX1733" fmla="*/ 5378540 w 6448426"/>
              <a:gd name="connsiteY1733" fmla="*/ 4488279 h 6717072"/>
              <a:gd name="connsiteX1734" fmla="*/ 5378540 w 6448426"/>
              <a:gd name="connsiteY1734" fmla="*/ 4483081 h 6717072"/>
              <a:gd name="connsiteX1735" fmla="*/ 5373342 w 6448426"/>
              <a:gd name="connsiteY1735" fmla="*/ 4488279 h 6717072"/>
              <a:gd name="connsiteX1736" fmla="*/ 5388937 w 6448426"/>
              <a:gd name="connsiteY1736" fmla="*/ 4451887 h 6717072"/>
              <a:gd name="connsiteX1737" fmla="*/ 5394137 w 6448426"/>
              <a:gd name="connsiteY1737" fmla="*/ 4446687 h 6717072"/>
              <a:gd name="connsiteX1738" fmla="*/ 5394138 w 6448426"/>
              <a:gd name="connsiteY1738" fmla="*/ 4441489 h 6717072"/>
              <a:gd name="connsiteX1739" fmla="*/ 5404535 w 6448426"/>
              <a:gd name="connsiteY1739" fmla="*/ 4405097 h 6717072"/>
              <a:gd name="connsiteX1740" fmla="*/ 5404535 w 6448426"/>
              <a:gd name="connsiteY1740" fmla="*/ 4410296 h 6717072"/>
              <a:gd name="connsiteX1741" fmla="*/ 5404536 w 6448426"/>
              <a:gd name="connsiteY1741" fmla="*/ 4425893 h 6717072"/>
              <a:gd name="connsiteX1742" fmla="*/ 5409733 w 6448426"/>
              <a:gd name="connsiteY1742" fmla="*/ 4415494 h 6717072"/>
              <a:gd name="connsiteX1743" fmla="*/ 5414932 w 6448426"/>
              <a:gd name="connsiteY1743" fmla="*/ 4410296 h 6717072"/>
              <a:gd name="connsiteX1744" fmla="*/ 5409733 w 6448426"/>
              <a:gd name="connsiteY1744" fmla="*/ 4431092 h 6717072"/>
              <a:gd name="connsiteX1745" fmla="*/ 5420132 w 6448426"/>
              <a:gd name="connsiteY1745" fmla="*/ 4436290 h 6717072"/>
              <a:gd name="connsiteX1746" fmla="*/ 5435728 w 6448426"/>
              <a:gd name="connsiteY1746" fmla="*/ 4399898 h 6717072"/>
              <a:gd name="connsiteX1747" fmla="*/ 5440927 w 6448426"/>
              <a:gd name="connsiteY1747" fmla="*/ 4394699 h 6717072"/>
              <a:gd name="connsiteX1748" fmla="*/ 5440927 w 6448426"/>
              <a:gd name="connsiteY1748" fmla="*/ 4389501 h 6717072"/>
              <a:gd name="connsiteX1749" fmla="*/ 5440927 w 6448426"/>
              <a:gd name="connsiteY1749" fmla="*/ 4384301 h 6717072"/>
              <a:gd name="connsiteX1750" fmla="*/ 5435728 w 6448426"/>
              <a:gd name="connsiteY1750" fmla="*/ 4389500 h 6717072"/>
              <a:gd name="connsiteX1751" fmla="*/ 5435728 w 6448426"/>
              <a:gd name="connsiteY1751" fmla="*/ 4373904 h 6717072"/>
              <a:gd name="connsiteX1752" fmla="*/ 5430529 w 6448426"/>
              <a:gd name="connsiteY1752" fmla="*/ 4368704 h 6717072"/>
              <a:gd name="connsiteX1753" fmla="*/ 5420132 w 6448426"/>
              <a:gd name="connsiteY1753" fmla="*/ 4394699 h 6717072"/>
              <a:gd name="connsiteX1754" fmla="*/ 5420132 w 6448426"/>
              <a:gd name="connsiteY1754" fmla="*/ 4389501 h 6717072"/>
              <a:gd name="connsiteX1755" fmla="*/ 5414932 w 6448426"/>
              <a:gd name="connsiteY1755" fmla="*/ 4379103 h 6717072"/>
              <a:gd name="connsiteX1756" fmla="*/ 5410451 w 6448426"/>
              <a:gd name="connsiteY1756" fmla="*/ 4388066 h 6717072"/>
              <a:gd name="connsiteX1757" fmla="*/ 5411034 w 6448426"/>
              <a:gd name="connsiteY1757" fmla="*/ 4378453 h 6717072"/>
              <a:gd name="connsiteX1758" fmla="*/ 5420132 w 6448426"/>
              <a:gd name="connsiteY1758" fmla="*/ 4353109 h 6717072"/>
              <a:gd name="connsiteX1759" fmla="*/ 5404535 w 6448426"/>
              <a:gd name="connsiteY1759" fmla="*/ 4337511 h 6717072"/>
              <a:gd name="connsiteX1760" fmla="*/ 5409734 w 6448426"/>
              <a:gd name="connsiteY1760" fmla="*/ 4342710 h 6717072"/>
              <a:gd name="connsiteX1761" fmla="*/ 5414932 w 6448426"/>
              <a:gd name="connsiteY1761" fmla="*/ 4342711 h 6717072"/>
              <a:gd name="connsiteX1762" fmla="*/ 5420132 w 6448426"/>
              <a:gd name="connsiteY1762" fmla="*/ 4342711 h 6717072"/>
              <a:gd name="connsiteX1763" fmla="*/ 5420133 w 6448426"/>
              <a:gd name="connsiteY1763" fmla="*/ 4332313 h 6717072"/>
              <a:gd name="connsiteX1764" fmla="*/ 5420133 w 6448426"/>
              <a:gd name="connsiteY1764" fmla="*/ 4327115 h 6717072"/>
              <a:gd name="connsiteX1765" fmla="*/ 5430529 w 6448426"/>
              <a:gd name="connsiteY1765" fmla="*/ 4316716 h 6717072"/>
              <a:gd name="connsiteX1766" fmla="*/ 5430529 w 6448426"/>
              <a:gd name="connsiteY1766" fmla="*/ 4327114 h 6717072"/>
              <a:gd name="connsiteX1767" fmla="*/ 5435729 w 6448426"/>
              <a:gd name="connsiteY1767" fmla="*/ 4327115 h 6717072"/>
              <a:gd name="connsiteX1768" fmla="*/ 5440927 w 6448426"/>
              <a:gd name="connsiteY1768" fmla="*/ 4316716 h 6717072"/>
              <a:gd name="connsiteX1769" fmla="*/ 5440927 w 6448426"/>
              <a:gd name="connsiteY1769" fmla="*/ 4306318 h 6717072"/>
              <a:gd name="connsiteX1770" fmla="*/ 5430530 w 6448426"/>
              <a:gd name="connsiteY1770" fmla="*/ 4295922 h 6717072"/>
              <a:gd name="connsiteX1771" fmla="*/ 5425330 w 6448426"/>
              <a:gd name="connsiteY1771" fmla="*/ 4290723 h 6717072"/>
              <a:gd name="connsiteX1772" fmla="*/ 5420132 w 6448426"/>
              <a:gd name="connsiteY1772" fmla="*/ 4295922 h 6717072"/>
              <a:gd name="connsiteX1773" fmla="*/ 5425330 w 6448426"/>
              <a:gd name="connsiteY1773" fmla="*/ 4269927 h 6717072"/>
              <a:gd name="connsiteX1774" fmla="*/ 5425330 w 6448426"/>
              <a:gd name="connsiteY1774" fmla="*/ 4285523 h 6717072"/>
              <a:gd name="connsiteX1775" fmla="*/ 5435728 w 6448426"/>
              <a:gd name="connsiteY1775" fmla="*/ 4264728 h 6717072"/>
              <a:gd name="connsiteX1776" fmla="*/ 5440928 w 6448426"/>
              <a:gd name="connsiteY1776" fmla="*/ 4264727 h 6717072"/>
              <a:gd name="connsiteX1777" fmla="*/ 5440927 w 6448426"/>
              <a:gd name="connsiteY1777" fmla="*/ 4259530 h 6717072"/>
              <a:gd name="connsiteX1778" fmla="*/ 5440927 w 6448426"/>
              <a:gd name="connsiteY1778" fmla="*/ 4254330 h 6717072"/>
              <a:gd name="connsiteX1779" fmla="*/ 5435728 w 6448426"/>
              <a:gd name="connsiteY1779" fmla="*/ 4254330 h 6717072"/>
              <a:gd name="connsiteX1780" fmla="*/ 5446125 w 6448426"/>
              <a:gd name="connsiteY1780" fmla="*/ 4243933 h 6717072"/>
              <a:gd name="connsiteX1781" fmla="*/ 5446125 w 6448426"/>
              <a:gd name="connsiteY1781" fmla="*/ 4212740 h 6717072"/>
              <a:gd name="connsiteX1782" fmla="*/ 5446125 w 6448426"/>
              <a:gd name="connsiteY1782" fmla="*/ 4223136 h 6717072"/>
              <a:gd name="connsiteX1783" fmla="*/ 5456524 w 6448426"/>
              <a:gd name="connsiteY1783" fmla="*/ 4191944 h 6717072"/>
              <a:gd name="connsiteX1784" fmla="*/ 5461723 w 6448426"/>
              <a:gd name="connsiteY1784" fmla="*/ 4197142 h 6717072"/>
              <a:gd name="connsiteX1785" fmla="*/ 5461723 w 6448426"/>
              <a:gd name="connsiteY1785" fmla="*/ 4191943 h 6717072"/>
              <a:gd name="connsiteX1786" fmla="*/ 5466921 w 6448426"/>
              <a:gd name="connsiteY1786" fmla="*/ 4191944 h 6717072"/>
              <a:gd name="connsiteX1787" fmla="*/ 5472120 w 6448426"/>
              <a:gd name="connsiteY1787" fmla="*/ 4197141 h 6717072"/>
              <a:gd name="connsiteX1788" fmla="*/ 5461723 w 6448426"/>
              <a:gd name="connsiteY1788" fmla="*/ 4243933 h 6717072"/>
              <a:gd name="connsiteX1789" fmla="*/ 5456524 w 6448426"/>
              <a:gd name="connsiteY1789" fmla="*/ 4243933 h 6717072"/>
              <a:gd name="connsiteX1790" fmla="*/ 5451325 w 6448426"/>
              <a:gd name="connsiteY1790" fmla="*/ 4264728 h 6717072"/>
              <a:gd name="connsiteX1791" fmla="*/ 5461723 w 6448426"/>
              <a:gd name="connsiteY1791" fmla="*/ 4249130 h 6717072"/>
              <a:gd name="connsiteX1792" fmla="*/ 5456524 w 6448426"/>
              <a:gd name="connsiteY1792" fmla="*/ 4275125 h 6717072"/>
              <a:gd name="connsiteX1793" fmla="*/ 5451325 w 6448426"/>
              <a:gd name="connsiteY1793" fmla="*/ 4280325 h 6717072"/>
              <a:gd name="connsiteX1794" fmla="*/ 5451325 w 6448426"/>
              <a:gd name="connsiteY1794" fmla="*/ 4285522 h 6717072"/>
              <a:gd name="connsiteX1795" fmla="*/ 5456524 w 6448426"/>
              <a:gd name="connsiteY1795" fmla="*/ 4290721 h 6717072"/>
              <a:gd name="connsiteX1796" fmla="*/ 5461723 w 6448426"/>
              <a:gd name="connsiteY1796" fmla="*/ 4285523 h 6717072"/>
              <a:gd name="connsiteX1797" fmla="*/ 5466921 w 6448426"/>
              <a:gd name="connsiteY1797" fmla="*/ 4275126 h 6717072"/>
              <a:gd name="connsiteX1798" fmla="*/ 5466921 w 6448426"/>
              <a:gd name="connsiteY1798" fmla="*/ 4269927 h 6717072"/>
              <a:gd name="connsiteX1799" fmla="*/ 5461723 w 6448426"/>
              <a:gd name="connsiteY1799" fmla="*/ 4269927 h 6717072"/>
              <a:gd name="connsiteX1800" fmla="*/ 5477319 w 6448426"/>
              <a:gd name="connsiteY1800" fmla="*/ 4197142 h 6717072"/>
              <a:gd name="connsiteX1801" fmla="*/ 5482518 w 6448426"/>
              <a:gd name="connsiteY1801" fmla="*/ 4191943 h 6717072"/>
              <a:gd name="connsiteX1802" fmla="*/ 5482516 w 6448426"/>
              <a:gd name="connsiteY1802" fmla="*/ 4186745 h 6717072"/>
              <a:gd name="connsiteX1803" fmla="*/ 5482518 w 6448426"/>
              <a:gd name="connsiteY1803" fmla="*/ 4181546 h 6717072"/>
              <a:gd name="connsiteX1804" fmla="*/ 5492916 w 6448426"/>
              <a:gd name="connsiteY1804" fmla="*/ 4150353 h 6717072"/>
              <a:gd name="connsiteX1805" fmla="*/ 5487717 w 6448426"/>
              <a:gd name="connsiteY1805" fmla="*/ 4150352 h 6717072"/>
              <a:gd name="connsiteX1806" fmla="*/ 5492916 w 6448426"/>
              <a:gd name="connsiteY1806" fmla="*/ 4145155 h 6717072"/>
              <a:gd name="connsiteX1807" fmla="*/ 5498115 w 6448426"/>
              <a:gd name="connsiteY1807" fmla="*/ 4134755 h 6717072"/>
              <a:gd name="connsiteX1808" fmla="*/ 5492916 w 6448426"/>
              <a:gd name="connsiteY1808" fmla="*/ 4129556 h 6717072"/>
              <a:gd name="connsiteX1809" fmla="*/ 5508512 w 6448426"/>
              <a:gd name="connsiteY1809" fmla="*/ 4015183 h 6717072"/>
              <a:gd name="connsiteX1810" fmla="*/ 5513712 w 6448426"/>
              <a:gd name="connsiteY1810" fmla="*/ 4004785 h 6717072"/>
              <a:gd name="connsiteX1811" fmla="*/ 5513712 w 6448426"/>
              <a:gd name="connsiteY1811" fmla="*/ 3999585 h 6717072"/>
              <a:gd name="connsiteX1812" fmla="*/ 5508512 w 6448426"/>
              <a:gd name="connsiteY1812" fmla="*/ 3999586 h 6717072"/>
              <a:gd name="connsiteX1813" fmla="*/ 5518910 w 6448426"/>
              <a:gd name="connsiteY1813" fmla="*/ 3968393 h 6717072"/>
              <a:gd name="connsiteX1814" fmla="*/ 5518910 w 6448426"/>
              <a:gd name="connsiteY1814" fmla="*/ 3963194 h 6717072"/>
              <a:gd name="connsiteX1815" fmla="*/ 5518910 w 6448426"/>
              <a:gd name="connsiteY1815" fmla="*/ 3952797 h 6717072"/>
              <a:gd name="connsiteX1816" fmla="*/ 5518910 w 6448426"/>
              <a:gd name="connsiteY1816" fmla="*/ 3947597 h 6717072"/>
              <a:gd name="connsiteX1817" fmla="*/ 5524109 w 6448426"/>
              <a:gd name="connsiteY1817" fmla="*/ 3942399 h 6717072"/>
              <a:gd name="connsiteX1818" fmla="*/ 5524108 w 6448426"/>
              <a:gd name="connsiteY1818" fmla="*/ 3937200 h 6717072"/>
              <a:gd name="connsiteX1819" fmla="*/ 5524109 w 6448426"/>
              <a:gd name="connsiteY1819" fmla="*/ 3906007 h 6717072"/>
              <a:gd name="connsiteX1820" fmla="*/ 5524109 w 6448426"/>
              <a:gd name="connsiteY1820" fmla="*/ 3900807 h 6717072"/>
              <a:gd name="connsiteX1821" fmla="*/ 5524109 w 6448426"/>
              <a:gd name="connsiteY1821" fmla="*/ 3890411 h 6717072"/>
              <a:gd name="connsiteX1822" fmla="*/ 5524109 w 6448426"/>
              <a:gd name="connsiteY1822" fmla="*/ 3885211 h 6717072"/>
              <a:gd name="connsiteX1823" fmla="*/ 5524109 w 6448426"/>
              <a:gd name="connsiteY1823" fmla="*/ 3848819 h 6717072"/>
              <a:gd name="connsiteX1824" fmla="*/ 5534506 w 6448426"/>
              <a:gd name="connsiteY1824" fmla="*/ 3828024 h 6717072"/>
              <a:gd name="connsiteX1825" fmla="*/ 5539705 w 6448426"/>
              <a:gd name="connsiteY1825" fmla="*/ 3822825 h 6717072"/>
              <a:gd name="connsiteX1826" fmla="*/ 5539705 w 6448426"/>
              <a:gd name="connsiteY1826" fmla="*/ 3817626 h 6717072"/>
              <a:gd name="connsiteX1827" fmla="*/ 5534507 w 6448426"/>
              <a:gd name="connsiteY1827" fmla="*/ 3817626 h 6717072"/>
              <a:gd name="connsiteX1828" fmla="*/ 5534507 w 6448426"/>
              <a:gd name="connsiteY1828" fmla="*/ 3822824 h 6717072"/>
              <a:gd name="connsiteX1829" fmla="*/ 5529308 w 6448426"/>
              <a:gd name="connsiteY1829" fmla="*/ 3802030 h 6717072"/>
              <a:gd name="connsiteX1830" fmla="*/ 5539705 w 6448426"/>
              <a:gd name="connsiteY1830" fmla="*/ 3802030 h 6717072"/>
              <a:gd name="connsiteX1831" fmla="*/ 5544589 w 6448426"/>
              <a:gd name="connsiteY1831" fmla="*/ 3806912 h 6717072"/>
              <a:gd name="connsiteX1832" fmla="*/ 5542711 w 6448426"/>
              <a:gd name="connsiteY1832" fmla="*/ 3835904 h 6717072"/>
              <a:gd name="connsiteX1833" fmla="*/ 5544903 w 6448426"/>
              <a:gd name="connsiteY1833" fmla="*/ 3911205 h 6717072"/>
              <a:gd name="connsiteX1834" fmla="*/ 5539704 w 6448426"/>
              <a:gd name="connsiteY1834" fmla="*/ 3916404 h 6717072"/>
              <a:gd name="connsiteX1835" fmla="*/ 5539705 w 6448426"/>
              <a:gd name="connsiteY1835" fmla="*/ 3921604 h 6717072"/>
              <a:gd name="connsiteX1836" fmla="*/ 5544905 w 6448426"/>
              <a:gd name="connsiteY1836" fmla="*/ 3947596 h 6717072"/>
              <a:gd name="connsiteX1837" fmla="*/ 5544905 w 6448426"/>
              <a:gd name="connsiteY1837" fmla="*/ 3926802 h 6717072"/>
              <a:gd name="connsiteX1838" fmla="*/ 5550104 w 6448426"/>
              <a:gd name="connsiteY1838" fmla="*/ 3932001 h 6717072"/>
              <a:gd name="connsiteX1839" fmla="*/ 5550104 w 6448426"/>
              <a:gd name="connsiteY1839" fmla="*/ 3926802 h 6717072"/>
              <a:gd name="connsiteX1840" fmla="*/ 5550104 w 6448426"/>
              <a:gd name="connsiteY1840" fmla="*/ 3921602 h 6717072"/>
              <a:gd name="connsiteX1841" fmla="*/ 5550104 w 6448426"/>
              <a:gd name="connsiteY1841" fmla="*/ 3916404 h 6717072"/>
              <a:gd name="connsiteX1842" fmla="*/ 5576098 w 6448426"/>
              <a:gd name="connsiteY1842" fmla="*/ 3864416 h 6717072"/>
              <a:gd name="connsiteX1843" fmla="*/ 5622887 w 6448426"/>
              <a:gd name="connsiteY1843" fmla="*/ 3750041 h 6717072"/>
              <a:gd name="connsiteX1844" fmla="*/ 5628086 w 6448426"/>
              <a:gd name="connsiteY1844" fmla="*/ 3744842 h 6717072"/>
              <a:gd name="connsiteX1845" fmla="*/ 5633285 w 6448426"/>
              <a:gd name="connsiteY1845" fmla="*/ 3739644 h 6717072"/>
              <a:gd name="connsiteX1846" fmla="*/ 5638485 w 6448426"/>
              <a:gd name="connsiteY1846" fmla="*/ 3744842 h 6717072"/>
              <a:gd name="connsiteX1847" fmla="*/ 5638485 w 6448426"/>
              <a:gd name="connsiteY1847" fmla="*/ 3729244 h 6717072"/>
              <a:gd name="connsiteX1848" fmla="*/ 5659280 w 6448426"/>
              <a:gd name="connsiteY1848" fmla="*/ 3630467 h 6717072"/>
              <a:gd name="connsiteX1849" fmla="*/ 5664478 w 6448426"/>
              <a:gd name="connsiteY1849" fmla="*/ 3640865 h 6717072"/>
              <a:gd name="connsiteX1850" fmla="*/ 5695673 w 6448426"/>
              <a:gd name="connsiteY1850" fmla="*/ 3578479 h 6717072"/>
              <a:gd name="connsiteX1851" fmla="*/ 5695673 w 6448426"/>
              <a:gd name="connsiteY1851" fmla="*/ 3588876 h 6717072"/>
              <a:gd name="connsiteX1852" fmla="*/ 5695673 w 6448426"/>
              <a:gd name="connsiteY1852" fmla="*/ 3594074 h 6717072"/>
              <a:gd name="connsiteX1853" fmla="*/ 5700869 w 6448426"/>
              <a:gd name="connsiteY1853" fmla="*/ 3588876 h 6717072"/>
              <a:gd name="connsiteX1854" fmla="*/ 5700871 w 6448426"/>
              <a:gd name="connsiteY1854" fmla="*/ 3578479 h 6717072"/>
              <a:gd name="connsiteX1855" fmla="*/ 5700871 w 6448426"/>
              <a:gd name="connsiteY1855" fmla="*/ 3661660 h 6717072"/>
              <a:gd name="connsiteX1856" fmla="*/ 5752860 w 6448426"/>
              <a:gd name="connsiteY1856" fmla="*/ 3526490 h 6717072"/>
              <a:gd name="connsiteX1857" fmla="*/ 5773654 w 6448426"/>
              <a:gd name="connsiteY1857" fmla="*/ 3510893 h 6717072"/>
              <a:gd name="connsiteX1858" fmla="*/ 5778854 w 6448426"/>
              <a:gd name="connsiteY1858" fmla="*/ 3526489 h 6717072"/>
              <a:gd name="connsiteX1859" fmla="*/ 5773655 w 6448426"/>
              <a:gd name="connsiteY1859" fmla="*/ 3651263 h 6717072"/>
              <a:gd name="connsiteX1860" fmla="*/ 5794452 w 6448426"/>
              <a:gd name="connsiteY1860" fmla="*/ 3672058 h 6717072"/>
              <a:gd name="connsiteX1861" fmla="*/ 5789253 w 6448426"/>
              <a:gd name="connsiteY1861" fmla="*/ 3739643 h 6717072"/>
              <a:gd name="connsiteX1862" fmla="*/ 5799651 w 6448426"/>
              <a:gd name="connsiteY1862" fmla="*/ 3708449 h 6717072"/>
              <a:gd name="connsiteX1863" fmla="*/ 5799651 w 6448426"/>
              <a:gd name="connsiteY1863" fmla="*/ 3750040 h 6717072"/>
              <a:gd name="connsiteX1864" fmla="*/ 5815246 w 6448426"/>
              <a:gd name="connsiteY1864" fmla="*/ 3729244 h 6717072"/>
              <a:gd name="connsiteX1865" fmla="*/ 5778854 w 6448426"/>
              <a:gd name="connsiteY1865" fmla="*/ 3994386 h 6717072"/>
              <a:gd name="connsiteX1866" fmla="*/ 5773655 w 6448426"/>
              <a:gd name="connsiteY1866" fmla="*/ 4020381 h 6717072"/>
              <a:gd name="connsiteX1867" fmla="*/ 3896856 w 6448426"/>
              <a:gd name="connsiteY1867" fmla="*/ 6318276 h 6717072"/>
              <a:gd name="connsiteX1868" fmla="*/ 3891656 w 6448426"/>
              <a:gd name="connsiteY1868" fmla="*/ 6318278 h 6717072"/>
              <a:gd name="connsiteX1869" fmla="*/ 3886457 w 6448426"/>
              <a:gd name="connsiteY1869" fmla="*/ 6318278 h 6717072"/>
              <a:gd name="connsiteX1870" fmla="*/ 3881258 w 6448426"/>
              <a:gd name="connsiteY1870" fmla="*/ 6313079 h 6717072"/>
              <a:gd name="connsiteX1871" fmla="*/ 3891656 w 6448426"/>
              <a:gd name="connsiteY1871" fmla="*/ 6307880 h 6717072"/>
              <a:gd name="connsiteX1872" fmla="*/ 3891656 w 6448426"/>
              <a:gd name="connsiteY1872" fmla="*/ 6297482 h 6717072"/>
              <a:gd name="connsiteX1873" fmla="*/ 3881259 w 6448426"/>
              <a:gd name="connsiteY1873" fmla="*/ 6302681 h 6717072"/>
              <a:gd name="connsiteX1874" fmla="*/ 3876061 w 6448426"/>
              <a:gd name="connsiteY1874" fmla="*/ 6307880 h 6717072"/>
              <a:gd name="connsiteX1875" fmla="*/ 3870861 w 6448426"/>
              <a:gd name="connsiteY1875" fmla="*/ 6307880 h 6717072"/>
              <a:gd name="connsiteX1876" fmla="*/ 3855264 w 6448426"/>
              <a:gd name="connsiteY1876" fmla="*/ 6302681 h 6717072"/>
              <a:gd name="connsiteX1877" fmla="*/ 3850065 w 6448426"/>
              <a:gd name="connsiteY1877" fmla="*/ 6318278 h 6717072"/>
              <a:gd name="connsiteX1878" fmla="*/ 3860463 w 6448426"/>
              <a:gd name="connsiteY1878" fmla="*/ 6313079 h 6717072"/>
              <a:gd name="connsiteX1879" fmla="*/ 3855264 w 6448426"/>
              <a:gd name="connsiteY1879" fmla="*/ 6323477 h 6717072"/>
              <a:gd name="connsiteX1880" fmla="*/ 3870861 w 6448426"/>
              <a:gd name="connsiteY1880" fmla="*/ 6318278 h 6717072"/>
              <a:gd name="connsiteX1881" fmla="*/ 3876060 w 6448426"/>
              <a:gd name="connsiteY1881" fmla="*/ 6313079 h 6717072"/>
              <a:gd name="connsiteX1882" fmla="*/ 3870861 w 6448426"/>
              <a:gd name="connsiteY1882" fmla="*/ 6323477 h 6717072"/>
              <a:gd name="connsiteX1883" fmla="*/ 3865663 w 6448426"/>
              <a:gd name="connsiteY1883" fmla="*/ 6323477 h 6717072"/>
              <a:gd name="connsiteX1884" fmla="*/ 3860463 w 6448426"/>
              <a:gd name="connsiteY1884" fmla="*/ 6328676 h 6717072"/>
              <a:gd name="connsiteX1885" fmla="*/ 3860463 w 6448426"/>
              <a:gd name="connsiteY1885" fmla="*/ 6333874 h 6717072"/>
              <a:gd name="connsiteX1886" fmla="*/ 3616114 w 6448426"/>
              <a:gd name="connsiteY1886" fmla="*/ 6417056 h 6717072"/>
              <a:gd name="connsiteX1887" fmla="*/ 3600518 w 6448426"/>
              <a:gd name="connsiteY1887" fmla="*/ 6411858 h 6717072"/>
              <a:gd name="connsiteX1888" fmla="*/ 3600518 w 6448426"/>
              <a:gd name="connsiteY1888" fmla="*/ 6417056 h 6717072"/>
              <a:gd name="connsiteX1889" fmla="*/ 2758297 w 6448426"/>
              <a:gd name="connsiteY1889" fmla="*/ 6536630 h 6717072"/>
              <a:gd name="connsiteX1890" fmla="*/ 1776357 w 6448426"/>
              <a:gd name="connsiteY1890" fmla="*/ 6376765 h 6717072"/>
              <a:gd name="connsiteX1891" fmla="*/ 1638300 w 6448426"/>
              <a:gd name="connsiteY1891" fmla="*/ 6324012 h 6717072"/>
              <a:gd name="connsiteX1892" fmla="*/ 1638300 w 6448426"/>
              <a:gd name="connsiteY1892" fmla="*/ 6167189 h 6717072"/>
              <a:gd name="connsiteX1893" fmla="*/ 1666529 w 6448426"/>
              <a:gd name="connsiteY1893" fmla="*/ 6177909 h 6717072"/>
              <a:gd name="connsiteX1894" fmla="*/ 1853689 w 6448426"/>
              <a:gd name="connsiteY1894" fmla="*/ 6255892 h 6717072"/>
              <a:gd name="connsiteX1895" fmla="*/ 1999258 w 6448426"/>
              <a:gd name="connsiteY1895" fmla="*/ 6292284 h 6717072"/>
              <a:gd name="connsiteX1896" fmla="*/ 2098038 w 6448426"/>
              <a:gd name="connsiteY1896" fmla="*/ 6318278 h 6717072"/>
              <a:gd name="connsiteX1897" fmla="*/ 2217613 w 6448426"/>
              <a:gd name="connsiteY1897" fmla="*/ 6354670 h 6717072"/>
              <a:gd name="connsiteX1898" fmla="*/ 2337186 w 6448426"/>
              <a:gd name="connsiteY1898" fmla="*/ 6391062 h 6717072"/>
              <a:gd name="connsiteX1899" fmla="*/ 2383978 w 6448426"/>
              <a:gd name="connsiteY1899" fmla="*/ 6401459 h 6717072"/>
              <a:gd name="connsiteX1900" fmla="*/ 2461961 w 6448426"/>
              <a:gd name="connsiteY1900" fmla="*/ 6411858 h 6717072"/>
              <a:gd name="connsiteX1901" fmla="*/ 2482756 w 6448426"/>
              <a:gd name="connsiteY1901" fmla="*/ 6411856 h 6717072"/>
              <a:gd name="connsiteX1902" fmla="*/ 2565938 w 6448426"/>
              <a:gd name="connsiteY1902" fmla="*/ 6427454 h 6717072"/>
              <a:gd name="connsiteX1903" fmla="*/ 2571137 w 6448426"/>
              <a:gd name="connsiteY1903" fmla="*/ 6427454 h 6717072"/>
              <a:gd name="connsiteX1904" fmla="*/ 2571137 w 6448426"/>
              <a:gd name="connsiteY1904" fmla="*/ 6432652 h 6717072"/>
              <a:gd name="connsiteX1905" fmla="*/ 2581534 w 6448426"/>
              <a:gd name="connsiteY1905" fmla="*/ 6432652 h 6717072"/>
              <a:gd name="connsiteX1906" fmla="*/ 2581534 w 6448426"/>
              <a:gd name="connsiteY1906" fmla="*/ 6427453 h 6717072"/>
              <a:gd name="connsiteX1907" fmla="*/ 2576336 w 6448426"/>
              <a:gd name="connsiteY1907" fmla="*/ 6427454 h 6717072"/>
              <a:gd name="connsiteX1908" fmla="*/ 2602330 w 6448426"/>
              <a:gd name="connsiteY1908" fmla="*/ 6422255 h 6717072"/>
              <a:gd name="connsiteX1909" fmla="*/ 2872673 w 6448426"/>
              <a:gd name="connsiteY1909" fmla="*/ 6432651 h 6717072"/>
              <a:gd name="connsiteX1910" fmla="*/ 2976650 w 6448426"/>
              <a:gd name="connsiteY1910" fmla="*/ 6427454 h 6717072"/>
              <a:gd name="connsiteX1911" fmla="*/ 3153413 w 6448426"/>
              <a:gd name="connsiteY1911" fmla="*/ 6406658 h 6717072"/>
              <a:gd name="connsiteX1912" fmla="*/ 3335374 w 6448426"/>
              <a:gd name="connsiteY1912" fmla="*/ 6375465 h 6717072"/>
              <a:gd name="connsiteX1913" fmla="*/ 3444552 w 6448426"/>
              <a:gd name="connsiteY1913" fmla="*/ 6354670 h 6717072"/>
              <a:gd name="connsiteX1914" fmla="*/ 3480945 w 6448426"/>
              <a:gd name="connsiteY1914" fmla="*/ 6349471 h 6717072"/>
              <a:gd name="connsiteX1915" fmla="*/ 3553728 w 6448426"/>
              <a:gd name="connsiteY1915" fmla="*/ 6328676 h 6717072"/>
              <a:gd name="connsiteX1916" fmla="*/ 3553728 w 6448426"/>
              <a:gd name="connsiteY1916" fmla="*/ 6333874 h 6717072"/>
              <a:gd name="connsiteX1917" fmla="*/ 3558928 w 6448426"/>
              <a:gd name="connsiteY1917" fmla="*/ 6333874 h 6717072"/>
              <a:gd name="connsiteX1918" fmla="*/ 3569325 w 6448426"/>
              <a:gd name="connsiteY1918" fmla="*/ 6333874 h 6717072"/>
              <a:gd name="connsiteX1919" fmla="*/ 3574524 w 6448426"/>
              <a:gd name="connsiteY1919" fmla="*/ 6328676 h 6717072"/>
              <a:gd name="connsiteX1920" fmla="*/ 3584921 w 6448426"/>
              <a:gd name="connsiteY1920" fmla="*/ 6333874 h 6717072"/>
              <a:gd name="connsiteX1921" fmla="*/ 3584921 w 6448426"/>
              <a:gd name="connsiteY1921" fmla="*/ 6323477 h 6717072"/>
              <a:gd name="connsiteX1922" fmla="*/ 3590120 w 6448426"/>
              <a:gd name="connsiteY1922" fmla="*/ 6323477 h 6717072"/>
              <a:gd name="connsiteX1923" fmla="*/ 3600518 w 6448426"/>
              <a:gd name="connsiteY1923" fmla="*/ 6318278 h 6717072"/>
              <a:gd name="connsiteX1924" fmla="*/ 3590120 w 6448426"/>
              <a:gd name="connsiteY1924" fmla="*/ 6313079 h 6717072"/>
              <a:gd name="connsiteX1925" fmla="*/ 3590120 w 6448426"/>
              <a:gd name="connsiteY1925" fmla="*/ 6318278 h 6717072"/>
              <a:gd name="connsiteX1926" fmla="*/ 3584921 w 6448426"/>
              <a:gd name="connsiteY1926" fmla="*/ 6313079 h 6717072"/>
              <a:gd name="connsiteX1927" fmla="*/ 3714894 w 6448426"/>
              <a:gd name="connsiteY1927" fmla="*/ 6271488 h 6717072"/>
              <a:gd name="connsiteX1928" fmla="*/ 3912452 w 6448426"/>
              <a:gd name="connsiteY1928" fmla="*/ 6198703 h 6717072"/>
              <a:gd name="connsiteX1929" fmla="*/ 3912452 w 6448426"/>
              <a:gd name="connsiteY1929" fmla="*/ 6203903 h 6717072"/>
              <a:gd name="connsiteX1930" fmla="*/ 3907253 w 6448426"/>
              <a:gd name="connsiteY1930" fmla="*/ 6203903 h 6717072"/>
              <a:gd name="connsiteX1931" fmla="*/ 3902054 w 6448426"/>
              <a:gd name="connsiteY1931" fmla="*/ 6214300 h 6717072"/>
              <a:gd name="connsiteX1932" fmla="*/ 3912452 w 6448426"/>
              <a:gd name="connsiteY1932" fmla="*/ 6209102 h 6717072"/>
              <a:gd name="connsiteX1933" fmla="*/ 3922849 w 6448426"/>
              <a:gd name="connsiteY1933" fmla="*/ 6203903 h 6717072"/>
              <a:gd name="connsiteX1934" fmla="*/ 3938446 w 6448426"/>
              <a:gd name="connsiteY1934" fmla="*/ 6209102 h 6717072"/>
              <a:gd name="connsiteX1935" fmla="*/ 3937147 w 6448426"/>
              <a:gd name="connsiteY1935" fmla="*/ 6202603 h 6717072"/>
              <a:gd name="connsiteX1936" fmla="*/ 3934115 w 6448426"/>
              <a:gd name="connsiteY1936" fmla="*/ 6203036 h 6717072"/>
              <a:gd name="connsiteX1937" fmla="*/ 3943645 w 6448426"/>
              <a:gd name="connsiteY1937" fmla="*/ 6193505 h 6717072"/>
              <a:gd name="connsiteX1938" fmla="*/ 3928049 w 6448426"/>
              <a:gd name="connsiteY1938" fmla="*/ 6193506 h 6717072"/>
              <a:gd name="connsiteX1939" fmla="*/ 3980037 w 6448426"/>
              <a:gd name="connsiteY1939" fmla="*/ 6157113 h 6717072"/>
              <a:gd name="connsiteX1940" fmla="*/ 3985236 w 6448426"/>
              <a:gd name="connsiteY1940" fmla="*/ 6162312 h 6717072"/>
              <a:gd name="connsiteX1941" fmla="*/ 4052822 w 6448426"/>
              <a:gd name="connsiteY1941" fmla="*/ 6120721 h 6717072"/>
              <a:gd name="connsiteX1942" fmla="*/ 4047624 w 6448426"/>
              <a:gd name="connsiteY1942" fmla="*/ 6125920 h 6717072"/>
              <a:gd name="connsiteX1943" fmla="*/ 4125606 w 6448426"/>
              <a:gd name="connsiteY1943" fmla="*/ 6089528 h 6717072"/>
              <a:gd name="connsiteX1944" fmla="*/ 4130805 w 6448426"/>
              <a:gd name="connsiteY1944" fmla="*/ 6084329 h 6717072"/>
              <a:gd name="connsiteX1945" fmla="*/ 4110009 w 6448426"/>
              <a:gd name="connsiteY1945" fmla="*/ 6084329 h 6717072"/>
              <a:gd name="connsiteX1946" fmla="*/ 4161998 w 6448426"/>
              <a:gd name="connsiteY1946" fmla="*/ 6053136 h 6717072"/>
              <a:gd name="connsiteX1947" fmla="*/ 4172397 w 6448426"/>
              <a:gd name="connsiteY1947" fmla="*/ 6058335 h 6717072"/>
              <a:gd name="connsiteX1948" fmla="*/ 4182794 w 6448426"/>
              <a:gd name="connsiteY1948" fmla="*/ 6042739 h 6717072"/>
              <a:gd name="connsiteX1949" fmla="*/ 4187993 w 6448426"/>
              <a:gd name="connsiteY1949" fmla="*/ 6037540 h 6717072"/>
              <a:gd name="connsiteX1950" fmla="*/ 4198391 w 6448426"/>
              <a:gd name="connsiteY1950" fmla="*/ 6027141 h 6717072"/>
              <a:gd name="connsiteX1951" fmla="*/ 4187993 w 6448426"/>
              <a:gd name="connsiteY1951" fmla="*/ 6027141 h 6717072"/>
              <a:gd name="connsiteX1952" fmla="*/ 4182794 w 6448426"/>
              <a:gd name="connsiteY1952" fmla="*/ 6027141 h 6717072"/>
              <a:gd name="connsiteX1953" fmla="*/ 4297170 w 6448426"/>
              <a:gd name="connsiteY1953" fmla="*/ 5949159 h 6717072"/>
              <a:gd name="connsiteX1954" fmla="*/ 4338761 w 6448426"/>
              <a:gd name="connsiteY1954" fmla="*/ 5938761 h 6717072"/>
              <a:gd name="connsiteX1955" fmla="*/ 4338761 w 6448426"/>
              <a:gd name="connsiteY1955" fmla="*/ 5943960 h 6717072"/>
              <a:gd name="connsiteX1956" fmla="*/ 4343961 w 6448426"/>
              <a:gd name="connsiteY1956" fmla="*/ 5943960 h 6717072"/>
              <a:gd name="connsiteX1957" fmla="*/ 4354358 w 6448426"/>
              <a:gd name="connsiteY1957" fmla="*/ 5933562 h 6717072"/>
              <a:gd name="connsiteX1958" fmla="*/ 4359557 w 6448426"/>
              <a:gd name="connsiteY1958" fmla="*/ 5928363 h 6717072"/>
              <a:gd name="connsiteX1959" fmla="*/ 4364756 w 6448426"/>
              <a:gd name="connsiteY1959" fmla="*/ 5912767 h 6717072"/>
              <a:gd name="connsiteX1960" fmla="*/ 4385552 w 6448426"/>
              <a:gd name="connsiteY1960" fmla="*/ 5897170 h 6717072"/>
              <a:gd name="connsiteX1961" fmla="*/ 4354358 w 6448426"/>
              <a:gd name="connsiteY1961" fmla="*/ 5912767 h 6717072"/>
              <a:gd name="connsiteX1962" fmla="*/ 4354358 w 6448426"/>
              <a:gd name="connsiteY1962" fmla="*/ 5923165 h 6717072"/>
              <a:gd name="connsiteX1963" fmla="*/ 4349159 w 6448426"/>
              <a:gd name="connsiteY1963" fmla="*/ 5928363 h 6717072"/>
              <a:gd name="connsiteX1964" fmla="*/ 4343960 w 6448426"/>
              <a:gd name="connsiteY1964" fmla="*/ 5928363 h 6717072"/>
              <a:gd name="connsiteX1965" fmla="*/ 4338761 w 6448426"/>
              <a:gd name="connsiteY1965" fmla="*/ 5938761 h 6717072"/>
              <a:gd name="connsiteX1966" fmla="*/ 4245181 w 6448426"/>
              <a:gd name="connsiteY1966" fmla="*/ 5969954 h 6717072"/>
              <a:gd name="connsiteX1967" fmla="*/ 4234784 w 6448426"/>
              <a:gd name="connsiteY1967" fmla="*/ 5969954 h 6717072"/>
              <a:gd name="connsiteX1968" fmla="*/ 4234784 w 6448426"/>
              <a:gd name="connsiteY1968" fmla="*/ 5964755 h 6717072"/>
              <a:gd name="connsiteX1969" fmla="*/ 4229585 w 6448426"/>
              <a:gd name="connsiteY1969" fmla="*/ 5969954 h 6717072"/>
              <a:gd name="connsiteX1970" fmla="*/ 4224385 w 6448426"/>
              <a:gd name="connsiteY1970" fmla="*/ 5969954 h 6717072"/>
              <a:gd name="connsiteX1971" fmla="*/ 4265977 w 6448426"/>
              <a:gd name="connsiteY1971" fmla="*/ 5932911 h 6717072"/>
              <a:gd name="connsiteX1972" fmla="*/ 4317965 w 6448426"/>
              <a:gd name="connsiteY1972" fmla="*/ 5909872 h 6717072"/>
              <a:gd name="connsiteX1973" fmla="*/ 4317965 w 6448426"/>
              <a:gd name="connsiteY1973" fmla="*/ 5912767 h 6717072"/>
              <a:gd name="connsiteX1974" fmla="*/ 4323165 w 6448426"/>
              <a:gd name="connsiteY1974" fmla="*/ 5907567 h 6717072"/>
              <a:gd name="connsiteX1975" fmla="*/ 4343960 w 6448426"/>
              <a:gd name="connsiteY1975" fmla="*/ 5897170 h 6717072"/>
              <a:gd name="connsiteX1976" fmla="*/ 4338761 w 6448426"/>
              <a:gd name="connsiteY1976" fmla="*/ 5902369 h 6717072"/>
              <a:gd name="connsiteX1977" fmla="*/ 4343961 w 6448426"/>
              <a:gd name="connsiteY1977" fmla="*/ 5902369 h 6717072"/>
              <a:gd name="connsiteX1978" fmla="*/ 4349161 w 6448426"/>
              <a:gd name="connsiteY1978" fmla="*/ 5897170 h 6717072"/>
              <a:gd name="connsiteX1979" fmla="*/ 4432341 w 6448426"/>
              <a:gd name="connsiteY1979" fmla="*/ 5855580 h 6717072"/>
              <a:gd name="connsiteX1980" fmla="*/ 4442739 w 6448426"/>
              <a:gd name="connsiteY1980" fmla="*/ 5860778 h 6717072"/>
              <a:gd name="connsiteX1981" fmla="*/ 4416746 w 6448426"/>
              <a:gd name="connsiteY1981" fmla="*/ 5886773 h 6717072"/>
              <a:gd name="connsiteX1982" fmla="*/ 4515524 w 6448426"/>
              <a:gd name="connsiteY1982" fmla="*/ 5819188 h 6717072"/>
              <a:gd name="connsiteX1983" fmla="*/ 4525921 w 6448426"/>
              <a:gd name="connsiteY1983" fmla="*/ 5819188 h 6717072"/>
              <a:gd name="connsiteX1984" fmla="*/ 4531120 w 6448426"/>
              <a:gd name="connsiteY1984" fmla="*/ 5808789 h 6717072"/>
              <a:gd name="connsiteX1985" fmla="*/ 4557115 w 6448426"/>
              <a:gd name="connsiteY1985" fmla="*/ 5777596 h 6717072"/>
              <a:gd name="connsiteX1986" fmla="*/ 4562314 w 6448426"/>
              <a:gd name="connsiteY1986" fmla="*/ 5787995 h 6717072"/>
              <a:gd name="connsiteX1987" fmla="*/ 4572712 w 6448426"/>
              <a:gd name="connsiteY1987" fmla="*/ 5772397 h 6717072"/>
              <a:gd name="connsiteX1988" fmla="*/ 4577911 w 6448426"/>
              <a:gd name="connsiteY1988" fmla="*/ 5767199 h 6717072"/>
              <a:gd name="connsiteX1989" fmla="*/ 4583109 w 6448426"/>
              <a:gd name="connsiteY1989" fmla="*/ 5767199 h 6717072"/>
              <a:gd name="connsiteX1990" fmla="*/ 4583111 w 6448426"/>
              <a:gd name="connsiteY1990" fmla="*/ 5762000 h 6717072"/>
              <a:gd name="connsiteX1991" fmla="*/ 4577911 w 6448426"/>
              <a:gd name="connsiteY1991" fmla="*/ 5767199 h 6717072"/>
              <a:gd name="connsiteX1992" fmla="*/ 4572712 w 6448426"/>
              <a:gd name="connsiteY1992" fmla="*/ 5767199 h 6717072"/>
              <a:gd name="connsiteX1993" fmla="*/ 4593507 w 6448426"/>
              <a:gd name="connsiteY1993" fmla="*/ 5751602 h 6717072"/>
              <a:gd name="connsiteX1994" fmla="*/ 4593507 w 6448426"/>
              <a:gd name="connsiteY1994" fmla="*/ 5756801 h 6717072"/>
              <a:gd name="connsiteX1995" fmla="*/ 4718282 w 6448426"/>
              <a:gd name="connsiteY1995" fmla="*/ 5606034 h 6717072"/>
              <a:gd name="connsiteX1996" fmla="*/ 4827457 w 6448426"/>
              <a:gd name="connsiteY1996" fmla="*/ 5444870 h 6717072"/>
              <a:gd name="connsiteX1997" fmla="*/ 4837855 w 6448426"/>
              <a:gd name="connsiteY1997" fmla="*/ 5460466 h 6717072"/>
              <a:gd name="connsiteX1998" fmla="*/ 4900241 w 6448426"/>
              <a:gd name="connsiteY1998" fmla="*/ 5346091 h 6717072"/>
              <a:gd name="connsiteX1999" fmla="*/ 4930135 w 6448426"/>
              <a:gd name="connsiteY1999" fmla="*/ 5290203 h 6717072"/>
              <a:gd name="connsiteX2000" fmla="*/ 4965028 w 6448426"/>
              <a:gd name="connsiteY2000" fmla="*/ 5231249 h 6717072"/>
              <a:gd name="connsiteX2001" fmla="*/ 4967828 w 6448426"/>
              <a:gd name="connsiteY2001" fmla="*/ 5231715 h 6717072"/>
              <a:gd name="connsiteX2002" fmla="*/ 4978225 w 6448426"/>
              <a:gd name="connsiteY2002" fmla="*/ 5226518 h 6717072"/>
              <a:gd name="connsiteX2003" fmla="*/ 4983424 w 6448426"/>
              <a:gd name="connsiteY2003" fmla="*/ 5226516 h 6717072"/>
              <a:gd name="connsiteX2004" fmla="*/ 4993821 w 6448426"/>
              <a:gd name="connsiteY2004" fmla="*/ 5200523 h 6717072"/>
              <a:gd name="connsiteX2005" fmla="*/ 5004220 w 6448426"/>
              <a:gd name="connsiteY2005" fmla="*/ 5190125 h 6717072"/>
              <a:gd name="connsiteX2006" fmla="*/ 5004220 w 6448426"/>
              <a:gd name="connsiteY2006" fmla="*/ 5184925 h 6717072"/>
              <a:gd name="connsiteX2007" fmla="*/ 4999021 w 6448426"/>
              <a:gd name="connsiteY2007" fmla="*/ 5184926 h 6717072"/>
              <a:gd name="connsiteX2008" fmla="*/ 5040612 w 6448426"/>
              <a:gd name="connsiteY2008" fmla="*/ 5117341 h 6717072"/>
              <a:gd name="connsiteX2009" fmla="*/ 5040612 w 6448426"/>
              <a:gd name="connsiteY2009" fmla="*/ 5101745 h 6717072"/>
              <a:gd name="connsiteX2010" fmla="*/ 5019816 w 6448426"/>
              <a:gd name="connsiteY2010" fmla="*/ 5117341 h 6717072"/>
              <a:gd name="connsiteX2011" fmla="*/ 5025016 w 6448426"/>
              <a:gd name="connsiteY2011" fmla="*/ 5127738 h 6717072"/>
              <a:gd name="connsiteX2012" fmla="*/ 4993821 w 6448426"/>
              <a:gd name="connsiteY2012" fmla="*/ 5158931 h 6717072"/>
              <a:gd name="connsiteX2013" fmla="*/ 5004220 w 6448426"/>
              <a:gd name="connsiteY2013" fmla="*/ 5143335 h 6717072"/>
              <a:gd name="connsiteX2014" fmla="*/ 4931436 w 6448426"/>
              <a:gd name="connsiteY2014" fmla="*/ 5236915 h 6717072"/>
              <a:gd name="connsiteX2015" fmla="*/ 4858651 w 6448426"/>
              <a:gd name="connsiteY2015" fmla="*/ 5340892 h 6717072"/>
              <a:gd name="connsiteX2016" fmla="*/ 4848253 w 6448426"/>
              <a:gd name="connsiteY2016" fmla="*/ 5340892 h 6717072"/>
              <a:gd name="connsiteX2017" fmla="*/ 4770269 w 6448426"/>
              <a:gd name="connsiteY2017" fmla="*/ 5424074 h 6717072"/>
              <a:gd name="connsiteX2018" fmla="*/ 4739077 w 6448426"/>
              <a:gd name="connsiteY2018" fmla="*/ 5455267 h 6717072"/>
              <a:gd name="connsiteX2019" fmla="*/ 4728678 w 6448426"/>
              <a:gd name="connsiteY2019" fmla="*/ 5470863 h 6717072"/>
              <a:gd name="connsiteX2020" fmla="*/ 4702684 w 6448426"/>
              <a:gd name="connsiteY2020" fmla="*/ 5491659 h 6717072"/>
              <a:gd name="connsiteX2021" fmla="*/ 4655893 w 6448426"/>
              <a:gd name="connsiteY2021" fmla="*/ 5543647 h 6717072"/>
              <a:gd name="connsiteX2022" fmla="*/ 4609104 w 6448426"/>
              <a:gd name="connsiteY2022" fmla="*/ 5590437 h 6717072"/>
              <a:gd name="connsiteX2023" fmla="*/ 4468733 w 6448426"/>
              <a:gd name="connsiteY2023" fmla="*/ 5715210 h 6717072"/>
              <a:gd name="connsiteX2024" fmla="*/ 4427143 w 6448426"/>
              <a:gd name="connsiteY2024" fmla="*/ 5751602 h 6717072"/>
              <a:gd name="connsiteX2025" fmla="*/ 4421944 w 6448426"/>
              <a:gd name="connsiteY2025" fmla="*/ 5746403 h 6717072"/>
              <a:gd name="connsiteX2026" fmla="*/ 4271176 w 6448426"/>
              <a:gd name="connsiteY2026" fmla="*/ 5850381 h 6717072"/>
              <a:gd name="connsiteX2027" fmla="*/ 4234785 w 6448426"/>
              <a:gd name="connsiteY2027" fmla="*/ 5876374 h 6717072"/>
              <a:gd name="connsiteX2028" fmla="*/ 4177596 w 6448426"/>
              <a:gd name="connsiteY2028" fmla="*/ 5912767 h 6717072"/>
              <a:gd name="connsiteX2029" fmla="*/ 3969640 w 6448426"/>
              <a:gd name="connsiteY2029" fmla="*/ 6021943 h 6717072"/>
              <a:gd name="connsiteX2030" fmla="*/ 3907253 w 6448426"/>
              <a:gd name="connsiteY2030" fmla="*/ 6058335 h 6717072"/>
              <a:gd name="connsiteX2031" fmla="*/ 3896856 w 6448426"/>
              <a:gd name="connsiteY2031" fmla="*/ 6058335 h 6717072"/>
              <a:gd name="connsiteX2032" fmla="*/ 3850065 w 6448426"/>
              <a:gd name="connsiteY2032" fmla="*/ 6073932 h 6717072"/>
              <a:gd name="connsiteX2033" fmla="*/ 3813673 w 6448426"/>
              <a:gd name="connsiteY2033" fmla="*/ 6094726 h 6717072"/>
              <a:gd name="connsiteX2034" fmla="*/ 3694099 w 6448426"/>
              <a:gd name="connsiteY2034" fmla="*/ 6141517 h 6717072"/>
              <a:gd name="connsiteX2035" fmla="*/ 3626513 w 6448426"/>
              <a:gd name="connsiteY2035" fmla="*/ 6167510 h 6717072"/>
              <a:gd name="connsiteX2036" fmla="*/ 3527733 w 6448426"/>
              <a:gd name="connsiteY2036" fmla="*/ 6193505 h 6717072"/>
              <a:gd name="connsiteX2037" fmla="*/ 3512137 w 6448426"/>
              <a:gd name="connsiteY2037" fmla="*/ 6203903 h 6717072"/>
              <a:gd name="connsiteX2038" fmla="*/ 3470546 w 6448426"/>
              <a:gd name="connsiteY2038" fmla="*/ 6214300 h 6717072"/>
              <a:gd name="connsiteX2039" fmla="*/ 3413358 w 6448426"/>
              <a:gd name="connsiteY2039" fmla="*/ 6219499 h 6717072"/>
              <a:gd name="connsiteX2040" fmla="*/ 3402960 w 6448426"/>
              <a:gd name="connsiteY2040" fmla="*/ 6240295 h 6717072"/>
              <a:gd name="connsiteX2041" fmla="*/ 3376966 w 6448426"/>
              <a:gd name="connsiteY2041" fmla="*/ 6250691 h 6717072"/>
              <a:gd name="connsiteX2042" fmla="*/ 3252192 w 6448426"/>
              <a:gd name="connsiteY2042" fmla="*/ 6271488 h 6717072"/>
              <a:gd name="connsiteX2043" fmla="*/ 3231397 w 6448426"/>
              <a:gd name="connsiteY2043" fmla="*/ 6266289 h 6717072"/>
              <a:gd name="connsiteX2044" fmla="*/ 3215800 w 6448426"/>
              <a:gd name="connsiteY2044" fmla="*/ 6276687 h 6717072"/>
              <a:gd name="connsiteX2045" fmla="*/ 3210601 w 6448426"/>
              <a:gd name="connsiteY2045" fmla="*/ 6276687 h 6717072"/>
              <a:gd name="connsiteX2046" fmla="*/ 3080629 w 6448426"/>
              <a:gd name="connsiteY2046" fmla="*/ 6292284 h 6717072"/>
              <a:gd name="connsiteX2047" fmla="*/ 3080629 w 6448426"/>
              <a:gd name="connsiteY2047" fmla="*/ 6287083 h 6717072"/>
              <a:gd name="connsiteX2048" fmla="*/ 3054634 w 6448426"/>
              <a:gd name="connsiteY2048" fmla="*/ 6287085 h 6717072"/>
              <a:gd name="connsiteX2049" fmla="*/ 3023441 w 6448426"/>
              <a:gd name="connsiteY2049" fmla="*/ 6297482 h 6717072"/>
              <a:gd name="connsiteX2050" fmla="*/ 3007845 w 6448426"/>
              <a:gd name="connsiteY2050" fmla="*/ 6287085 h 6717072"/>
              <a:gd name="connsiteX2051" fmla="*/ 2940258 w 6448426"/>
              <a:gd name="connsiteY2051" fmla="*/ 6292284 h 6717072"/>
              <a:gd name="connsiteX2052" fmla="*/ 2888270 w 6448426"/>
              <a:gd name="connsiteY2052" fmla="*/ 6302681 h 6717072"/>
              <a:gd name="connsiteX2053" fmla="*/ 2883070 w 6448426"/>
              <a:gd name="connsiteY2053" fmla="*/ 6297482 h 6717072"/>
              <a:gd name="connsiteX2054" fmla="*/ 2799889 w 6448426"/>
              <a:gd name="connsiteY2054" fmla="*/ 6302681 h 6717072"/>
              <a:gd name="connsiteX2055" fmla="*/ 2789628 w 6448426"/>
              <a:gd name="connsiteY2055" fmla="*/ 6302681 h 6717072"/>
              <a:gd name="connsiteX2056" fmla="*/ 2733946 w 6448426"/>
              <a:gd name="connsiteY2056" fmla="*/ 6305231 h 6717072"/>
              <a:gd name="connsiteX2057" fmla="*/ 2721905 w 6448426"/>
              <a:gd name="connsiteY2057" fmla="*/ 6307880 h 6717072"/>
              <a:gd name="connsiteX2058" fmla="*/ 2725413 w 6448426"/>
              <a:gd name="connsiteY2058" fmla="*/ 6305623 h 6717072"/>
              <a:gd name="connsiteX2059" fmla="*/ 2653790 w 6448426"/>
              <a:gd name="connsiteY2059" fmla="*/ 6308903 h 6717072"/>
              <a:gd name="connsiteX2060" fmla="*/ 2104097 w 6448426"/>
              <a:gd name="connsiteY2060" fmla="*/ 6275993 h 6717072"/>
              <a:gd name="connsiteX2061" fmla="*/ 1674172 w 6448426"/>
              <a:gd name="connsiteY2061" fmla="*/ 6178614 h 6717072"/>
              <a:gd name="connsiteX2062" fmla="*/ 1638300 w 6448426"/>
              <a:gd name="connsiteY2062" fmla="*/ 6164743 h 6717072"/>
              <a:gd name="connsiteX2063" fmla="*/ 1638300 w 6448426"/>
              <a:gd name="connsiteY2063" fmla="*/ 6034798 h 6717072"/>
              <a:gd name="connsiteX2064" fmla="*/ 1675643 w 6448426"/>
              <a:gd name="connsiteY2064" fmla="*/ 6030392 h 6717072"/>
              <a:gd name="connsiteX2065" fmla="*/ 1702322 w 6448426"/>
              <a:gd name="connsiteY2065" fmla="*/ 6001907 h 6717072"/>
              <a:gd name="connsiteX2066" fmla="*/ 1720962 w 6448426"/>
              <a:gd name="connsiteY2066" fmla="*/ 5961623 h 6717072"/>
              <a:gd name="connsiteX2067" fmla="*/ 1715551 w 6448426"/>
              <a:gd name="connsiteY2067" fmla="*/ 5611691 h 6717072"/>
              <a:gd name="connsiteX2068" fmla="*/ 1713747 w 6448426"/>
              <a:gd name="connsiteY2068" fmla="*/ 5589445 h 6717072"/>
              <a:gd name="connsiteX2069" fmla="*/ 1654222 w 6448426"/>
              <a:gd name="connsiteY2069" fmla="*/ 5589445 h 6717072"/>
              <a:gd name="connsiteX2070" fmla="*/ 1653020 w 6448426"/>
              <a:gd name="connsiteY2070" fmla="*/ 5577419 h 6717072"/>
              <a:gd name="connsiteX2071" fmla="*/ 1649412 w 6448426"/>
              <a:gd name="connsiteY2071" fmla="*/ 5256347 h 6717072"/>
              <a:gd name="connsiteX2072" fmla="*/ 1651216 w 6448426"/>
              <a:gd name="connsiteY2072" fmla="*/ 5240714 h 6717072"/>
              <a:gd name="connsiteX2073" fmla="*/ 1683083 w 6448426"/>
              <a:gd name="connsiteY2073" fmla="*/ 5092806 h 6717072"/>
              <a:gd name="connsiteX2074" fmla="*/ 1701121 w 6448426"/>
              <a:gd name="connsiteY2074" fmla="*/ 4940085 h 6717072"/>
              <a:gd name="connsiteX2075" fmla="*/ 1703526 w 6448426"/>
              <a:gd name="connsiteY2075" fmla="*/ 4866733 h 6717072"/>
              <a:gd name="connsiteX2076" fmla="*/ 1686691 w 6448426"/>
              <a:gd name="connsiteY2076" fmla="*/ 4667115 h 6717072"/>
              <a:gd name="connsiteX2077" fmla="*/ 1696310 w 6448426"/>
              <a:gd name="connsiteY2077" fmla="*/ 4445852 h 6717072"/>
              <a:gd name="connsiteX2078" fmla="*/ 1742006 w 6448426"/>
              <a:gd name="connsiteY2078" fmla="*/ 4225791 h 6717072"/>
              <a:gd name="connsiteX2079" fmla="*/ 1748019 w 6448426"/>
              <a:gd name="connsiteY2079" fmla="*/ 4186709 h 6717072"/>
              <a:gd name="connsiteX2080" fmla="*/ 1772669 w 6448426"/>
              <a:gd name="connsiteY2080" fmla="*/ 3919751 h 6717072"/>
              <a:gd name="connsiteX2081" fmla="*/ 1765454 w 6448426"/>
              <a:gd name="connsiteY2081" fmla="*/ 3519915 h 6717072"/>
              <a:gd name="connsiteX2082" fmla="*/ 1720360 w 6448426"/>
              <a:gd name="connsiteY2082" fmla="*/ 3242133 h 6717072"/>
              <a:gd name="connsiteX2083" fmla="*/ 1725170 w 6448426"/>
              <a:gd name="connsiteY2083" fmla="*/ 3204855 h 6717072"/>
              <a:gd name="connsiteX2084" fmla="*/ 1812954 w 6448426"/>
              <a:gd name="connsiteY2084" fmla="*/ 2732868 h 6717072"/>
              <a:gd name="connsiteX2085" fmla="*/ 1850232 w 6448426"/>
              <a:gd name="connsiteY2085" fmla="*/ 2529042 h 6717072"/>
              <a:gd name="connsiteX2086" fmla="*/ 1868872 w 6448426"/>
              <a:gd name="connsiteY2086" fmla="*/ 2512807 h 6717072"/>
              <a:gd name="connsiteX2087" fmla="*/ 2000547 w 6448426"/>
              <a:gd name="connsiteY2087" fmla="*/ 2465308 h 6717072"/>
              <a:gd name="connsiteX2088" fmla="*/ 2150260 w 6448426"/>
              <a:gd name="connsiteY2088" fmla="*/ 2373316 h 6717072"/>
              <a:gd name="connsiteX2089" fmla="*/ 2280132 w 6448426"/>
              <a:gd name="connsiteY2089" fmla="*/ 2285532 h 6717072"/>
              <a:gd name="connsiteX2090" fmla="*/ 2315005 w 6448426"/>
              <a:gd name="connsiteY2090" fmla="*/ 2267494 h 6717072"/>
              <a:gd name="connsiteX2091" fmla="*/ 2437060 w 6448426"/>
              <a:gd name="connsiteY2091" fmla="*/ 2214583 h 6717072"/>
              <a:gd name="connsiteX2092" fmla="*/ 2750917 w 6448426"/>
              <a:gd name="connsiteY2092" fmla="*/ 1982498 h 6717072"/>
              <a:gd name="connsiteX2093" fmla="*/ 2791802 w 6448426"/>
              <a:gd name="connsiteY2093" fmla="*/ 1966264 h 6717072"/>
              <a:gd name="connsiteX2094" fmla="*/ 3511508 w 6448426"/>
              <a:gd name="connsiteY2094" fmla="*/ 1966866 h 6717072"/>
              <a:gd name="connsiteX2095" fmla="*/ 3535558 w 6448426"/>
              <a:gd name="connsiteY2095" fmla="*/ 1968068 h 6717072"/>
              <a:gd name="connsiteX2096" fmla="*/ 3533754 w 6448426"/>
              <a:gd name="connsiteY2096" fmla="*/ 1549593 h 6717072"/>
              <a:gd name="connsiteX2097" fmla="*/ 3504895 w 6448426"/>
              <a:gd name="connsiteY2097" fmla="*/ 1548991 h 6717072"/>
              <a:gd name="connsiteX2098" fmla="*/ 1667449 w 6448426"/>
              <a:gd name="connsiteY2098" fmla="*/ 1548991 h 6717072"/>
              <a:gd name="connsiteX2099" fmla="*/ 1638300 w 6448426"/>
              <a:gd name="connsiteY2099" fmla="*/ 1548991 h 6717072"/>
              <a:gd name="connsiteX2100" fmla="*/ 1638300 w 6448426"/>
              <a:gd name="connsiteY2100" fmla="*/ 557757 h 6717072"/>
              <a:gd name="connsiteX2101" fmla="*/ 1649665 w 6448426"/>
              <a:gd name="connsiteY2101" fmla="*/ 553568 h 6717072"/>
              <a:gd name="connsiteX2102" fmla="*/ 1808732 w 6448426"/>
              <a:gd name="connsiteY2102" fmla="*/ 502193 h 6717072"/>
              <a:gd name="connsiteX2103" fmla="*/ 1838611 w 6448426"/>
              <a:gd name="connsiteY2103" fmla="*/ 496571 h 6717072"/>
              <a:gd name="connsiteX2104" fmla="*/ 1883912 w 6448426"/>
              <a:gd name="connsiteY2104" fmla="*/ 481744 h 6717072"/>
              <a:gd name="connsiteX2105" fmla="*/ 1912882 w 6448426"/>
              <a:gd name="connsiteY2105" fmla="*/ 473967 h 6717072"/>
              <a:gd name="connsiteX2106" fmla="*/ 1909313 w 6448426"/>
              <a:gd name="connsiteY2106" fmla="*/ 469984 h 6717072"/>
              <a:gd name="connsiteX2107" fmla="*/ 1869849 w 6448426"/>
              <a:gd name="connsiteY2107" fmla="*/ 453289 h 6717072"/>
              <a:gd name="connsiteX2108" fmla="*/ 2016639 w 6448426"/>
              <a:gd name="connsiteY2108" fmla="*/ 410119 h 6717072"/>
              <a:gd name="connsiteX2109" fmla="*/ 3050645 w 6448426"/>
              <a:gd name="connsiteY2109" fmla="*/ 356156 h 6717072"/>
              <a:gd name="connsiteX2110" fmla="*/ 3758691 w 6448426"/>
              <a:gd name="connsiteY2110" fmla="*/ 537471 h 6717072"/>
              <a:gd name="connsiteX2111" fmla="*/ 3961606 w 6448426"/>
              <a:gd name="connsiteY2111" fmla="*/ 621654 h 6717072"/>
              <a:gd name="connsiteX2112" fmla="*/ 4011256 w 6448426"/>
              <a:gd name="connsiteY2112" fmla="*/ 604385 h 6717072"/>
              <a:gd name="connsiteX2113" fmla="*/ 3974558 w 6448426"/>
              <a:gd name="connsiteY2113" fmla="*/ 569849 h 6717072"/>
              <a:gd name="connsiteX2114" fmla="*/ 3911957 w 6448426"/>
              <a:gd name="connsiteY2114" fmla="*/ 528837 h 6717072"/>
              <a:gd name="connsiteX2115" fmla="*/ 4278932 w 6448426"/>
              <a:gd name="connsiteY2115" fmla="*/ 660506 h 6717072"/>
              <a:gd name="connsiteX2116" fmla="*/ 4479688 w 6448426"/>
              <a:gd name="connsiteY2116" fmla="*/ 777067 h 6717072"/>
              <a:gd name="connsiteX2117" fmla="*/ 4289725 w 6448426"/>
              <a:gd name="connsiteY2117" fmla="*/ 651872 h 6717072"/>
              <a:gd name="connsiteX2118" fmla="*/ 3998303 w 6448426"/>
              <a:gd name="connsiteY2118" fmla="*/ 513728 h 6717072"/>
              <a:gd name="connsiteX2119" fmla="*/ 3145627 w 6448426"/>
              <a:gd name="connsiteY2119" fmla="*/ 274132 h 6717072"/>
              <a:gd name="connsiteX2120" fmla="*/ 3031217 w 6448426"/>
              <a:gd name="connsiteY2120" fmla="*/ 265498 h 6717072"/>
              <a:gd name="connsiteX2121" fmla="*/ 3063598 w 6448426"/>
              <a:gd name="connsiteY2121" fmla="*/ 287083 h 6717072"/>
              <a:gd name="connsiteX2122" fmla="*/ 3793229 w 6448426"/>
              <a:gd name="connsiteY2122" fmla="*/ 468399 h 6717072"/>
              <a:gd name="connsiteX2123" fmla="*/ 3825610 w 6448426"/>
              <a:gd name="connsiteY2123" fmla="*/ 492142 h 6717072"/>
              <a:gd name="connsiteX2124" fmla="*/ 3780279 w 6448426"/>
              <a:gd name="connsiteY2124" fmla="*/ 500777 h 6717072"/>
              <a:gd name="connsiteX2125" fmla="*/ 3551458 w 6448426"/>
              <a:gd name="connsiteY2125" fmla="*/ 420910 h 6717072"/>
              <a:gd name="connsiteX2126" fmla="*/ 2502342 w 6448426"/>
              <a:gd name="connsiteY2126" fmla="*/ 306509 h 6717072"/>
              <a:gd name="connsiteX2127" fmla="*/ 1692838 w 6448426"/>
              <a:gd name="connsiteY2127" fmla="*/ 474874 h 6717072"/>
              <a:gd name="connsiteX2128" fmla="*/ 1638300 w 6448426"/>
              <a:gd name="connsiteY2128" fmla="*/ 491324 h 6717072"/>
              <a:gd name="connsiteX2129" fmla="*/ 1638300 w 6448426"/>
              <a:gd name="connsiteY2129" fmla="*/ 472727 h 6717072"/>
              <a:gd name="connsiteX2130" fmla="*/ 1678200 w 6448426"/>
              <a:gd name="connsiteY2130" fmla="*/ 456535 h 6717072"/>
              <a:gd name="connsiteX2131" fmla="*/ 2795922 w 6448426"/>
              <a:gd name="connsiteY2131" fmla="*/ 256864 h 6717072"/>
              <a:gd name="connsiteX2132" fmla="*/ 2726842 w 6448426"/>
              <a:gd name="connsiteY2132" fmla="*/ 224486 h 6717072"/>
              <a:gd name="connsiteX2133" fmla="*/ 2936235 w 6448426"/>
              <a:gd name="connsiteY2133" fmla="*/ 230961 h 6717072"/>
              <a:gd name="connsiteX2134" fmla="*/ 3229815 w 6448426"/>
              <a:gd name="connsiteY2134" fmla="*/ 263340 h 6717072"/>
              <a:gd name="connsiteX2135" fmla="*/ 3253561 w 6448426"/>
              <a:gd name="connsiteY2135" fmla="*/ 259022 h 6717072"/>
              <a:gd name="connsiteX2136" fmla="*/ 3234133 w 6448426"/>
              <a:gd name="connsiteY2136" fmla="*/ 243912 h 6717072"/>
              <a:gd name="connsiteX2137" fmla="*/ 2871475 w 6448426"/>
              <a:gd name="connsiteY2137" fmla="*/ 198584 h 6717072"/>
              <a:gd name="connsiteX2138" fmla="*/ 2782969 w 6448426"/>
              <a:gd name="connsiteY2138" fmla="*/ 183475 h 6717072"/>
              <a:gd name="connsiteX2139" fmla="*/ 2409518 w 6448426"/>
              <a:gd name="connsiteY2139" fmla="*/ 200742 h 6717072"/>
              <a:gd name="connsiteX2140" fmla="*/ 1793892 w 6448426"/>
              <a:gd name="connsiteY2140" fmla="*/ 316392 h 6717072"/>
              <a:gd name="connsiteX2141" fmla="*/ 1638300 w 6448426"/>
              <a:gd name="connsiteY2141" fmla="*/ 362359 h 6717072"/>
              <a:gd name="connsiteX2142" fmla="*/ 1638300 w 6448426"/>
              <a:gd name="connsiteY2142" fmla="*/ 321317 h 6717072"/>
              <a:gd name="connsiteX2143" fmla="*/ 1681851 w 6448426"/>
              <a:gd name="connsiteY2143" fmla="*/ 306089 h 6717072"/>
              <a:gd name="connsiteX2144" fmla="*/ 2852047 w 6448426"/>
              <a:gd name="connsiteY2144" fmla="*/ 151095 h 6717072"/>
              <a:gd name="connsiteX2145" fmla="*/ 3408986 w 6448426"/>
              <a:gd name="connsiteY2145" fmla="*/ 243912 h 6717072"/>
              <a:gd name="connsiteX2146" fmla="*/ 4082492 w 6448426"/>
              <a:gd name="connsiteY2146" fmla="*/ 472716 h 6717072"/>
              <a:gd name="connsiteX2147" fmla="*/ 4121348 w 6448426"/>
              <a:gd name="connsiteY2147" fmla="*/ 518045 h 6717072"/>
              <a:gd name="connsiteX2148" fmla="*/ 4136459 w 6448426"/>
              <a:gd name="connsiteY2148" fmla="*/ 535313 h 6717072"/>
              <a:gd name="connsiteX2149" fmla="*/ 4516386 w 6448426"/>
              <a:gd name="connsiteY2149" fmla="*/ 749006 h 6717072"/>
              <a:gd name="connsiteX2150" fmla="*/ 4529338 w 6448426"/>
              <a:gd name="connsiteY2150" fmla="*/ 751165 h 6717072"/>
              <a:gd name="connsiteX2151" fmla="*/ 4505593 w 6448426"/>
              <a:gd name="connsiteY2151" fmla="*/ 688568 h 6717072"/>
              <a:gd name="connsiteX2152" fmla="*/ 3920592 w 6448426"/>
              <a:gd name="connsiteY2152" fmla="*/ 351839 h 6717072"/>
              <a:gd name="connsiteX2153" fmla="*/ 2858524 w 6448426"/>
              <a:gd name="connsiteY2153" fmla="*/ 116560 h 6717072"/>
              <a:gd name="connsiteX2154" fmla="*/ 2238983 w 6448426"/>
              <a:gd name="connsiteY2154" fmla="*/ 140304 h 6717072"/>
              <a:gd name="connsiteX2155" fmla="*/ 1997212 w 6448426"/>
              <a:gd name="connsiteY2155" fmla="*/ 144620 h 6717072"/>
              <a:gd name="connsiteX2156" fmla="*/ 2787287 w 6448426"/>
              <a:gd name="connsiteY2156" fmla="*/ 69073 h 6717072"/>
              <a:gd name="connsiteX2157" fmla="*/ 3575204 w 6448426"/>
              <a:gd name="connsiteY2157" fmla="*/ 174841 h 6717072"/>
              <a:gd name="connsiteX2158" fmla="*/ 2869316 w 6448426"/>
              <a:gd name="connsiteY2158" fmla="*/ 10792 h 6717072"/>
              <a:gd name="connsiteX2159" fmla="*/ 2871475 w 6448426"/>
              <a:gd name="connsiteY2159" fmla="*/ 0 h 6717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</a:cxnLst>
            <a:rect l="l" t="t" r="r" b="b"/>
            <a:pathLst>
              <a:path w="6448426" h="6717072">
                <a:moveTo>
                  <a:pt x="3148466" y="6261823"/>
                </a:moveTo>
                <a:lnTo>
                  <a:pt x="3062384" y="6275267"/>
                </a:lnTo>
                <a:lnTo>
                  <a:pt x="3077460" y="6274088"/>
                </a:lnTo>
                <a:cubicBezTo>
                  <a:pt x="3090215" y="6272463"/>
                  <a:pt x="3104349" y="6270189"/>
                  <a:pt x="3118970" y="6267589"/>
                </a:cubicBezTo>
                <a:close/>
                <a:moveTo>
                  <a:pt x="3315587" y="6228967"/>
                </a:moveTo>
                <a:lnTo>
                  <a:pt x="3268422" y="6239022"/>
                </a:lnTo>
                <a:lnTo>
                  <a:pt x="3275588" y="6237695"/>
                </a:lnTo>
                <a:cubicBezTo>
                  <a:pt x="3286635" y="6235746"/>
                  <a:pt x="3297034" y="6233797"/>
                  <a:pt x="3306294" y="6231684"/>
                </a:cubicBezTo>
                <a:close/>
                <a:moveTo>
                  <a:pt x="3395448" y="6210837"/>
                </a:moveTo>
                <a:lnTo>
                  <a:pt x="3388132" y="6212824"/>
                </a:lnTo>
                <a:lnTo>
                  <a:pt x="3392562" y="6214300"/>
                </a:lnTo>
                <a:close/>
                <a:moveTo>
                  <a:pt x="2576338" y="6203903"/>
                </a:moveTo>
                <a:cubicBezTo>
                  <a:pt x="2581534" y="6203903"/>
                  <a:pt x="2581534" y="6203903"/>
                  <a:pt x="2581534" y="6203903"/>
                </a:cubicBezTo>
                <a:cubicBezTo>
                  <a:pt x="2581534" y="6203903"/>
                  <a:pt x="2581534" y="6203903"/>
                  <a:pt x="2586734" y="6203903"/>
                </a:cubicBezTo>
                <a:cubicBezTo>
                  <a:pt x="2591933" y="6203903"/>
                  <a:pt x="2602330" y="6203903"/>
                  <a:pt x="2607529" y="6203903"/>
                </a:cubicBezTo>
                <a:lnTo>
                  <a:pt x="2618659" y="6206685"/>
                </a:lnTo>
                <a:close/>
                <a:moveTo>
                  <a:pt x="3934115" y="6203036"/>
                </a:moveTo>
                <a:lnTo>
                  <a:pt x="3933248" y="6203903"/>
                </a:lnTo>
                <a:cubicBezTo>
                  <a:pt x="3933248" y="6203903"/>
                  <a:pt x="3933248" y="6203903"/>
                  <a:pt x="3928049" y="6203903"/>
                </a:cubicBezTo>
                <a:close/>
                <a:moveTo>
                  <a:pt x="2907116" y="6198704"/>
                </a:moveTo>
                <a:cubicBezTo>
                  <a:pt x="2905166" y="6198704"/>
                  <a:pt x="2903866" y="6198704"/>
                  <a:pt x="2903866" y="6198704"/>
                </a:cubicBezTo>
                <a:lnTo>
                  <a:pt x="2903866" y="6202108"/>
                </a:lnTo>
                <a:lnTo>
                  <a:pt x="2911347" y="6201622"/>
                </a:lnTo>
                <a:lnTo>
                  <a:pt x="2914264" y="6198704"/>
                </a:lnTo>
                <a:cubicBezTo>
                  <a:pt x="2911665" y="6198704"/>
                  <a:pt x="2909065" y="6198704"/>
                  <a:pt x="2907116" y="6198704"/>
                </a:cubicBezTo>
                <a:close/>
                <a:moveTo>
                  <a:pt x="2122739" y="6120721"/>
                </a:moveTo>
                <a:lnTo>
                  <a:pt x="2130967" y="6143174"/>
                </a:lnTo>
                <a:cubicBezTo>
                  <a:pt x="2137650" y="6149808"/>
                  <a:pt x="2147739" y="6153583"/>
                  <a:pt x="2162162" y="6155383"/>
                </a:cubicBezTo>
                <a:cubicBezTo>
                  <a:pt x="2260519" y="6169171"/>
                  <a:pt x="2358837" y="6184023"/>
                  <a:pt x="2457506" y="6195053"/>
                </a:cubicBezTo>
                <a:lnTo>
                  <a:pt x="2487107" y="6197661"/>
                </a:lnTo>
                <a:lnTo>
                  <a:pt x="2491692" y="6197161"/>
                </a:lnTo>
                <a:cubicBezTo>
                  <a:pt x="2510701" y="6197404"/>
                  <a:pt x="2539944" y="6201303"/>
                  <a:pt x="2539944" y="6193506"/>
                </a:cubicBezTo>
                <a:lnTo>
                  <a:pt x="2545142" y="6193505"/>
                </a:lnTo>
                <a:cubicBezTo>
                  <a:pt x="2550341" y="6198703"/>
                  <a:pt x="2560740" y="6198704"/>
                  <a:pt x="2565937" y="6198704"/>
                </a:cubicBezTo>
                <a:cubicBezTo>
                  <a:pt x="2565938" y="6203903"/>
                  <a:pt x="2565938" y="6203903"/>
                  <a:pt x="2565938" y="6203903"/>
                </a:cubicBezTo>
                <a:lnTo>
                  <a:pt x="2565938" y="6204606"/>
                </a:lnTo>
                <a:lnTo>
                  <a:pt x="2605824" y="6208120"/>
                </a:lnTo>
                <a:lnTo>
                  <a:pt x="2626429" y="6208628"/>
                </a:lnTo>
                <a:lnTo>
                  <a:pt x="2618659" y="6206685"/>
                </a:lnTo>
                <a:lnTo>
                  <a:pt x="2661235" y="6209484"/>
                </a:lnTo>
                <a:lnTo>
                  <a:pt x="2705152" y="6210565"/>
                </a:lnTo>
                <a:lnTo>
                  <a:pt x="2721988" y="6209832"/>
                </a:lnTo>
                <a:cubicBezTo>
                  <a:pt x="2730354" y="6209426"/>
                  <a:pt x="2737502" y="6209102"/>
                  <a:pt x="2742701" y="6209102"/>
                </a:cubicBezTo>
                <a:cubicBezTo>
                  <a:pt x="2742701" y="6209102"/>
                  <a:pt x="2747900" y="6209102"/>
                  <a:pt x="2747900" y="6209102"/>
                </a:cubicBezTo>
                <a:lnTo>
                  <a:pt x="2803416" y="6208639"/>
                </a:lnTo>
                <a:lnTo>
                  <a:pt x="2876262" y="6203903"/>
                </a:lnTo>
                <a:lnTo>
                  <a:pt x="2861219" y="6203903"/>
                </a:lnTo>
                <a:cubicBezTo>
                  <a:pt x="2821985" y="6203903"/>
                  <a:pt x="2790791" y="6203903"/>
                  <a:pt x="2747900" y="6203903"/>
                </a:cubicBezTo>
                <a:cubicBezTo>
                  <a:pt x="2753098" y="6198704"/>
                  <a:pt x="2747900" y="6198704"/>
                  <a:pt x="2742701" y="6193506"/>
                </a:cubicBezTo>
                <a:cubicBezTo>
                  <a:pt x="2737502" y="6193506"/>
                  <a:pt x="2737502" y="6193506"/>
                  <a:pt x="2737502" y="6193506"/>
                </a:cubicBezTo>
                <a:cubicBezTo>
                  <a:pt x="2737502" y="6198704"/>
                  <a:pt x="2737502" y="6198704"/>
                  <a:pt x="2737502" y="6198704"/>
                </a:cubicBezTo>
                <a:cubicBezTo>
                  <a:pt x="2690712" y="6203903"/>
                  <a:pt x="2643922" y="6183106"/>
                  <a:pt x="2628325" y="6198704"/>
                </a:cubicBezTo>
                <a:cubicBezTo>
                  <a:pt x="2628325" y="6203903"/>
                  <a:pt x="2628325" y="6203903"/>
                  <a:pt x="2628325" y="6203903"/>
                </a:cubicBezTo>
                <a:cubicBezTo>
                  <a:pt x="2623126" y="6198704"/>
                  <a:pt x="2612729" y="6198704"/>
                  <a:pt x="2607529" y="6198703"/>
                </a:cubicBezTo>
                <a:cubicBezTo>
                  <a:pt x="2602330" y="6198704"/>
                  <a:pt x="2597132" y="6198704"/>
                  <a:pt x="2597132" y="6198704"/>
                </a:cubicBezTo>
                <a:cubicBezTo>
                  <a:pt x="2597131" y="6193506"/>
                  <a:pt x="2597132" y="6183107"/>
                  <a:pt x="2602330" y="6177909"/>
                </a:cubicBezTo>
                <a:cubicBezTo>
                  <a:pt x="2607529" y="6177909"/>
                  <a:pt x="2617928" y="6177909"/>
                  <a:pt x="2623126" y="6177909"/>
                </a:cubicBezTo>
                <a:cubicBezTo>
                  <a:pt x="2633524" y="6177909"/>
                  <a:pt x="2643922" y="6183106"/>
                  <a:pt x="2654321" y="6177909"/>
                </a:cubicBezTo>
                <a:cubicBezTo>
                  <a:pt x="2654321" y="6177909"/>
                  <a:pt x="2659518" y="6177909"/>
                  <a:pt x="2659518" y="6177909"/>
                </a:cubicBezTo>
                <a:cubicBezTo>
                  <a:pt x="2659518" y="6177909"/>
                  <a:pt x="2659518" y="6177909"/>
                  <a:pt x="2664717" y="6177909"/>
                </a:cubicBezTo>
                <a:cubicBezTo>
                  <a:pt x="2669916" y="6177909"/>
                  <a:pt x="2669916" y="6177909"/>
                  <a:pt x="2675116" y="6177909"/>
                </a:cubicBezTo>
                <a:cubicBezTo>
                  <a:pt x="2680314" y="6177909"/>
                  <a:pt x="2680314" y="6177909"/>
                  <a:pt x="2680314" y="6177909"/>
                </a:cubicBezTo>
                <a:lnTo>
                  <a:pt x="2679473" y="6177067"/>
                </a:lnTo>
                <a:lnTo>
                  <a:pt x="2580778" y="6173952"/>
                </a:lnTo>
                <a:lnTo>
                  <a:pt x="2565961" y="6172733"/>
                </a:lnTo>
                <a:lnTo>
                  <a:pt x="2571137" y="6177909"/>
                </a:lnTo>
                <a:cubicBezTo>
                  <a:pt x="2591933" y="6177909"/>
                  <a:pt x="2591933" y="6177909"/>
                  <a:pt x="2591933" y="6177909"/>
                </a:cubicBezTo>
                <a:cubicBezTo>
                  <a:pt x="2586734" y="6183106"/>
                  <a:pt x="2581534" y="6193506"/>
                  <a:pt x="2581534" y="6198704"/>
                </a:cubicBezTo>
                <a:cubicBezTo>
                  <a:pt x="2576336" y="6198704"/>
                  <a:pt x="2571137" y="6198704"/>
                  <a:pt x="2571137" y="6198704"/>
                </a:cubicBezTo>
                <a:cubicBezTo>
                  <a:pt x="2565937" y="6198704"/>
                  <a:pt x="2565937" y="6198704"/>
                  <a:pt x="2565937" y="6198704"/>
                </a:cubicBezTo>
                <a:cubicBezTo>
                  <a:pt x="2571137" y="6193506"/>
                  <a:pt x="2571137" y="6193506"/>
                  <a:pt x="2571137" y="6193506"/>
                </a:cubicBezTo>
                <a:cubicBezTo>
                  <a:pt x="2571137" y="6193506"/>
                  <a:pt x="2565938" y="6193506"/>
                  <a:pt x="2565938" y="6188306"/>
                </a:cubicBezTo>
                <a:cubicBezTo>
                  <a:pt x="2560740" y="6188306"/>
                  <a:pt x="2560740" y="6193505"/>
                  <a:pt x="2555541" y="6193506"/>
                </a:cubicBezTo>
                <a:cubicBezTo>
                  <a:pt x="2555541" y="6193506"/>
                  <a:pt x="2550341" y="6193506"/>
                  <a:pt x="2550341" y="6193506"/>
                </a:cubicBezTo>
                <a:cubicBezTo>
                  <a:pt x="2545142" y="6193505"/>
                  <a:pt x="2539944" y="6188306"/>
                  <a:pt x="2529546" y="6188306"/>
                </a:cubicBezTo>
                <a:cubicBezTo>
                  <a:pt x="2508750" y="6188306"/>
                  <a:pt x="2534746" y="6183107"/>
                  <a:pt x="2519148" y="6177909"/>
                </a:cubicBezTo>
                <a:cubicBezTo>
                  <a:pt x="2508750" y="6188306"/>
                  <a:pt x="2493153" y="6177909"/>
                  <a:pt x="2482757" y="6172710"/>
                </a:cubicBezTo>
                <a:cubicBezTo>
                  <a:pt x="2482756" y="6177909"/>
                  <a:pt x="2482756" y="6183107"/>
                  <a:pt x="2477557" y="6183107"/>
                </a:cubicBezTo>
                <a:cubicBezTo>
                  <a:pt x="2477557" y="6177909"/>
                  <a:pt x="2477557" y="6172709"/>
                  <a:pt x="2472358" y="6172710"/>
                </a:cubicBezTo>
                <a:cubicBezTo>
                  <a:pt x="2467160" y="6177909"/>
                  <a:pt x="2451562" y="6177909"/>
                  <a:pt x="2441165" y="6177909"/>
                </a:cubicBezTo>
                <a:cubicBezTo>
                  <a:pt x="2446364" y="6167511"/>
                  <a:pt x="2409972" y="6167511"/>
                  <a:pt x="2404773" y="6172710"/>
                </a:cubicBezTo>
                <a:cubicBezTo>
                  <a:pt x="2399574" y="6172710"/>
                  <a:pt x="2399574" y="6172710"/>
                  <a:pt x="2399574" y="6172710"/>
                </a:cubicBezTo>
                <a:cubicBezTo>
                  <a:pt x="2383977" y="6172710"/>
                  <a:pt x="2399574" y="6162312"/>
                  <a:pt x="2383977" y="6162312"/>
                </a:cubicBezTo>
                <a:cubicBezTo>
                  <a:pt x="2373580" y="6167511"/>
                  <a:pt x="2368381" y="6172710"/>
                  <a:pt x="2342386" y="6167511"/>
                </a:cubicBezTo>
                <a:cubicBezTo>
                  <a:pt x="2331988" y="6162312"/>
                  <a:pt x="2316392" y="6157113"/>
                  <a:pt x="2300794" y="6157113"/>
                </a:cubicBezTo>
                <a:cubicBezTo>
                  <a:pt x="2295596" y="6157113"/>
                  <a:pt x="2285198" y="6157113"/>
                  <a:pt x="2280000" y="6151914"/>
                </a:cubicBezTo>
                <a:cubicBezTo>
                  <a:pt x="2248806" y="6146715"/>
                  <a:pt x="2274800" y="6146715"/>
                  <a:pt x="2254005" y="6136318"/>
                </a:cubicBezTo>
                <a:cubicBezTo>
                  <a:pt x="2233209" y="6146715"/>
                  <a:pt x="2170822" y="6115522"/>
                  <a:pt x="2150026" y="6120721"/>
                </a:cubicBezTo>
                <a:cubicBezTo>
                  <a:pt x="2170822" y="6131119"/>
                  <a:pt x="2129231" y="6120721"/>
                  <a:pt x="2129231" y="6120721"/>
                </a:cubicBezTo>
                <a:close/>
                <a:moveTo>
                  <a:pt x="4317965" y="5907567"/>
                </a:moveTo>
                <a:cubicBezTo>
                  <a:pt x="4317965" y="5907567"/>
                  <a:pt x="4317965" y="5907567"/>
                  <a:pt x="4323165" y="5907567"/>
                </a:cubicBezTo>
                <a:lnTo>
                  <a:pt x="4317965" y="5909872"/>
                </a:lnTo>
                <a:close/>
                <a:moveTo>
                  <a:pt x="5694337" y="5421480"/>
                </a:moveTo>
                <a:cubicBezTo>
                  <a:pt x="5698581" y="5421479"/>
                  <a:pt x="5698581" y="5421479"/>
                  <a:pt x="5698581" y="5425721"/>
                </a:cubicBezTo>
                <a:cubicBezTo>
                  <a:pt x="5698581" y="5425721"/>
                  <a:pt x="5698581" y="5429962"/>
                  <a:pt x="5694337" y="5429963"/>
                </a:cubicBezTo>
                <a:cubicBezTo>
                  <a:pt x="5694337" y="5425721"/>
                  <a:pt x="5694337" y="5425721"/>
                  <a:pt x="5694337" y="5425721"/>
                </a:cubicBezTo>
                <a:cubicBezTo>
                  <a:pt x="5694337" y="5425721"/>
                  <a:pt x="5694337" y="5421480"/>
                  <a:pt x="5694337" y="5421480"/>
                </a:cubicBezTo>
                <a:close/>
                <a:moveTo>
                  <a:pt x="4739008" y="5387957"/>
                </a:moveTo>
                <a:lnTo>
                  <a:pt x="4738426" y="5390281"/>
                </a:lnTo>
                <a:cubicBezTo>
                  <a:pt x="4737777" y="5391581"/>
                  <a:pt x="4736477" y="5392881"/>
                  <a:pt x="4733877" y="5392881"/>
                </a:cubicBezTo>
                <a:close/>
                <a:moveTo>
                  <a:pt x="4739077" y="5387682"/>
                </a:moveTo>
                <a:lnTo>
                  <a:pt x="4739294" y="5387682"/>
                </a:lnTo>
                <a:lnTo>
                  <a:pt x="4739008" y="5387957"/>
                </a:lnTo>
                <a:close/>
                <a:moveTo>
                  <a:pt x="4671491" y="5382327"/>
                </a:moveTo>
                <a:lnTo>
                  <a:pt x="4671491" y="5382483"/>
                </a:lnTo>
                <a:cubicBezTo>
                  <a:pt x="4671491" y="5382483"/>
                  <a:pt x="4671491" y="5382483"/>
                  <a:pt x="4666292" y="5387682"/>
                </a:cubicBezTo>
                <a:close/>
                <a:moveTo>
                  <a:pt x="4769641" y="5347192"/>
                </a:moveTo>
                <a:lnTo>
                  <a:pt x="4767671" y="5350640"/>
                </a:lnTo>
                <a:lnTo>
                  <a:pt x="4765573" y="5351164"/>
                </a:lnTo>
                <a:lnTo>
                  <a:pt x="4769132" y="5347715"/>
                </a:lnTo>
                <a:close/>
                <a:moveTo>
                  <a:pt x="4785866" y="5330495"/>
                </a:moveTo>
                <a:lnTo>
                  <a:pt x="4769641" y="5347192"/>
                </a:lnTo>
                <a:lnTo>
                  <a:pt x="4770269" y="5346091"/>
                </a:lnTo>
                <a:cubicBezTo>
                  <a:pt x="4775469" y="5340892"/>
                  <a:pt x="4775469" y="5340892"/>
                  <a:pt x="4775469" y="5340892"/>
                </a:cubicBezTo>
                <a:cubicBezTo>
                  <a:pt x="4775469" y="5335693"/>
                  <a:pt x="4780668" y="5335692"/>
                  <a:pt x="4785866" y="5330495"/>
                </a:cubicBezTo>
                <a:close/>
                <a:moveTo>
                  <a:pt x="4967828" y="5226518"/>
                </a:moveTo>
                <a:lnTo>
                  <a:pt x="4965028" y="5231249"/>
                </a:lnTo>
                <a:lnTo>
                  <a:pt x="4963929" y="5231066"/>
                </a:lnTo>
                <a:cubicBezTo>
                  <a:pt x="4963929" y="5230416"/>
                  <a:pt x="4965228" y="5229117"/>
                  <a:pt x="4967828" y="5226518"/>
                </a:cubicBezTo>
                <a:close/>
                <a:moveTo>
                  <a:pt x="6004195" y="4823472"/>
                </a:moveTo>
                <a:cubicBezTo>
                  <a:pt x="5999950" y="4844677"/>
                  <a:pt x="5995705" y="4878608"/>
                  <a:pt x="5982971" y="4912537"/>
                </a:cubicBezTo>
                <a:cubicBezTo>
                  <a:pt x="5970237" y="4946466"/>
                  <a:pt x="5957503" y="4971913"/>
                  <a:pt x="5944769" y="4976154"/>
                </a:cubicBezTo>
                <a:cubicBezTo>
                  <a:pt x="5949015" y="4976154"/>
                  <a:pt x="5949015" y="4976154"/>
                  <a:pt x="5949015" y="4980396"/>
                </a:cubicBezTo>
                <a:cubicBezTo>
                  <a:pt x="5944769" y="4984637"/>
                  <a:pt x="5944768" y="4993120"/>
                  <a:pt x="5940525" y="4993119"/>
                </a:cubicBezTo>
                <a:cubicBezTo>
                  <a:pt x="5940525" y="4993119"/>
                  <a:pt x="5940524" y="4997361"/>
                  <a:pt x="5936281" y="4997360"/>
                </a:cubicBezTo>
                <a:cubicBezTo>
                  <a:pt x="5936281" y="4997360"/>
                  <a:pt x="5936281" y="4997360"/>
                  <a:pt x="5940524" y="4997361"/>
                </a:cubicBezTo>
                <a:cubicBezTo>
                  <a:pt x="5949014" y="5005843"/>
                  <a:pt x="5932034" y="5031290"/>
                  <a:pt x="5915056" y="5060978"/>
                </a:cubicBezTo>
                <a:cubicBezTo>
                  <a:pt x="5915056" y="5060978"/>
                  <a:pt x="5915056" y="5060978"/>
                  <a:pt x="5915057" y="5065219"/>
                </a:cubicBezTo>
                <a:cubicBezTo>
                  <a:pt x="5919302" y="5065220"/>
                  <a:pt x="5919302" y="5065220"/>
                  <a:pt x="5915057" y="5069461"/>
                </a:cubicBezTo>
                <a:cubicBezTo>
                  <a:pt x="5915057" y="5069461"/>
                  <a:pt x="5915057" y="5073702"/>
                  <a:pt x="5915057" y="5073702"/>
                </a:cubicBezTo>
                <a:cubicBezTo>
                  <a:pt x="5910813" y="5073702"/>
                  <a:pt x="5910813" y="5073702"/>
                  <a:pt x="5910813" y="5073702"/>
                </a:cubicBezTo>
                <a:cubicBezTo>
                  <a:pt x="5910813" y="5073702"/>
                  <a:pt x="5910813" y="5073702"/>
                  <a:pt x="5915057" y="5077944"/>
                </a:cubicBezTo>
                <a:cubicBezTo>
                  <a:pt x="5910813" y="5086426"/>
                  <a:pt x="5915057" y="5090667"/>
                  <a:pt x="5906568" y="5111873"/>
                </a:cubicBezTo>
                <a:cubicBezTo>
                  <a:pt x="5915057" y="5111872"/>
                  <a:pt x="5923547" y="5086426"/>
                  <a:pt x="5927791" y="5099149"/>
                </a:cubicBezTo>
                <a:cubicBezTo>
                  <a:pt x="5925669" y="5103390"/>
                  <a:pt x="5925669" y="5105511"/>
                  <a:pt x="5925669" y="5107631"/>
                </a:cubicBezTo>
                <a:lnTo>
                  <a:pt x="5924608" y="5111872"/>
                </a:lnTo>
                <a:lnTo>
                  <a:pt x="5923547" y="5111873"/>
                </a:lnTo>
                <a:cubicBezTo>
                  <a:pt x="5923547" y="5116113"/>
                  <a:pt x="5923547" y="5116113"/>
                  <a:pt x="5923547" y="5116113"/>
                </a:cubicBezTo>
                <a:lnTo>
                  <a:pt x="5924608" y="5111872"/>
                </a:lnTo>
                <a:lnTo>
                  <a:pt x="5927791" y="5111872"/>
                </a:lnTo>
                <a:cubicBezTo>
                  <a:pt x="5927791" y="5111872"/>
                  <a:pt x="5927791" y="5116114"/>
                  <a:pt x="5927791" y="5116114"/>
                </a:cubicBezTo>
                <a:cubicBezTo>
                  <a:pt x="5927791" y="5120355"/>
                  <a:pt x="5927791" y="5120355"/>
                  <a:pt x="5927791" y="5120355"/>
                </a:cubicBezTo>
                <a:cubicBezTo>
                  <a:pt x="5923547" y="5124596"/>
                  <a:pt x="5919302" y="5133079"/>
                  <a:pt x="5915057" y="5141561"/>
                </a:cubicBezTo>
                <a:cubicBezTo>
                  <a:pt x="5915057" y="5141561"/>
                  <a:pt x="5910813" y="5145802"/>
                  <a:pt x="5910813" y="5145802"/>
                </a:cubicBezTo>
                <a:cubicBezTo>
                  <a:pt x="5910813" y="5145802"/>
                  <a:pt x="5910813" y="5150044"/>
                  <a:pt x="5906568" y="5154284"/>
                </a:cubicBezTo>
                <a:cubicBezTo>
                  <a:pt x="5906568" y="5154284"/>
                  <a:pt x="5906568" y="5158526"/>
                  <a:pt x="5902323" y="5158526"/>
                </a:cubicBezTo>
                <a:cubicBezTo>
                  <a:pt x="5902323" y="5154284"/>
                  <a:pt x="5902323" y="5154284"/>
                  <a:pt x="5906568" y="5150043"/>
                </a:cubicBezTo>
                <a:cubicBezTo>
                  <a:pt x="5906568" y="5150043"/>
                  <a:pt x="5906568" y="5145802"/>
                  <a:pt x="5910813" y="5141560"/>
                </a:cubicBezTo>
                <a:cubicBezTo>
                  <a:pt x="5902323" y="5150043"/>
                  <a:pt x="5898079" y="5158526"/>
                  <a:pt x="5889590" y="5162767"/>
                </a:cubicBezTo>
                <a:cubicBezTo>
                  <a:pt x="5885345" y="5158526"/>
                  <a:pt x="5889590" y="5145802"/>
                  <a:pt x="5876856" y="5150044"/>
                </a:cubicBezTo>
                <a:cubicBezTo>
                  <a:pt x="5847144" y="5213661"/>
                  <a:pt x="5825920" y="5264556"/>
                  <a:pt x="5783474" y="5323932"/>
                </a:cubicBezTo>
                <a:cubicBezTo>
                  <a:pt x="5783474" y="5328173"/>
                  <a:pt x="5783474" y="5328173"/>
                  <a:pt x="5779229" y="5332415"/>
                </a:cubicBezTo>
                <a:cubicBezTo>
                  <a:pt x="5779229" y="5336656"/>
                  <a:pt x="5774985" y="5336656"/>
                  <a:pt x="5774985" y="5336656"/>
                </a:cubicBezTo>
                <a:cubicBezTo>
                  <a:pt x="5766495" y="5357862"/>
                  <a:pt x="5749517" y="5383309"/>
                  <a:pt x="5732539" y="5404514"/>
                </a:cubicBezTo>
                <a:cubicBezTo>
                  <a:pt x="5724049" y="5425721"/>
                  <a:pt x="5707071" y="5459650"/>
                  <a:pt x="5681603" y="5489339"/>
                </a:cubicBezTo>
                <a:cubicBezTo>
                  <a:pt x="5660380" y="5523269"/>
                  <a:pt x="5634912" y="5552957"/>
                  <a:pt x="5617934" y="5569921"/>
                </a:cubicBezTo>
                <a:cubicBezTo>
                  <a:pt x="5588221" y="5608091"/>
                  <a:pt x="5554265" y="5650504"/>
                  <a:pt x="5524551" y="5688675"/>
                </a:cubicBezTo>
                <a:cubicBezTo>
                  <a:pt x="5494839" y="5722605"/>
                  <a:pt x="5465127" y="5752293"/>
                  <a:pt x="5435414" y="5765017"/>
                </a:cubicBezTo>
                <a:cubicBezTo>
                  <a:pt x="5439660" y="5760775"/>
                  <a:pt x="5443904" y="5756533"/>
                  <a:pt x="5448148" y="5752292"/>
                </a:cubicBezTo>
                <a:cubicBezTo>
                  <a:pt x="5448148" y="5752292"/>
                  <a:pt x="5448148" y="5752292"/>
                  <a:pt x="5439660" y="5756534"/>
                </a:cubicBezTo>
                <a:cubicBezTo>
                  <a:pt x="5439660" y="5760775"/>
                  <a:pt x="5435414" y="5760775"/>
                  <a:pt x="5435414" y="5760775"/>
                </a:cubicBezTo>
                <a:cubicBezTo>
                  <a:pt x="5435414" y="5756534"/>
                  <a:pt x="5435414" y="5756534"/>
                  <a:pt x="5439660" y="5752293"/>
                </a:cubicBezTo>
                <a:cubicBezTo>
                  <a:pt x="5439660" y="5752293"/>
                  <a:pt x="5439660" y="5752293"/>
                  <a:pt x="5439660" y="5748051"/>
                </a:cubicBezTo>
                <a:cubicBezTo>
                  <a:pt x="5409946" y="5777740"/>
                  <a:pt x="5375990" y="5811670"/>
                  <a:pt x="5350522" y="5845599"/>
                </a:cubicBezTo>
                <a:cubicBezTo>
                  <a:pt x="5320809" y="5858323"/>
                  <a:pt x="5282608" y="5896493"/>
                  <a:pt x="5244406" y="5921940"/>
                </a:cubicBezTo>
                <a:cubicBezTo>
                  <a:pt x="5299587" y="5879528"/>
                  <a:pt x="5346277" y="5815911"/>
                  <a:pt x="5401457" y="5769257"/>
                </a:cubicBezTo>
                <a:cubicBezTo>
                  <a:pt x="5418436" y="5756533"/>
                  <a:pt x="5405701" y="5756533"/>
                  <a:pt x="5414192" y="5743810"/>
                </a:cubicBezTo>
                <a:cubicBezTo>
                  <a:pt x="5435414" y="5722605"/>
                  <a:pt x="5448148" y="5714122"/>
                  <a:pt x="5460882" y="5705639"/>
                </a:cubicBezTo>
                <a:cubicBezTo>
                  <a:pt x="5477860" y="5688675"/>
                  <a:pt x="5473616" y="5680192"/>
                  <a:pt x="5486350" y="5663227"/>
                </a:cubicBezTo>
                <a:cubicBezTo>
                  <a:pt x="5503328" y="5650504"/>
                  <a:pt x="5520307" y="5637780"/>
                  <a:pt x="5537285" y="5625057"/>
                </a:cubicBezTo>
                <a:cubicBezTo>
                  <a:pt x="5537285" y="5625057"/>
                  <a:pt x="5537285" y="5625057"/>
                  <a:pt x="5545775" y="5633539"/>
                </a:cubicBezTo>
                <a:cubicBezTo>
                  <a:pt x="5554265" y="5625057"/>
                  <a:pt x="5566998" y="5612333"/>
                  <a:pt x="5575487" y="5599610"/>
                </a:cubicBezTo>
                <a:cubicBezTo>
                  <a:pt x="5575487" y="5599610"/>
                  <a:pt x="5575487" y="5599610"/>
                  <a:pt x="5571243" y="5599610"/>
                </a:cubicBezTo>
                <a:cubicBezTo>
                  <a:pt x="5571243" y="5603852"/>
                  <a:pt x="5566998" y="5608093"/>
                  <a:pt x="5566998" y="5603852"/>
                </a:cubicBezTo>
                <a:cubicBezTo>
                  <a:pt x="5566998" y="5603852"/>
                  <a:pt x="5566998" y="5599610"/>
                  <a:pt x="5566998" y="5599610"/>
                </a:cubicBezTo>
                <a:cubicBezTo>
                  <a:pt x="5562753" y="5599610"/>
                  <a:pt x="5554265" y="5612333"/>
                  <a:pt x="5554265" y="5603852"/>
                </a:cubicBezTo>
                <a:cubicBezTo>
                  <a:pt x="5562753" y="5586885"/>
                  <a:pt x="5566998" y="5591127"/>
                  <a:pt x="5575487" y="5578404"/>
                </a:cubicBezTo>
                <a:cubicBezTo>
                  <a:pt x="5575487" y="5578404"/>
                  <a:pt x="5575487" y="5578404"/>
                  <a:pt x="5575487" y="5574162"/>
                </a:cubicBezTo>
                <a:cubicBezTo>
                  <a:pt x="5575487" y="5574162"/>
                  <a:pt x="5575487" y="5574162"/>
                  <a:pt x="5579731" y="5574161"/>
                </a:cubicBezTo>
                <a:cubicBezTo>
                  <a:pt x="5579731" y="5569920"/>
                  <a:pt x="5583977" y="5565679"/>
                  <a:pt x="5583977" y="5565679"/>
                </a:cubicBezTo>
                <a:cubicBezTo>
                  <a:pt x="5588221" y="5565681"/>
                  <a:pt x="5588221" y="5565681"/>
                  <a:pt x="5588221" y="5565681"/>
                </a:cubicBezTo>
                <a:cubicBezTo>
                  <a:pt x="5592465" y="5552957"/>
                  <a:pt x="5605199" y="5531750"/>
                  <a:pt x="5617933" y="5514786"/>
                </a:cubicBezTo>
                <a:cubicBezTo>
                  <a:pt x="5634912" y="5497821"/>
                  <a:pt x="5647646" y="5485096"/>
                  <a:pt x="5656136" y="5485097"/>
                </a:cubicBezTo>
                <a:cubicBezTo>
                  <a:pt x="5656136" y="5480857"/>
                  <a:pt x="5660380" y="5480855"/>
                  <a:pt x="5660380" y="5480855"/>
                </a:cubicBezTo>
                <a:cubicBezTo>
                  <a:pt x="5660380" y="5476615"/>
                  <a:pt x="5664624" y="5472374"/>
                  <a:pt x="5668869" y="5472374"/>
                </a:cubicBezTo>
                <a:cubicBezTo>
                  <a:pt x="5668869" y="5472374"/>
                  <a:pt x="5668869" y="5472374"/>
                  <a:pt x="5668869" y="5476615"/>
                </a:cubicBezTo>
                <a:cubicBezTo>
                  <a:pt x="5664624" y="5480857"/>
                  <a:pt x="5664624" y="5480857"/>
                  <a:pt x="5664624" y="5480857"/>
                </a:cubicBezTo>
                <a:cubicBezTo>
                  <a:pt x="5664624" y="5480857"/>
                  <a:pt x="5664624" y="5480857"/>
                  <a:pt x="5664624" y="5485097"/>
                </a:cubicBezTo>
                <a:cubicBezTo>
                  <a:pt x="5677358" y="5468133"/>
                  <a:pt x="5673114" y="5468133"/>
                  <a:pt x="5681603" y="5455409"/>
                </a:cubicBezTo>
                <a:cubicBezTo>
                  <a:pt x="5681603" y="5455409"/>
                  <a:pt x="5677358" y="5459650"/>
                  <a:pt x="5677358" y="5459650"/>
                </a:cubicBezTo>
                <a:cubicBezTo>
                  <a:pt x="5677358" y="5459650"/>
                  <a:pt x="5677358" y="5459650"/>
                  <a:pt x="5677358" y="5455408"/>
                </a:cubicBezTo>
                <a:cubicBezTo>
                  <a:pt x="5677358" y="5455408"/>
                  <a:pt x="5677358" y="5455408"/>
                  <a:pt x="5677358" y="5451167"/>
                </a:cubicBezTo>
                <a:cubicBezTo>
                  <a:pt x="5677358" y="5451167"/>
                  <a:pt x="5673114" y="5459651"/>
                  <a:pt x="5668869" y="5455409"/>
                </a:cubicBezTo>
                <a:cubicBezTo>
                  <a:pt x="5677358" y="5442685"/>
                  <a:pt x="5685848" y="5429962"/>
                  <a:pt x="5690092" y="5434204"/>
                </a:cubicBezTo>
                <a:cubicBezTo>
                  <a:pt x="5690092" y="5434204"/>
                  <a:pt x="5690092" y="5429962"/>
                  <a:pt x="5694337" y="5429963"/>
                </a:cubicBezTo>
                <a:cubicBezTo>
                  <a:pt x="5724049" y="5408755"/>
                  <a:pt x="5749517" y="5374826"/>
                  <a:pt x="5770740" y="5332415"/>
                </a:cubicBezTo>
                <a:cubicBezTo>
                  <a:pt x="5770740" y="5332415"/>
                  <a:pt x="5770740" y="5328173"/>
                  <a:pt x="5774985" y="5328174"/>
                </a:cubicBezTo>
                <a:cubicBezTo>
                  <a:pt x="5774985" y="5323932"/>
                  <a:pt x="5779229" y="5319690"/>
                  <a:pt x="5779229" y="5319690"/>
                </a:cubicBezTo>
                <a:cubicBezTo>
                  <a:pt x="5779229" y="5319690"/>
                  <a:pt x="5779229" y="5319690"/>
                  <a:pt x="5779229" y="5323931"/>
                </a:cubicBezTo>
                <a:cubicBezTo>
                  <a:pt x="5783474" y="5311208"/>
                  <a:pt x="5791963" y="5290003"/>
                  <a:pt x="5791963" y="5281520"/>
                </a:cubicBezTo>
                <a:cubicBezTo>
                  <a:pt x="5791963" y="5285761"/>
                  <a:pt x="5791963" y="5285761"/>
                  <a:pt x="5787719" y="5290002"/>
                </a:cubicBezTo>
                <a:cubicBezTo>
                  <a:pt x="5787719" y="5290002"/>
                  <a:pt x="5783474" y="5290003"/>
                  <a:pt x="5783474" y="5290003"/>
                </a:cubicBezTo>
                <a:cubicBezTo>
                  <a:pt x="5783474" y="5285761"/>
                  <a:pt x="5783474" y="5285761"/>
                  <a:pt x="5787719" y="5281521"/>
                </a:cubicBezTo>
                <a:lnTo>
                  <a:pt x="5787719" y="5279977"/>
                </a:lnTo>
                <a:lnTo>
                  <a:pt x="5789310" y="5277810"/>
                </a:lnTo>
                <a:cubicBezTo>
                  <a:pt x="5790902" y="5276218"/>
                  <a:pt x="5791963" y="5275158"/>
                  <a:pt x="5791963" y="5273037"/>
                </a:cubicBezTo>
                <a:cubicBezTo>
                  <a:pt x="5791963" y="5277279"/>
                  <a:pt x="5787719" y="5277279"/>
                  <a:pt x="5787719" y="5277279"/>
                </a:cubicBezTo>
                <a:lnTo>
                  <a:pt x="5787719" y="5279977"/>
                </a:lnTo>
                <a:lnTo>
                  <a:pt x="5783474" y="5285761"/>
                </a:lnTo>
                <a:cubicBezTo>
                  <a:pt x="5800452" y="5230625"/>
                  <a:pt x="5847144" y="5171250"/>
                  <a:pt x="5868366" y="5116114"/>
                </a:cubicBezTo>
                <a:cubicBezTo>
                  <a:pt x="5872611" y="5116114"/>
                  <a:pt x="5881100" y="5099149"/>
                  <a:pt x="5885345" y="5094907"/>
                </a:cubicBezTo>
                <a:cubicBezTo>
                  <a:pt x="5881100" y="5094907"/>
                  <a:pt x="5881100" y="5094907"/>
                  <a:pt x="5881101" y="5086425"/>
                </a:cubicBezTo>
                <a:cubicBezTo>
                  <a:pt x="5881101" y="5086425"/>
                  <a:pt x="5885345" y="5086426"/>
                  <a:pt x="5885345" y="5082184"/>
                </a:cubicBezTo>
                <a:cubicBezTo>
                  <a:pt x="5885345" y="5077943"/>
                  <a:pt x="5889591" y="5077943"/>
                  <a:pt x="5889588" y="5073702"/>
                </a:cubicBezTo>
                <a:cubicBezTo>
                  <a:pt x="5906567" y="5031290"/>
                  <a:pt x="5919302" y="5022807"/>
                  <a:pt x="5932035" y="5001602"/>
                </a:cubicBezTo>
                <a:cubicBezTo>
                  <a:pt x="5932035" y="5001602"/>
                  <a:pt x="5932034" y="5005843"/>
                  <a:pt x="5927791" y="5005843"/>
                </a:cubicBezTo>
                <a:cubicBezTo>
                  <a:pt x="5927791" y="5005843"/>
                  <a:pt x="5923547" y="5005843"/>
                  <a:pt x="5923547" y="5001601"/>
                </a:cubicBezTo>
                <a:cubicBezTo>
                  <a:pt x="5923547" y="5001601"/>
                  <a:pt x="5927790" y="4997361"/>
                  <a:pt x="5927790" y="4997361"/>
                </a:cubicBezTo>
                <a:cubicBezTo>
                  <a:pt x="5927791" y="4993119"/>
                  <a:pt x="5927791" y="4993119"/>
                  <a:pt x="5927791" y="4993119"/>
                </a:cubicBezTo>
                <a:cubicBezTo>
                  <a:pt x="5927791" y="4971913"/>
                  <a:pt x="5953259" y="4921019"/>
                  <a:pt x="5965993" y="4925259"/>
                </a:cubicBezTo>
                <a:cubicBezTo>
                  <a:pt x="5974483" y="4895572"/>
                  <a:pt x="5987216" y="4848918"/>
                  <a:pt x="6004195" y="4823472"/>
                </a:cubicBezTo>
                <a:close/>
                <a:moveTo>
                  <a:pt x="5177004" y="4732920"/>
                </a:moveTo>
                <a:lnTo>
                  <a:pt x="5177083" y="4733276"/>
                </a:lnTo>
                <a:cubicBezTo>
                  <a:pt x="5175784" y="4736525"/>
                  <a:pt x="5173184" y="4740423"/>
                  <a:pt x="5170584" y="4743022"/>
                </a:cubicBezTo>
                <a:close/>
                <a:moveTo>
                  <a:pt x="5295359" y="4691034"/>
                </a:moveTo>
                <a:cubicBezTo>
                  <a:pt x="5300557" y="4696232"/>
                  <a:pt x="5295357" y="4701433"/>
                  <a:pt x="5290159" y="4696234"/>
                </a:cubicBezTo>
                <a:cubicBezTo>
                  <a:pt x="5295357" y="4696234"/>
                  <a:pt x="5295357" y="4696234"/>
                  <a:pt x="5295359" y="4691034"/>
                </a:cubicBezTo>
                <a:close/>
                <a:moveTo>
                  <a:pt x="5255658" y="4624867"/>
                </a:moveTo>
                <a:lnTo>
                  <a:pt x="5253767" y="4628648"/>
                </a:lnTo>
                <a:cubicBezTo>
                  <a:pt x="5253767" y="4633846"/>
                  <a:pt x="5253767" y="4633846"/>
                  <a:pt x="5253767" y="4633846"/>
                </a:cubicBezTo>
                <a:cubicBezTo>
                  <a:pt x="5253767" y="4633846"/>
                  <a:pt x="5253767" y="4633846"/>
                  <a:pt x="5248568" y="4639046"/>
                </a:cubicBezTo>
                <a:cubicBezTo>
                  <a:pt x="5248568" y="4633848"/>
                  <a:pt x="5253767" y="4628648"/>
                  <a:pt x="5248568" y="4628647"/>
                </a:cubicBezTo>
                <a:close/>
                <a:moveTo>
                  <a:pt x="5262060" y="4615156"/>
                </a:moveTo>
                <a:lnTo>
                  <a:pt x="5257097" y="4624099"/>
                </a:lnTo>
                <a:lnTo>
                  <a:pt x="5255658" y="4624867"/>
                </a:lnTo>
                <a:lnTo>
                  <a:pt x="5258966" y="4618251"/>
                </a:lnTo>
                <a:close/>
                <a:moveTo>
                  <a:pt x="5270266" y="4597454"/>
                </a:moveTo>
                <a:lnTo>
                  <a:pt x="5274563" y="4597455"/>
                </a:lnTo>
                <a:cubicBezTo>
                  <a:pt x="5269365" y="4602655"/>
                  <a:pt x="5264164" y="4607852"/>
                  <a:pt x="5264164" y="4613052"/>
                </a:cubicBezTo>
                <a:lnTo>
                  <a:pt x="5262060" y="4615156"/>
                </a:lnTo>
                <a:lnTo>
                  <a:pt x="5266114" y="4607852"/>
                </a:lnTo>
                <a:close/>
                <a:moveTo>
                  <a:pt x="5273556" y="4589208"/>
                </a:moveTo>
                <a:lnTo>
                  <a:pt x="5270266" y="4597454"/>
                </a:lnTo>
                <a:lnTo>
                  <a:pt x="5269364" y="4597455"/>
                </a:lnTo>
                <a:close/>
                <a:moveTo>
                  <a:pt x="4888177" y="4555867"/>
                </a:moveTo>
                <a:lnTo>
                  <a:pt x="4877182" y="4560876"/>
                </a:lnTo>
                <a:lnTo>
                  <a:pt x="4872053" y="4575567"/>
                </a:lnTo>
                <a:cubicBezTo>
                  <a:pt x="4872053" y="4571326"/>
                  <a:pt x="4872053" y="4571326"/>
                  <a:pt x="4872053" y="4571326"/>
                </a:cubicBezTo>
                <a:cubicBezTo>
                  <a:pt x="4872053" y="4571326"/>
                  <a:pt x="4867810" y="4575567"/>
                  <a:pt x="4867810" y="4579809"/>
                </a:cubicBezTo>
                <a:cubicBezTo>
                  <a:pt x="4863565" y="4579808"/>
                  <a:pt x="4863565" y="4584049"/>
                  <a:pt x="4863565" y="4584049"/>
                </a:cubicBezTo>
                <a:cubicBezTo>
                  <a:pt x="4842342" y="4626462"/>
                  <a:pt x="4816874" y="4660391"/>
                  <a:pt x="4787162" y="4681598"/>
                </a:cubicBezTo>
                <a:cubicBezTo>
                  <a:pt x="4791406" y="4681597"/>
                  <a:pt x="4791406" y="4677356"/>
                  <a:pt x="4791406" y="4677356"/>
                </a:cubicBezTo>
                <a:cubicBezTo>
                  <a:pt x="4791406" y="4673115"/>
                  <a:pt x="4791406" y="4673115"/>
                  <a:pt x="4787162" y="4673115"/>
                </a:cubicBezTo>
                <a:cubicBezTo>
                  <a:pt x="4787162" y="4673115"/>
                  <a:pt x="4787162" y="4677356"/>
                  <a:pt x="4787162" y="4677356"/>
                </a:cubicBezTo>
                <a:cubicBezTo>
                  <a:pt x="4787162" y="4677356"/>
                  <a:pt x="4787162" y="4677356"/>
                  <a:pt x="4787162" y="4681598"/>
                </a:cubicBezTo>
                <a:cubicBezTo>
                  <a:pt x="4782916" y="4681598"/>
                  <a:pt x="4782916" y="4685839"/>
                  <a:pt x="4782916" y="4685839"/>
                </a:cubicBezTo>
                <a:cubicBezTo>
                  <a:pt x="4778672" y="4681597"/>
                  <a:pt x="4770182" y="4694320"/>
                  <a:pt x="4761694" y="4707044"/>
                </a:cubicBezTo>
                <a:cubicBezTo>
                  <a:pt x="4765938" y="4711286"/>
                  <a:pt x="4770182" y="4702803"/>
                  <a:pt x="4770182" y="4702803"/>
                </a:cubicBezTo>
                <a:cubicBezTo>
                  <a:pt x="4770182" y="4707044"/>
                  <a:pt x="4770182" y="4707044"/>
                  <a:pt x="4770182" y="4707044"/>
                </a:cubicBezTo>
                <a:cubicBezTo>
                  <a:pt x="4770182" y="4711286"/>
                  <a:pt x="4770182" y="4711286"/>
                  <a:pt x="4770182" y="4711286"/>
                </a:cubicBezTo>
                <a:cubicBezTo>
                  <a:pt x="4770182" y="4711286"/>
                  <a:pt x="4774428" y="4707043"/>
                  <a:pt x="4774428" y="4707043"/>
                </a:cubicBezTo>
                <a:cubicBezTo>
                  <a:pt x="4765938" y="4719768"/>
                  <a:pt x="4770182" y="4719767"/>
                  <a:pt x="4757448" y="4736732"/>
                </a:cubicBezTo>
                <a:cubicBezTo>
                  <a:pt x="4757448" y="4732491"/>
                  <a:pt x="4757448" y="4732491"/>
                  <a:pt x="4757448" y="4732491"/>
                </a:cubicBezTo>
                <a:cubicBezTo>
                  <a:pt x="4757448" y="4732491"/>
                  <a:pt x="4757448" y="4732491"/>
                  <a:pt x="4761694" y="4728251"/>
                </a:cubicBezTo>
                <a:cubicBezTo>
                  <a:pt x="4761694" y="4724010"/>
                  <a:pt x="4761694" y="4724010"/>
                  <a:pt x="4761694" y="4724010"/>
                </a:cubicBezTo>
                <a:cubicBezTo>
                  <a:pt x="4757448" y="4724009"/>
                  <a:pt x="4753204" y="4728251"/>
                  <a:pt x="4753204" y="4732491"/>
                </a:cubicBezTo>
                <a:cubicBezTo>
                  <a:pt x="4753204" y="4732491"/>
                  <a:pt x="4748960" y="4732491"/>
                  <a:pt x="4748960" y="4736732"/>
                </a:cubicBezTo>
                <a:cubicBezTo>
                  <a:pt x="4740470" y="4736732"/>
                  <a:pt x="4727736" y="4749455"/>
                  <a:pt x="4710758" y="4766421"/>
                </a:cubicBezTo>
                <a:cubicBezTo>
                  <a:pt x="4704392" y="4774902"/>
                  <a:pt x="4698024" y="4784446"/>
                  <a:pt x="4692719" y="4793458"/>
                </a:cubicBezTo>
                <a:lnTo>
                  <a:pt x="4687836" y="4803437"/>
                </a:lnTo>
                <a:lnTo>
                  <a:pt x="4687318" y="4824858"/>
                </a:lnTo>
                <a:cubicBezTo>
                  <a:pt x="4683970" y="4836364"/>
                  <a:pt x="4677754" y="4846157"/>
                  <a:pt x="4669159" y="4853787"/>
                </a:cubicBezTo>
                <a:lnTo>
                  <a:pt x="4645567" y="4877217"/>
                </a:lnTo>
                <a:lnTo>
                  <a:pt x="4644366" y="4878588"/>
                </a:lnTo>
                <a:lnTo>
                  <a:pt x="4653105" y="4894872"/>
                </a:lnTo>
                <a:lnTo>
                  <a:pt x="4710758" y="4821556"/>
                </a:lnTo>
                <a:cubicBezTo>
                  <a:pt x="4727736" y="4804591"/>
                  <a:pt x="4753204" y="4774903"/>
                  <a:pt x="4774428" y="4740974"/>
                </a:cubicBezTo>
                <a:cubicBezTo>
                  <a:pt x="4799895" y="4711286"/>
                  <a:pt x="4816874" y="4677355"/>
                  <a:pt x="4825363" y="4656150"/>
                </a:cubicBezTo>
                <a:cubicBezTo>
                  <a:pt x="4842342" y="4634944"/>
                  <a:pt x="4859319" y="4609497"/>
                  <a:pt x="4867810" y="4588291"/>
                </a:cubicBezTo>
                <a:cubicBezTo>
                  <a:pt x="4867810" y="4588291"/>
                  <a:pt x="4872053" y="4588290"/>
                  <a:pt x="4872053" y="4584049"/>
                </a:cubicBezTo>
                <a:cubicBezTo>
                  <a:pt x="4876299" y="4579808"/>
                  <a:pt x="4876299" y="4579808"/>
                  <a:pt x="4876299" y="4575566"/>
                </a:cubicBezTo>
                <a:close/>
                <a:moveTo>
                  <a:pt x="4883735" y="4519487"/>
                </a:moveTo>
                <a:lnTo>
                  <a:pt x="4876299" y="4537397"/>
                </a:lnTo>
                <a:lnTo>
                  <a:pt x="4880543" y="4531613"/>
                </a:lnTo>
                <a:lnTo>
                  <a:pt x="4880543" y="4533156"/>
                </a:lnTo>
                <a:cubicBezTo>
                  <a:pt x="4876299" y="4537397"/>
                  <a:pt x="4876299" y="4537397"/>
                  <a:pt x="4876299" y="4541638"/>
                </a:cubicBezTo>
                <a:lnTo>
                  <a:pt x="4878984" y="4541638"/>
                </a:lnTo>
                <a:lnTo>
                  <a:pt x="4881378" y="4530475"/>
                </a:lnTo>
                <a:lnTo>
                  <a:pt x="4880543" y="4531613"/>
                </a:lnTo>
                <a:lnTo>
                  <a:pt x="4880543" y="4528914"/>
                </a:lnTo>
                <a:lnTo>
                  <a:pt x="4882032" y="4527426"/>
                </a:lnTo>
                <a:close/>
                <a:moveTo>
                  <a:pt x="4948771" y="4445844"/>
                </a:moveTo>
                <a:lnTo>
                  <a:pt x="4912344" y="4515790"/>
                </a:lnTo>
                <a:lnTo>
                  <a:pt x="4927765" y="4490214"/>
                </a:lnTo>
                <a:close/>
                <a:moveTo>
                  <a:pt x="5410451" y="4388066"/>
                </a:moveTo>
                <a:lnTo>
                  <a:pt x="5409733" y="4399897"/>
                </a:lnTo>
                <a:cubicBezTo>
                  <a:pt x="5409733" y="4399897"/>
                  <a:pt x="5409733" y="4399897"/>
                  <a:pt x="5409733" y="4394700"/>
                </a:cubicBezTo>
                <a:cubicBezTo>
                  <a:pt x="5409733" y="4389501"/>
                  <a:pt x="5409733" y="4389501"/>
                  <a:pt x="5409733" y="4389501"/>
                </a:cubicBezTo>
                <a:close/>
                <a:moveTo>
                  <a:pt x="5016371" y="4363508"/>
                </a:moveTo>
                <a:lnTo>
                  <a:pt x="5017433" y="4363508"/>
                </a:lnTo>
                <a:lnTo>
                  <a:pt x="5016372" y="4367749"/>
                </a:lnTo>
                <a:cubicBezTo>
                  <a:pt x="5016372" y="4367749"/>
                  <a:pt x="5016372" y="4367749"/>
                  <a:pt x="5016371" y="4363508"/>
                </a:cubicBezTo>
                <a:close/>
                <a:moveTo>
                  <a:pt x="5006669" y="4328367"/>
                </a:moveTo>
                <a:lnTo>
                  <a:pt x="4996790" y="4353642"/>
                </a:lnTo>
                <a:lnTo>
                  <a:pt x="4971464" y="4402272"/>
                </a:lnTo>
                <a:lnTo>
                  <a:pt x="4979231" y="4404859"/>
                </a:lnTo>
                <a:cubicBezTo>
                  <a:pt x="4980292" y="4408040"/>
                  <a:pt x="4980293" y="4412282"/>
                  <a:pt x="4982415" y="4414402"/>
                </a:cubicBezTo>
                <a:cubicBezTo>
                  <a:pt x="4990904" y="4410161"/>
                  <a:pt x="4995149" y="4401678"/>
                  <a:pt x="5003637" y="4393196"/>
                </a:cubicBezTo>
                <a:cubicBezTo>
                  <a:pt x="4999393" y="4397436"/>
                  <a:pt x="4999394" y="4401677"/>
                  <a:pt x="4999394" y="4401677"/>
                </a:cubicBezTo>
                <a:cubicBezTo>
                  <a:pt x="4995148" y="4405920"/>
                  <a:pt x="4995148" y="4405920"/>
                  <a:pt x="4995148" y="4410161"/>
                </a:cubicBezTo>
                <a:cubicBezTo>
                  <a:pt x="4999393" y="4410160"/>
                  <a:pt x="4999393" y="4405919"/>
                  <a:pt x="4999393" y="4405919"/>
                </a:cubicBezTo>
                <a:cubicBezTo>
                  <a:pt x="5003637" y="4401678"/>
                  <a:pt x="5003637" y="4397437"/>
                  <a:pt x="5003637" y="4397437"/>
                </a:cubicBezTo>
                <a:cubicBezTo>
                  <a:pt x="5003637" y="4397437"/>
                  <a:pt x="5007882" y="4393196"/>
                  <a:pt x="5007882" y="4393196"/>
                </a:cubicBezTo>
                <a:cubicBezTo>
                  <a:pt x="5012127" y="4384714"/>
                  <a:pt x="5016371" y="4376231"/>
                  <a:pt x="5020616" y="4371990"/>
                </a:cubicBezTo>
                <a:cubicBezTo>
                  <a:pt x="5020616" y="4371990"/>
                  <a:pt x="5020616" y="4371990"/>
                  <a:pt x="5020616" y="4367749"/>
                </a:cubicBezTo>
                <a:cubicBezTo>
                  <a:pt x="5020616" y="4367749"/>
                  <a:pt x="5020616" y="4363508"/>
                  <a:pt x="5020616" y="4363508"/>
                </a:cubicBezTo>
                <a:lnTo>
                  <a:pt x="5017433" y="4363508"/>
                </a:lnTo>
                <a:lnTo>
                  <a:pt x="5018493" y="4359266"/>
                </a:lnTo>
                <a:cubicBezTo>
                  <a:pt x="5018493" y="4357146"/>
                  <a:pt x="5018493" y="4355024"/>
                  <a:pt x="5020617" y="4350783"/>
                </a:cubicBezTo>
                <a:cubicBezTo>
                  <a:pt x="5016371" y="4338061"/>
                  <a:pt x="5007883" y="4363507"/>
                  <a:pt x="4999393" y="4363508"/>
                </a:cubicBezTo>
                <a:cubicBezTo>
                  <a:pt x="5007883" y="4342301"/>
                  <a:pt x="5003637" y="4338061"/>
                  <a:pt x="5007882" y="4329579"/>
                </a:cubicBezTo>
                <a:close/>
                <a:moveTo>
                  <a:pt x="5007883" y="4325262"/>
                </a:moveTo>
                <a:lnTo>
                  <a:pt x="5007853" y="4325337"/>
                </a:lnTo>
                <a:lnTo>
                  <a:pt x="5007883" y="4325337"/>
                </a:lnTo>
                <a:close/>
                <a:moveTo>
                  <a:pt x="5034881" y="4256187"/>
                </a:moveTo>
                <a:lnTo>
                  <a:pt x="5024223" y="4283458"/>
                </a:lnTo>
                <a:lnTo>
                  <a:pt x="5030166" y="4272852"/>
                </a:lnTo>
                <a:cubicBezTo>
                  <a:pt x="5032820" y="4267285"/>
                  <a:pt x="5034677" y="4262381"/>
                  <a:pt x="5035340" y="4258339"/>
                </a:cubicBezTo>
                <a:close/>
                <a:moveTo>
                  <a:pt x="5097019" y="4075107"/>
                </a:moveTo>
                <a:lnTo>
                  <a:pt x="5095406" y="4078676"/>
                </a:lnTo>
                <a:lnTo>
                  <a:pt x="5072411" y="4160168"/>
                </a:lnTo>
                <a:lnTo>
                  <a:pt x="5052131" y="4212054"/>
                </a:lnTo>
                <a:lnTo>
                  <a:pt x="5056695" y="4207113"/>
                </a:lnTo>
                <a:cubicBezTo>
                  <a:pt x="5063063" y="4195981"/>
                  <a:pt x="5069429" y="4181136"/>
                  <a:pt x="5075796" y="4164170"/>
                </a:cubicBezTo>
                <a:cubicBezTo>
                  <a:pt x="5088530" y="4130242"/>
                  <a:pt x="5092775" y="4096312"/>
                  <a:pt x="5097019" y="4075107"/>
                </a:cubicBezTo>
                <a:close/>
                <a:moveTo>
                  <a:pt x="5544905" y="3802029"/>
                </a:moveTo>
                <a:cubicBezTo>
                  <a:pt x="5544905" y="3802029"/>
                  <a:pt x="5544905" y="3802029"/>
                  <a:pt x="5544905" y="3807229"/>
                </a:cubicBezTo>
                <a:lnTo>
                  <a:pt x="5544589" y="3806912"/>
                </a:lnTo>
                <a:close/>
                <a:moveTo>
                  <a:pt x="5539705" y="3796829"/>
                </a:moveTo>
                <a:lnTo>
                  <a:pt x="5539950" y="3796831"/>
                </a:lnTo>
                <a:lnTo>
                  <a:pt x="5539705" y="3802030"/>
                </a:lnTo>
                <a:cubicBezTo>
                  <a:pt x="5539705" y="3802030"/>
                  <a:pt x="5539705" y="3802030"/>
                  <a:pt x="5539705" y="3796829"/>
                </a:cubicBezTo>
                <a:close/>
                <a:moveTo>
                  <a:pt x="5529308" y="3552485"/>
                </a:moveTo>
                <a:cubicBezTo>
                  <a:pt x="5529308" y="3557683"/>
                  <a:pt x="5534507" y="3557683"/>
                  <a:pt x="5534507" y="3557683"/>
                </a:cubicBezTo>
                <a:cubicBezTo>
                  <a:pt x="5529308" y="3557683"/>
                  <a:pt x="5529308" y="3557683"/>
                  <a:pt x="5529308" y="3557683"/>
                </a:cubicBezTo>
                <a:cubicBezTo>
                  <a:pt x="5529308" y="3552485"/>
                  <a:pt x="5529308" y="3552485"/>
                  <a:pt x="5529308" y="3552485"/>
                </a:cubicBezTo>
                <a:close/>
                <a:moveTo>
                  <a:pt x="5539705" y="3495297"/>
                </a:moveTo>
                <a:cubicBezTo>
                  <a:pt x="5539705" y="3536888"/>
                  <a:pt x="5539705" y="3552485"/>
                  <a:pt x="5544905" y="3588876"/>
                </a:cubicBezTo>
                <a:cubicBezTo>
                  <a:pt x="5555303" y="3583678"/>
                  <a:pt x="5560501" y="3604473"/>
                  <a:pt x="5560501" y="3630467"/>
                </a:cubicBezTo>
                <a:cubicBezTo>
                  <a:pt x="5560500" y="3656461"/>
                  <a:pt x="5560501" y="3682455"/>
                  <a:pt x="5565700" y="3682456"/>
                </a:cubicBezTo>
                <a:cubicBezTo>
                  <a:pt x="5570899" y="3708450"/>
                  <a:pt x="5560501" y="3744842"/>
                  <a:pt x="5555303" y="3770837"/>
                </a:cubicBezTo>
                <a:cubicBezTo>
                  <a:pt x="5555303" y="3765636"/>
                  <a:pt x="5555303" y="3765636"/>
                  <a:pt x="5550103" y="3765638"/>
                </a:cubicBezTo>
                <a:cubicBezTo>
                  <a:pt x="5550103" y="3765638"/>
                  <a:pt x="5550104" y="3770837"/>
                  <a:pt x="5550104" y="3770837"/>
                </a:cubicBezTo>
                <a:cubicBezTo>
                  <a:pt x="5544905" y="3791631"/>
                  <a:pt x="5544905" y="3791631"/>
                  <a:pt x="5544905" y="3791631"/>
                </a:cubicBezTo>
                <a:cubicBezTo>
                  <a:pt x="5544905" y="3796831"/>
                  <a:pt x="5544905" y="3796831"/>
                  <a:pt x="5544905" y="3796831"/>
                </a:cubicBezTo>
                <a:lnTo>
                  <a:pt x="5539950" y="3796831"/>
                </a:lnTo>
                <a:lnTo>
                  <a:pt x="5540356" y="3788301"/>
                </a:lnTo>
                <a:cubicBezTo>
                  <a:pt x="5538406" y="3779285"/>
                  <a:pt x="5530607" y="3781233"/>
                  <a:pt x="5534507" y="3765636"/>
                </a:cubicBezTo>
                <a:cubicBezTo>
                  <a:pt x="5539705" y="3765636"/>
                  <a:pt x="5539705" y="3765636"/>
                  <a:pt x="5539705" y="3760438"/>
                </a:cubicBezTo>
                <a:cubicBezTo>
                  <a:pt x="5539705" y="3755240"/>
                  <a:pt x="5539705" y="3755240"/>
                  <a:pt x="5539705" y="3755240"/>
                </a:cubicBezTo>
                <a:cubicBezTo>
                  <a:pt x="5544905" y="3755240"/>
                  <a:pt x="5544905" y="3755240"/>
                  <a:pt x="5544905" y="3750041"/>
                </a:cubicBezTo>
                <a:cubicBezTo>
                  <a:pt x="5544905" y="3750041"/>
                  <a:pt x="5544905" y="3750041"/>
                  <a:pt x="5544905" y="3744842"/>
                </a:cubicBezTo>
                <a:cubicBezTo>
                  <a:pt x="5539705" y="3744842"/>
                  <a:pt x="5539705" y="3750041"/>
                  <a:pt x="5539705" y="3744842"/>
                </a:cubicBezTo>
                <a:cubicBezTo>
                  <a:pt x="5539705" y="3729245"/>
                  <a:pt x="5544905" y="3713648"/>
                  <a:pt x="5534507" y="3703252"/>
                </a:cubicBezTo>
                <a:cubicBezTo>
                  <a:pt x="5539705" y="3708449"/>
                  <a:pt x="5539705" y="3708449"/>
                  <a:pt x="5539705" y="3703252"/>
                </a:cubicBezTo>
                <a:cubicBezTo>
                  <a:pt x="5544905" y="3698051"/>
                  <a:pt x="5539705" y="3692852"/>
                  <a:pt x="5539705" y="3692852"/>
                </a:cubicBezTo>
                <a:cubicBezTo>
                  <a:pt x="5539705" y="3692852"/>
                  <a:pt x="5539705" y="3692852"/>
                  <a:pt x="5539705" y="3687655"/>
                </a:cubicBezTo>
                <a:cubicBezTo>
                  <a:pt x="5550104" y="3672059"/>
                  <a:pt x="5534507" y="3656461"/>
                  <a:pt x="5544905" y="3635666"/>
                </a:cubicBezTo>
                <a:cubicBezTo>
                  <a:pt x="5539705" y="3635665"/>
                  <a:pt x="5539705" y="3635665"/>
                  <a:pt x="5539705" y="3635665"/>
                </a:cubicBezTo>
                <a:cubicBezTo>
                  <a:pt x="5544905" y="3635666"/>
                  <a:pt x="5544905" y="3630467"/>
                  <a:pt x="5544905" y="3630467"/>
                </a:cubicBezTo>
                <a:cubicBezTo>
                  <a:pt x="5544905" y="3625267"/>
                  <a:pt x="5544905" y="3625267"/>
                  <a:pt x="5539704" y="3625268"/>
                </a:cubicBezTo>
                <a:cubicBezTo>
                  <a:pt x="5539705" y="3609672"/>
                  <a:pt x="5539705" y="3594075"/>
                  <a:pt x="5539705" y="3594075"/>
                </a:cubicBezTo>
                <a:cubicBezTo>
                  <a:pt x="5539705" y="3578477"/>
                  <a:pt x="5534507" y="3604472"/>
                  <a:pt x="5534507" y="3578479"/>
                </a:cubicBezTo>
                <a:cubicBezTo>
                  <a:pt x="5539705" y="3583678"/>
                  <a:pt x="5544905" y="3578477"/>
                  <a:pt x="5539705" y="3573279"/>
                </a:cubicBezTo>
                <a:cubicBezTo>
                  <a:pt x="5534507" y="3568081"/>
                  <a:pt x="5529308" y="3594075"/>
                  <a:pt x="5529308" y="3568080"/>
                </a:cubicBezTo>
                <a:cubicBezTo>
                  <a:pt x="5529308" y="3568080"/>
                  <a:pt x="5529308" y="3568080"/>
                  <a:pt x="5534507" y="3568081"/>
                </a:cubicBezTo>
                <a:cubicBezTo>
                  <a:pt x="5534507" y="3568081"/>
                  <a:pt x="5534507" y="3568081"/>
                  <a:pt x="5534507" y="3562882"/>
                </a:cubicBezTo>
                <a:cubicBezTo>
                  <a:pt x="5534507" y="3562882"/>
                  <a:pt x="5534507" y="3557683"/>
                  <a:pt x="5534507" y="3557683"/>
                </a:cubicBezTo>
                <a:cubicBezTo>
                  <a:pt x="5534506" y="3552485"/>
                  <a:pt x="5534506" y="3552485"/>
                  <a:pt x="5534506" y="3552485"/>
                </a:cubicBezTo>
                <a:cubicBezTo>
                  <a:pt x="5534507" y="3547284"/>
                  <a:pt x="5534507" y="3547284"/>
                  <a:pt x="5534507" y="3547284"/>
                </a:cubicBezTo>
                <a:cubicBezTo>
                  <a:pt x="5539705" y="3547284"/>
                  <a:pt x="5539705" y="3542086"/>
                  <a:pt x="5539705" y="3536888"/>
                </a:cubicBezTo>
                <a:cubicBezTo>
                  <a:pt x="5534507" y="3536888"/>
                  <a:pt x="5534507" y="3531688"/>
                  <a:pt x="5534507" y="3526490"/>
                </a:cubicBezTo>
                <a:cubicBezTo>
                  <a:pt x="5539705" y="3521291"/>
                  <a:pt x="5539705" y="3505694"/>
                  <a:pt x="5539705" y="3495297"/>
                </a:cubicBezTo>
                <a:close/>
                <a:moveTo>
                  <a:pt x="4986876" y="3393521"/>
                </a:moveTo>
                <a:cubicBezTo>
                  <a:pt x="4971433" y="3396370"/>
                  <a:pt x="4976015" y="3411023"/>
                  <a:pt x="4975707" y="3419534"/>
                </a:cubicBezTo>
                <a:cubicBezTo>
                  <a:pt x="4974267" y="3600142"/>
                  <a:pt x="4947451" y="3775572"/>
                  <a:pt x="4909601" y="3949749"/>
                </a:cubicBezTo>
                <a:cubicBezTo>
                  <a:pt x="4908503" y="3956527"/>
                  <a:pt x="4907405" y="3963305"/>
                  <a:pt x="4906306" y="3970082"/>
                </a:cubicBezTo>
                <a:cubicBezTo>
                  <a:pt x="4904266" y="3979382"/>
                  <a:pt x="4898912" y="3986006"/>
                  <a:pt x="4888032" y="3980498"/>
                </a:cubicBezTo>
                <a:cubicBezTo>
                  <a:pt x="4874477" y="3978304"/>
                  <a:pt x="4877308" y="3970736"/>
                  <a:pt x="4879350" y="3961436"/>
                </a:cubicBezTo>
                <a:cubicBezTo>
                  <a:pt x="4888898" y="3927269"/>
                  <a:pt x="4896437" y="3892709"/>
                  <a:pt x="4902614" y="3857887"/>
                </a:cubicBezTo>
                <a:lnTo>
                  <a:pt x="4908215" y="3818874"/>
                </a:lnTo>
                <a:lnTo>
                  <a:pt x="4863295" y="3985018"/>
                </a:lnTo>
                <a:cubicBezTo>
                  <a:pt x="4773561" y="4250190"/>
                  <a:pt x="4636428" y="4493511"/>
                  <a:pt x="4461978" y="4704895"/>
                </a:cubicBezTo>
                <a:lnTo>
                  <a:pt x="4420668" y="4750345"/>
                </a:lnTo>
                <a:lnTo>
                  <a:pt x="4418486" y="4753301"/>
                </a:lnTo>
                <a:lnTo>
                  <a:pt x="4400167" y="4785061"/>
                </a:lnTo>
                <a:lnTo>
                  <a:pt x="4325389" y="4862289"/>
                </a:lnTo>
                <a:lnTo>
                  <a:pt x="4211195" y="4989782"/>
                </a:lnTo>
                <a:cubicBezTo>
                  <a:pt x="4080935" y="5121306"/>
                  <a:pt x="3937762" y="5238834"/>
                  <a:pt x="3779367" y="5341325"/>
                </a:cubicBezTo>
                <a:cubicBezTo>
                  <a:pt x="3841671" y="5303528"/>
                  <a:pt x="3903670" y="5265349"/>
                  <a:pt x="3964419" y="5225646"/>
                </a:cubicBezTo>
                <a:lnTo>
                  <a:pt x="4134990" y="5105737"/>
                </a:lnTo>
                <a:lnTo>
                  <a:pt x="4301137" y="4950861"/>
                </a:lnTo>
                <a:cubicBezTo>
                  <a:pt x="4331041" y="4918673"/>
                  <a:pt x="4363883" y="4888858"/>
                  <a:pt x="4394488" y="4858207"/>
                </a:cubicBezTo>
                <a:cubicBezTo>
                  <a:pt x="4396864" y="4855268"/>
                  <a:pt x="4398713" y="4851176"/>
                  <a:pt x="4401264" y="4848621"/>
                </a:cubicBezTo>
                <a:lnTo>
                  <a:pt x="4405617" y="4848479"/>
                </a:lnTo>
                <a:lnTo>
                  <a:pt x="4451929" y="4796428"/>
                </a:lnTo>
                <a:lnTo>
                  <a:pt x="4413468" y="4849741"/>
                </a:lnTo>
                <a:lnTo>
                  <a:pt x="4420484" y="4858202"/>
                </a:lnTo>
                <a:cubicBezTo>
                  <a:pt x="4421378" y="4862205"/>
                  <a:pt x="4420648" y="4866716"/>
                  <a:pt x="4418973" y="4871193"/>
                </a:cubicBezTo>
                <a:cubicBezTo>
                  <a:pt x="4411436" y="4891337"/>
                  <a:pt x="4398722" y="4908269"/>
                  <a:pt x="4383907" y="4920587"/>
                </a:cubicBezTo>
                <a:cubicBezTo>
                  <a:pt x="4342401" y="4959919"/>
                  <a:pt x="4302679" y="5002150"/>
                  <a:pt x="4260579" y="5042216"/>
                </a:cubicBezTo>
                <a:lnTo>
                  <a:pt x="4204679" y="5091613"/>
                </a:lnTo>
                <a:lnTo>
                  <a:pt x="4203295" y="5093036"/>
                </a:lnTo>
                <a:lnTo>
                  <a:pt x="4199719" y="5095996"/>
                </a:lnTo>
                <a:lnTo>
                  <a:pt x="4195124" y="5100057"/>
                </a:lnTo>
                <a:lnTo>
                  <a:pt x="4193046" y="5101520"/>
                </a:lnTo>
                <a:lnTo>
                  <a:pt x="4129827" y="5153849"/>
                </a:lnTo>
                <a:lnTo>
                  <a:pt x="4133921" y="5155642"/>
                </a:lnTo>
                <a:cubicBezTo>
                  <a:pt x="4137555" y="5156104"/>
                  <a:pt x="4141187" y="5155668"/>
                  <a:pt x="4144848" y="5155045"/>
                </a:cubicBezTo>
                <a:lnTo>
                  <a:pt x="4149983" y="5154973"/>
                </a:lnTo>
                <a:lnTo>
                  <a:pt x="4241830" y="5088520"/>
                </a:lnTo>
                <a:lnTo>
                  <a:pt x="4432322" y="4913088"/>
                </a:lnTo>
                <a:lnTo>
                  <a:pt x="4453579" y="4891932"/>
                </a:lnTo>
                <a:cubicBezTo>
                  <a:pt x="4458459" y="4886569"/>
                  <a:pt x="4462947" y="4880340"/>
                  <a:pt x="4468892" y="4875017"/>
                </a:cubicBezTo>
                <a:lnTo>
                  <a:pt x="4472929" y="4873090"/>
                </a:lnTo>
                <a:lnTo>
                  <a:pt x="4656637" y="4650047"/>
                </a:lnTo>
                <a:cubicBezTo>
                  <a:pt x="4715759" y="4567123"/>
                  <a:pt x="4769741" y="4479148"/>
                  <a:pt x="4818387" y="4385936"/>
                </a:cubicBezTo>
                <a:lnTo>
                  <a:pt x="4880603" y="4244207"/>
                </a:lnTo>
                <a:lnTo>
                  <a:pt x="4928009" y="4088362"/>
                </a:lnTo>
                <a:cubicBezTo>
                  <a:pt x="4943471" y="4032146"/>
                  <a:pt x="4956823" y="3975320"/>
                  <a:pt x="4966158" y="3917710"/>
                </a:cubicBezTo>
                <a:cubicBezTo>
                  <a:pt x="4973227" y="3887288"/>
                  <a:pt x="4986130" y="3860485"/>
                  <a:pt x="4965932" y="3829928"/>
                </a:cubicBezTo>
                <a:cubicBezTo>
                  <a:pt x="4953783" y="3812445"/>
                  <a:pt x="4963221" y="3787221"/>
                  <a:pt x="4965726" y="3765156"/>
                </a:cubicBezTo>
                <a:cubicBezTo>
                  <a:pt x="4986125" y="3649146"/>
                  <a:pt x="4991238" y="3531731"/>
                  <a:pt x="4994615" y="3415105"/>
                </a:cubicBezTo>
                <a:cubicBezTo>
                  <a:pt x="4994924" y="3406594"/>
                  <a:pt x="4996023" y="3399817"/>
                  <a:pt x="4986876" y="3393521"/>
                </a:cubicBezTo>
                <a:close/>
                <a:moveTo>
                  <a:pt x="5487717" y="3126177"/>
                </a:moveTo>
                <a:cubicBezTo>
                  <a:pt x="5492916" y="3131376"/>
                  <a:pt x="5492916" y="3136575"/>
                  <a:pt x="5492916" y="3141775"/>
                </a:cubicBezTo>
                <a:cubicBezTo>
                  <a:pt x="5492916" y="3141775"/>
                  <a:pt x="5492916" y="3141775"/>
                  <a:pt x="5492916" y="3146974"/>
                </a:cubicBezTo>
                <a:cubicBezTo>
                  <a:pt x="5492916" y="3152172"/>
                  <a:pt x="5492916" y="3152172"/>
                  <a:pt x="5492916" y="3152172"/>
                </a:cubicBezTo>
                <a:lnTo>
                  <a:pt x="5492916" y="3157371"/>
                </a:lnTo>
                <a:cubicBezTo>
                  <a:pt x="5492916" y="3157371"/>
                  <a:pt x="5492916" y="3152172"/>
                  <a:pt x="5487717" y="3146974"/>
                </a:cubicBezTo>
                <a:cubicBezTo>
                  <a:pt x="5487717" y="3136575"/>
                  <a:pt x="5487717" y="3131376"/>
                  <a:pt x="5487717" y="3126177"/>
                </a:cubicBezTo>
                <a:close/>
                <a:moveTo>
                  <a:pt x="5238169" y="2091605"/>
                </a:moveTo>
                <a:lnTo>
                  <a:pt x="5240896" y="2096451"/>
                </a:lnTo>
                <a:lnTo>
                  <a:pt x="5238819" y="2096154"/>
                </a:lnTo>
                <a:cubicBezTo>
                  <a:pt x="5238169" y="2095504"/>
                  <a:pt x="5238169" y="2094204"/>
                  <a:pt x="5238169" y="2091605"/>
                </a:cubicBezTo>
                <a:close/>
                <a:moveTo>
                  <a:pt x="5197603" y="2041185"/>
                </a:moveTo>
                <a:lnTo>
                  <a:pt x="5205939" y="2056979"/>
                </a:lnTo>
                <a:lnTo>
                  <a:pt x="5201777" y="2044816"/>
                </a:lnTo>
                <a:close/>
                <a:moveTo>
                  <a:pt x="1644601" y="1968068"/>
                </a:moveTo>
                <a:cubicBezTo>
                  <a:pt x="1917573" y="1968068"/>
                  <a:pt x="2165292" y="1968068"/>
                  <a:pt x="2440667" y="1968668"/>
                </a:cubicBezTo>
                <a:cubicBezTo>
                  <a:pt x="2340258" y="2038414"/>
                  <a:pt x="2239847" y="2100344"/>
                  <a:pt x="2131019" y="2147844"/>
                </a:cubicBezTo>
                <a:cubicBezTo>
                  <a:pt x="2096747" y="2162876"/>
                  <a:pt x="2061875" y="2178508"/>
                  <a:pt x="2028205" y="2195343"/>
                </a:cubicBezTo>
                <a:cubicBezTo>
                  <a:pt x="2002952" y="2207970"/>
                  <a:pt x="1980104" y="2224203"/>
                  <a:pt x="1954852" y="2236229"/>
                </a:cubicBezTo>
                <a:cubicBezTo>
                  <a:pt x="1936814" y="2244646"/>
                  <a:pt x="1916973" y="2252463"/>
                  <a:pt x="1897131" y="2254868"/>
                </a:cubicBezTo>
                <a:cubicBezTo>
                  <a:pt x="1862258" y="2259077"/>
                  <a:pt x="1826784" y="2255469"/>
                  <a:pt x="1792511" y="2260279"/>
                </a:cubicBezTo>
                <a:cubicBezTo>
                  <a:pt x="1765454" y="2263886"/>
                  <a:pt x="1739000" y="2274709"/>
                  <a:pt x="1713747" y="2285532"/>
                </a:cubicBezTo>
                <a:cubicBezTo>
                  <a:pt x="1695108" y="2293348"/>
                  <a:pt x="1678874" y="2307779"/>
                  <a:pt x="1660837" y="2318001"/>
                </a:cubicBezTo>
                <a:cubicBezTo>
                  <a:pt x="1653321" y="2322209"/>
                  <a:pt x="1645354" y="2322359"/>
                  <a:pt x="1639191" y="2319503"/>
                </a:cubicBezTo>
                <a:lnTo>
                  <a:pt x="1638300" y="2318142"/>
                </a:lnTo>
                <a:lnTo>
                  <a:pt x="1638300" y="2275957"/>
                </a:lnTo>
                <a:lnTo>
                  <a:pt x="1643267" y="2262449"/>
                </a:lnTo>
                <a:cubicBezTo>
                  <a:pt x="1670156" y="2167545"/>
                  <a:pt x="1645429" y="2070282"/>
                  <a:pt x="1642799" y="1973478"/>
                </a:cubicBezTo>
                <a:cubicBezTo>
                  <a:pt x="1642799" y="1971676"/>
                  <a:pt x="1643400" y="1970472"/>
                  <a:pt x="1644601" y="1968068"/>
                </a:cubicBezTo>
                <a:close/>
                <a:moveTo>
                  <a:pt x="0" y="1967460"/>
                </a:moveTo>
                <a:lnTo>
                  <a:pt x="6174" y="1967466"/>
                </a:lnTo>
                <a:cubicBezTo>
                  <a:pt x="19401" y="1967466"/>
                  <a:pt x="35636" y="1973478"/>
                  <a:pt x="45858" y="1981897"/>
                </a:cubicBezTo>
                <a:cubicBezTo>
                  <a:pt x="124021" y="2049238"/>
                  <a:pt x="200982" y="2118382"/>
                  <a:pt x="278543" y="2186324"/>
                </a:cubicBezTo>
                <a:cubicBezTo>
                  <a:pt x="288766" y="2195945"/>
                  <a:pt x="300791" y="2203760"/>
                  <a:pt x="312816" y="2210375"/>
                </a:cubicBezTo>
                <a:cubicBezTo>
                  <a:pt x="399397" y="2256672"/>
                  <a:pt x="487180" y="2299361"/>
                  <a:pt x="571958" y="2348063"/>
                </a:cubicBezTo>
                <a:cubicBezTo>
                  <a:pt x="615248" y="2372714"/>
                  <a:pt x="653729" y="2406985"/>
                  <a:pt x="694614" y="2436448"/>
                </a:cubicBezTo>
                <a:cubicBezTo>
                  <a:pt x="706640" y="2445466"/>
                  <a:pt x="720468" y="2453283"/>
                  <a:pt x="734899" y="2458694"/>
                </a:cubicBezTo>
                <a:cubicBezTo>
                  <a:pt x="796828" y="2482744"/>
                  <a:pt x="859360" y="2505592"/>
                  <a:pt x="921289" y="2530846"/>
                </a:cubicBezTo>
                <a:cubicBezTo>
                  <a:pt x="931510" y="2535055"/>
                  <a:pt x="941731" y="2545877"/>
                  <a:pt x="945940" y="2556097"/>
                </a:cubicBezTo>
                <a:cubicBezTo>
                  <a:pt x="958567" y="2585560"/>
                  <a:pt x="968187" y="2616224"/>
                  <a:pt x="978408" y="2646287"/>
                </a:cubicBezTo>
                <a:cubicBezTo>
                  <a:pt x="997649" y="2703407"/>
                  <a:pt x="1019294" y="2760526"/>
                  <a:pt x="1033724" y="2819449"/>
                </a:cubicBezTo>
                <a:cubicBezTo>
                  <a:pt x="1055370" y="2908436"/>
                  <a:pt x="1067395" y="2998624"/>
                  <a:pt x="1090243" y="3087009"/>
                </a:cubicBezTo>
                <a:cubicBezTo>
                  <a:pt x="1104672" y="3141122"/>
                  <a:pt x="1101066" y="3191026"/>
                  <a:pt x="1082426" y="3244537"/>
                </a:cubicBezTo>
                <a:cubicBezTo>
                  <a:pt x="1058976" y="3310677"/>
                  <a:pt x="1071603" y="3399062"/>
                  <a:pt x="1034325" y="3460389"/>
                </a:cubicBezTo>
                <a:cubicBezTo>
                  <a:pt x="1022901" y="3479630"/>
                  <a:pt x="1022901" y="3502478"/>
                  <a:pt x="1015686" y="3524124"/>
                </a:cubicBezTo>
                <a:cubicBezTo>
                  <a:pt x="991034" y="3596876"/>
                  <a:pt x="972396" y="3720134"/>
                  <a:pt x="986225" y="3794088"/>
                </a:cubicBezTo>
                <a:cubicBezTo>
                  <a:pt x="1022301" y="3990097"/>
                  <a:pt x="1049958" y="4119369"/>
                  <a:pt x="1090844" y="4314177"/>
                </a:cubicBezTo>
                <a:cubicBezTo>
                  <a:pt x="1120306" y="4453669"/>
                  <a:pt x="1142552" y="4594363"/>
                  <a:pt x="1134735" y="4737463"/>
                </a:cubicBezTo>
                <a:cubicBezTo>
                  <a:pt x="1129925" y="4814422"/>
                  <a:pt x="1140146" y="4888979"/>
                  <a:pt x="1156381" y="4964136"/>
                </a:cubicBezTo>
                <a:lnTo>
                  <a:pt x="1181100" y="5083722"/>
                </a:lnTo>
                <a:lnTo>
                  <a:pt x="1181100" y="5591849"/>
                </a:lnTo>
                <a:lnTo>
                  <a:pt x="1114293" y="5591849"/>
                </a:lnTo>
                <a:cubicBezTo>
                  <a:pt x="1114293" y="5714507"/>
                  <a:pt x="1112489" y="5834758"/>
                  <a:pt x="1116096" y="5955009"/>
                </a:cubicBezTo>
                <a:cubicBezTo>
                  <a:pt x="1116697" y="5980864"/>
                  <a:pt x="1134134" y="6007920"/>
                  <a:pt x="1149166" y="6031370"/>
                </a:cubicBezTo>
                <a:cubicBezTo>
                  <a:pt x="1151571" y="6034978"/>
                  <a:pt x="1158185" y="6035729"/>
                  <a:pt x="1165926" y="6035729"/>
                </a:cubicBezTo>
                <a:lnTo>
                  <a:pt x="1181100" y="6035632"/>
                </a:lnTo>
                <a:lnTo>
                  <a:pt x="1181100" y="6099366"/>
                </a:lnTo>
                <a:lnTo>
                  <a:pt x="1121570" y="6064956"/>
                </a:lnTo>
                <a:cubicBezTo>
                  <a:pt x="1053629" y="6022024"/>
                  <a:pt x="987425" y="5976453"/>
                  <a:pt x="923088" y="5928363"/>
                </a:cubicBezTo>
                <a:cubicBezTo>
                  <a:pt x="933485" y="5933562"/>
                  <a:pt x="938684" y="5933561"/>
                  <a:pt x="938684" y="5928363"/>
                </a:cubicBezTo>
                <a:cubicBezTo>
                  <a:pt x="907491" y="5891971"/>
                  <a:pt x="897093" y="5902369"/>
                  <a:pt x="860701" y="5876374"/>
                </a:cubicBezTo>
                <a:cubicBezTo>
                  <a:pt x="860701" y="5876374"/>
                  <a:pt x="860701" y="5881574"/>
                  <a:pt x="860701" y="5881574"/>
                </a:cubicBezTo>
                <a:cubicBezTo>
                  <a:pt x="829508" y="5855580"/>
                  <a:pt x="803513" y="5834784"/>
                  <a:pt x="772320" y="5808789"/>
                </a:cubicBezTo>
                <a:cubicBezTo>
                  <a:pt x="767121" y="5798392"/>
                  <a:pt x="730729" y="5767199"/>
                  <a:pt x="720330" y="5761999"/>
                </a:cubicBezTo>
                <a:cubicBezTo>
                  <a:pt x="720330" y="5756801"/>
                  <a:pt x="715131" y="5756801"/>
                  <a:pt x="715131" y="5756801"/>
                </a:cubicBezTo>
                <a:cubicBezTo>
                  <a:pt x="709933" y="5751602"/>
                  <a:pt x="709933" y="5751602"/>
                  <a:pt x="709933" y="5756801"/>
                </a:cubicBezTo>
                <a:cubicBezTo>
                  <a:pt x="709933" y="5751602"/>
                  <a:pt x="704734" y="5751601"/>
                  <a:pt x="704734" y="5746403"/>
                </a:cubicBezTo>
                <a:cubicBezTo>
                  <a:pt x="694336" y="5741204"/>
                  <a:pt x="683939" y="5730807"/>
                  <a:pt x="678739" y="5725608"/>
                </a:cubicBezTo>
                <a:cubicBezTo>
                  <a:pt x="652745" y="5704812"/>
                  <a:pt x="631949" y="5678818"/>
                  <a:pt x="605956" y="5658022"/>
                </a:cubicBezTo>
                <a:cubicBezTo>
                  <a:pt x="595557" y="5647625"/>
                  <a:pt x="585160" y="5637227"/>
                  <a:pt x="574763" y="5626829"/>
                </a:cubicBezTo>
                <a:cubicBezTo>
                  <a:pt x="553966" y="5606033"/>
                  <a:pt x="533170" y="5580040"/>
                  <a:pt x="512376" y="5559244"/>
                </a:cubicBezTo>
                <a:cubicBezTo>
                  <a:pt x="512376" y="5559244"/>
                  <a:pt x="517574" y="5559244"/>
                  <a:pt x="517574" y="5559244"/>
                </a:cubicBezTo>
                <a:cubicBezTo>
                  <a:pt x="512376" y="5554045"/>
                  <a:pt x="507176" y="5554045"/>
                  <a:pt x="501977" y="5548847"/>
                </a:cubicBezTo>
                <a:cubicBezTo>
                  <a:pt x="413595" y="5452667"/>
                  <a:pt x="331713" y="5351290"/>
                  <a:pt x="256329" y="5244714"/>
                </a:cubicBezTo>
                <a:lnTo>
                  <a:pt x="239536" y="5219298"/>
                </a:lnTo>
                <a:lnTo>
                  <a:pt x="166654" y="5123852"/>
                </a:lnTo>
                <a:lnTo>
                  <a:pt x="174446" y="5138137"/>
                </a:lnTo>
                <a:lnTo>
                  <a:pt x="154370" y="5107764"/>
                </a:lnTo>
                <a:lnTo>
                  <a:pt x="146616" y="5097611"/>
                </a:lnTo>
                <a:lnTo>
                  <a:pt x="127657" y="5080949"/>
                </a:lnTo>
                <a:cubicBezTo>
                  <a:pt x="132856" y="5101745"/>
                  <a:pt x="153652" y="5132938"/>
                  <a:pt x="169248" y="5158932"/>
                </a:cubicBezTo>
                <a:cubicBezTo>
                  <a:pt x="190043" y="5184926"/>
                  <a:pt x="205639" y="5205722"/>
                  <a:pt x="216038" y="5205722"/>
                </a:cubicBezTo>
                <a:cubicBezTo>
                  <a:pt x="205640" y="5184926"/>
                  <a:pt x="190044" y="5164129"/>
                  <a:pt x="179645" y="5143336"/>
                </a:cubicBezTo>
                <a:cubicBezTo>
                  <a:pt x="210840" y="5195325"/>
                  <a:pt x="247232" y="5247313"/>
                  <a:pt x="283624" y="5304500"/>
                </a:cubicBezTo>
                <a:cubicBezTo>
                  <a:pt x="283624" y="5325296"/>
                  <a:pt x="314816" y="5366886"/>
                  <a:pt x="346010" y="5392881"/>
                </a:cubicBezTo>
                <a:cubicBezTo>
                  <a:pt x="361608" y="5413677"/>
                  <a:pt x="382402" y="5439670"/>
                  <a:pt x="387601" y="5455267"/>
                </a:cubicBezTo>
                <a:cubicBezTo>
                  <a:pt x="398000" y="5455267"/>
                  <a:pt x="408397" y="5470863"/>
                  <a:pt x="418794" y="5481262"/>
                </a:cubicBezTo>
                <a:cubicBezTo>
                  <a:pt x="625126" y="5729833"/>
                  <a:pt x="869027" y="5944387"/>
                  <a:pt x="1140345" y="6117151"/>
                </a:cubicBezTo>
                <a:lnTo>
                  <a:pt x="1181100" y="6141354"/>
                </a:lnTo>
                <a:lnTo>
                  <a:pt x="1181100" y="6339857"/>
                </a:lnTo>
                <a:lnTo>
                  <a:pt x="1033363" y="6258932"/>
                </a:lnTo>
                <a:cubicBezTo>
                  <a:pt x="876724" y="6160685"/>
                  <a:pt x="737085" y="6038459"/>
                  <a:pt x="596232" y="5918661"/>
                </a:cubicBezTo>
                <a:cubicBezTo>
                  <a:pt x="477504" y="5817211"/>
                  <a:pt x="358777" y="5717918"/>
                  <a:pt x="255160" y="5599200"/>
                </a:cubicBezTo>
                <a:cubicBezTo>
                  <a:pt x="248683" y="5590566"/>
                  <a:pt x="240048" y="5581932"/>
                  <a:pt x="233574" y="5573298"/>
                </a:cubicBezTo>
                <a:cubicBezTo>
                  <a:pt x="220621" y="5558188"/>
                  <a:pt x="227098" y="5543079"/>
                  <a:pt x="240048" y="5532286"/>
                </a:cubicBezTo>
                <a:cubicBezTo>
                  <a:pt x="255160" y="5521493"/>
                  <a:pt x="261636" y="5534445"/>
                  <a:pt x="270272" y="5545237"/>
                </a:cubicBezTo>
                <a:cubicBezTo>
                  <a:pt x="322080" y="5607834"/>
                  <a:pt x="378204" y="5668273"/>
                  <a:pt x="442965" y="5720078"/>
                </a:cubicBezTo>
                <a:cubicBezTo>
                  <a:pt x="453759" y="5728712"/>
                  <a:pt x="464552" y="5739504"/>
                  <a:pt x="479664" y="5741662"/>
                </a:cubicBezTo>
                <a:cubicBezTo>
                  <a:pt x="481822" y="5741662"/>
                  <a:pt x="488297" y="5743821"/>
                  <a:pt x="488296" y="5741662"/>
                </a:cubicBezTo>
                <a:cubicBezTo>
                  <a:pt x="492616" y="5737346"/>
                  <a:pt x="488297" y="5735186"/>
                  <a:pt x="483980" y="5735186"/>
                </a:cubicBezTo>
                <a:cubicBezTo>
                  <a:pt x="382522" y="5620786"/>
                  <a:pt x="274589" y="5512859"/>
                  <a:pt x="177448" y="5396299"/>
                </a:cubicBezTo>
                <a:cubicBezTo>
                  <a:pt x="147227" y="5359604"/>
                  <a:pt x="119164" y="5322909"/>
                  <a:pt x="86783" y="5286215"/>
                </a:cubicBezTo>
                <a:cubicBezTo>
                  <a:pt x="80306" y="5277581"/>
                  <a:pt x="75991" y="5264630"/>
                  <a:pt x="54404" y="5264630"/>
                </a:cubicBezTo>
                <a:cubicBezTo>
                  <a:pt x="93260" y="5335861"/>
                  <a:pt x="164496" y="5385507"/>
                  <a:pt x="153703" y="5476164"/>
                </a:cubicBezTo>
                <a:lnTo>
                  <a:pt x="0" y="5284735"/>
                </a:lnTo>
                <a:close/>
                <a:moveTo>
                  <a:pt x="1126318" y="1966866"/>
                </a:moveTo>
                <a:cubicBezTo>
                  <a:pt x="1118502" y="1999935"/>
                  <a:pt x="1106477" y="2031801"/>
                  <a:pt x="1104071" y="2064269"/>
                </a:cubicBezTo>
                <a:cubicBezTo>
                  <a:pt x="1101066" y="2108761"/>
                  <a:pt x="1085433" y="2147243"/>
                  <a:pt x="1066191" y="2185723"/>
                </a:cubicBezTo>
                <a:cubicBezTo>
                  <a:pt x="1058376" y="2201356"/>
                  <a:pt x="1055370" y="2220597"/>
                  <a:pt x="1053566" y="2238633"/>
                </a:cubicBezTo>
                <a:cubicBezTo>
                  <a:pt x="1051160" y="2261481"/>
                  <a:pt x="1052964" y="2284329"/>
                  <a:pt x="1052964" y="2308981"/>
                </a:cubicBezTo>
                <a:cubicBezTo>
                  <a:pt x="1045149" y="2307779"/>
                  <a:pt x="1040339" y="2307779"/>
                  <a:pt x="1036730" y="2305975"/>
                </a:cubicBezTo>
                <a:cubicBezTo>
                  <a:pt x="973598" y="2278317"/>
                  <a:pt x="906257" y="2263886"/>
                  <a:pt x="838916" y="2249456"/>
                </a:cubicBezTo>
                <a:cubicBezTo>
                  <a:pt x="814265" y="2244045"/>
                  <a:pt x="790815" y="2233824"/>
                  <a:pt x="767367" y="2225406"/>
                </a:cubicBezTo>
                <a:cubicBezTo>
                  <a:pt x="711450" y="2204964"/>
                  <a:pt x="654932" y="2185122"/>
                  <a:pt x="599015" y="2162876"/>
                </a:cubicBezTo>
                <a:cubicBezTo>
                  <a:pt x="559331" y="2147243"/>
                  <a:pt x="520852" y="2128003"/>
                  <a:pt x="482370" y="2109363"/>
                </a:cubicBezTo>
                <a:cubicBezTo>
                  <a:pt x="475156" y="2105755"/>
                  <a:pt x="468541" y="2100344"/>
                  <a:pt x="463130" y="2094332"/>
                </a:cubicBezTo>
                <a:cubicBezTo>
                  <a:pt x="421643" y="2048636"/>
                  <a:pt x="387372" y="1995726"/>
                  <a:pt x="325442" y="1971676"/>
                </a:cubicBezTo>
                <a:cubicBezTo>
                  <a:pt x="326644" y="1970472"/>
                  <a:pt x="327847" y="1968668"/>
                  <a:pt x="329050" y="1967466"/>
                </a:cubicBezTo>
                <a:cubicBezTo>
                  <a:pt x="594805" y="1967466"/>
                  <a:pt x="860562" y="1967466"/>
                  <a:pt x="1126318" y="1966866"/>
                </a:cubicBezTo>
                <a:close/>
                <a:moveTo>
                  <a:pt x="5196579" y="1820147"/>
                </a:moveTo>
                <a:lnTo>
                  <a:pt x="5201777" y="1826464"/>
                </a:lnTo>
                <a:cubicBezTo>
                  <a:pt x="5201777" y="1826464"/>
                  <a:pt x="5196579" y="1821264"/>
                  <a:pt x="5196579" y="1821264"/>
                </a:cubicBezTo>
                <a:close/>
                <a:moveTo>
                  <a:pt x="6103108" y="1760350"/>
                </a:moveTo>
                <a:cubicBezTo>
                  <a:pt x="6106551" y="1765665"/>
                  <a:pt x="6109058" y="1775359"/>
                  <a:pt x="6104681" y="1774423"/>
                </a:cubicBezTo>
                <a:cubicBezTo>
                  <a:pt x="6102173" y="1764729"/>
                  <a:pt x="6098731" y="1759415"/>
                  <a:pt x="6103108" y="1760350"/>
                </a:cubicBezTo>
                <a:close/>
                <a:moveTo>
                  <a:pt x="4728678" y="1353366"/>
                </a:moveTo>
                <a:cubicBezTo>
                  <a:pt x="4733877" y="1353367"/>
                  <a:pt x="4733877" y="1353367"/>
                  <a:pt x="4733877" y="1353367"/>
                </a:cubicBezTo>
                <a:cubicBezTo>
                  <a:pt x="4744275" y="1358565"/>
                  <a:pt x="4744275" y="1358565"/>
                  <a:pt x="4733877" y="1358565"/>
                </a:cubicBezTo>
                <a:cubicBezTo>
                  <a:pt x="4728678" y="1353366"/>
                  <a:pt x="4728678" y="1353366"/>
                  <a:pt x="4728678" y="1353366"/>
                </a:cubicBezTo>
                <a:close/>
                <a:moveTo>
                  <a:pt x="4733877" y="1327372"/>
                </a:moveTo>
                <a:cubicBezTo>
                  <a:pt x="4733877" y="1327372"/>
                  <a:pt x="4739077" y="1327372"/>
                  <a:pt x="4739077" y="1332573"/>
                </a:cubicBezTo>
                <a:cubicBezTo>
                  <a:pt x="4733877" y="1332572"/>
                  <a:pt x="4733877" y="1332572"/>
                  <a:pt x="4733877" y="1332572"/>
                </a:cubicBezTo>
                <a:cubicBezTo>
                  <a:pt x="4733877" y="1332572"/>
                  <a:pt x="4733877" y="1327372"/>
                  <a:pt x="4733877" y="1327372"/>
                </a:cubicBezTo>
                <a:close/>
                <a:moveTo>
                  <a:pt x="4589881" y="1246867"/>
                </a:moveTo>
                <a:lnTo>
                  <a:pt x="4738303" y="1394900"/>
                </a:lnTo>
                <a:cubicBezTo>
                  <a:pt x="4815671" y="1476316"/>
                  <a:pt x="4889731" y="1560807"/>
                  <a:pt x="4957178" y="1651450"/>
                </a:cubicBezTo>
                <a:cubicBezTo>
                  <a:pt x="5026399" y="1745992"/>
                  <a:pt x="5089191" y="1843070"/>
                  <a:pt x="5145630" y="1942715"/>
                </a:cubicBezTo>
                <a:lnTo>
                  <a:pt x="5185865" y="2018945"/>
                </a:lnTo>
                <a:lnTo>
                  <a:pt x="5192679" y="2026376"/>
                </a:lnTo>
                <a:cubicBezTo>
                  <a:pt x="5204378" y="2043191"/>
                  <a:pt x="5216076" y="2069510"/>
                  <a:pt x="5227773" y="2081208"/>
                </a:cubicBezTo>
                <a:cubicBezTo>
                  <a:pt x="5227773" y="2081208"/>
                  <a:pt x="5227772" y="2086406"/>
                  <a:pt x="5227772" y="2086406"/>
                </a:cubicBezTo>
                <a:cubicBezTo>
                  <a:pt x="5227772" y="2091604"/>
                  <a:pt x="5227772" y="2091604"/>
                  <a:pt x="5227772" y="2091604"/>
                </a:cubicBezTo>
                <a:cubicBezTo>
                  <a:pt x="5227772" y="2091604"/>
                  <a:pt x="5232971" y="2091605"/>
                  <a:pt x="5232971" y="2091605"/>
                </a:cubicBezTo>
                <a:cubicBezTo>
                  <a:pt x="5243369" y="2107201"/>
                  <a:pt x="5238171" y="2107201"/>
                  <a:pt x="5243369" y="2117598"/>
                </a:cubicBezTo>
                <a:cubicBezTo>
                  <a:pt x="5243369" y="2117598"/>
                  <a:pt x="5243369" y="2122798"/>
                  <a:pt x="5243369" y="2122798"/>
                </a:cubicBezTo>
                <a:cubicBezTo>
                  <a:pt x="5243369" y="2122798"/>
                  <a:pt x="5248568" y="2127997"/>
                  <a:pt x="5248568" y="2127997"/>
                </a:cubicBezTo>
                <a:cubicBezTo>
                  <a:pt x="5248568" y="2122797"/>
                  <a:pt x="5248568" y="2122797"/>
                  <a:pt x="5248568" y="2122797"/>
                </a:cubicBezTo>
                <a:cubicBezTo>
                  <a:pt x="5264164" y="2148793"/>
                  <a:pt x="5269364" y="2164389"/>
                  <a:pt x="5284961" y="2179985"/>
                </a:cubicBezTo>
                <a:cubicBezTo>
                  <a:pt x="5279761" y="2179986"/>
                  <a:pt x="5279761" y="2179986"/>
                  <a:pt x="5279761" y="2179986"/>
                </a:cubicBezTo>
                <a:lnTo>
                  <a:pt x="5279761" y="2185184"/>
                </a:lnTo>
                <a:cubicBezTo>
                  <a:pt x="5279762" y="2190383"/>
                  <a:pt x="5284960" y="2190383"/>
                  <a:pt x="5284960" y="2190383"/>
                </a:cubicBezTo>
                <a:cubicBezTo>
                  <a:pt x="5284960" y="2190383"/>
                  <a:pt x="5284960" y="2190383"/>
                  <a:pt x="5290159" y="2190383"/>
                </a:cubicBezTo>
                <a:cubicBezTo>
                  <a:pt x="5290160" y="2195583"/>
                  <a:pt x="5290160" y="2195583"/>
                  <a:pt x="5290160" y="2195583"/>
                </a:cubicBezTo>
                <a:cubicBezTo>
                  <a:pt x="5300557" y="2211179"/>
                  <a:pt x="5295357" y="2216377"/>
                  <a:pt x="5300557" y="2226775"/>
                </a:cubicBezTo>
                <a:cubicBezTo>
                  <a:pt x="5305756" y="2226775"/>
                  <a:pt x="5305756" y="2221576"/>
                  <a:pt x="5310955" y="2231973"/>
                </a:cubicBezTo>
                <a:cubicBezTo>
                  <a:pt x="5310955" y="2237173"/>
                  <a:pt x="5316153" y="2237173"/>
                  <a:pt x="5316153" y="2242372"/>
                </a:cubicBezTo>
                <a:cubicBezTo>
                  <a:pt x="5310955" y="2242372"/>
                  <a:pt x="5310955" y="2242372"/>
                  <a:pt x="5310955" y="2247570"/>
                </a:cubicBezTo>
                <a:cubicBezTo>
                  <a:pt x="5310955" y="2247570"/>
                  <a:pt x="5310955" y="2252769"/>
                  <a:pt x="5316153" y="2252769"/>
                </a:cubicBezTo>
                <a:cubicBezTo>
                  <a:pt x="5316153" y="2252769"/>
                  <a:pt x="5316154" y="2257968"/>
                  <a:pt x="5321352" y="2257968"/>
                </a:cubicBezTo>
                <a:cubicBezTo>
                  <a:pt x="5326551" y="2268367"/>
                  <a:pt x="5352545" y="2309957"/>
                  <a:pt x="5347347" y="2304757"/>
                </a:cubicBezTo>
                <a:cubicBezTo>
                  <a:pt x="5357744" y="2299560"/>
                  <a:pt x="5331750" y="2289160"/>
                  <a:pt x="5342148" y="2283962"/>
                </a:cubicBezTo>
                <a:cubicBezTo>
                  <a:pt x="5336949" y="2278764"/>
                  <a:pt x="5331750" y="2273564"/>
                  <a:pt x="5326551" y="2263167"/>
                </a:cubicBezTo>
                <a:cubicBezTo>
                  <a:pt x="5326551" y="2263167"/>
                  <a:pt x="5326551" y="2263167"/>
                  <a:pt x="5326551" y="2257967"/>
                </a:cubicBezTo>
                <a:cubicBezTo>
                  <a:pt x="5326551" y="2257967"/>
                  <a:pt x="5326551" y="2252769"/>
                  <a:pt x="5326551" y="2252769"/>
                </a:cubicBezTo>
                <a:cubicBezTo>
                  <a:pt x="5326551" y="2247571"/>
                  <a:pt x="5321352" y="2242372"/>
                  <a:pt x="5321352" y="2242372"/>
                </a:cubicBezTo>
                <a:cubicBezTo>
                  <a:pt x="5321352" y="2226775"/>
                  <a:pt x="5305756" y="2221576"/>
                  <a:pt x="5295357" y="2200781"/>
                </a:cubicBezTo>
                <a:cubicBezTo>
                  <a:pt x="5300557" y="2200781"/>
                  <a:pt x="5300557" y="2195583"/>
                  <a:pt x="5295357" y="2190383"/>
                </a:cubicBezTo>
                <a:cubicBezTo>
                  <a:pt x="5295357" y="2185183"/>
                  <a:pt x="5295357" y="2185183"/>
                  <a:pt x="5295357" y="2185183"/>
                </a:cubicBezTo>
                <a:cubicBezTo>
                  <a:pt x="5295357" y="2185183"/>
                  <a:pt x="5295357" y="2179986"/>
                  <a:pt x="5295357" y="2174785"/>
                </a:cubicBezTo>
                <a:cubicBezTo>
                  <a:pt x="5290160" y="2174787"/>
                  <a:pt x="5290159" y="2169586"/>
                  <a:pt x="5290160" y="2174787"/>
                </a:cubicBezTo>
                <a:cubicBezTo>
                  <a:pt x="5290160" y="2174787"/>
                  <a:pt x="5284960" y="2174787"/>
                  <a:pt x="5284960" y="2174787"/>
                </a:cubicBezTo>
                <a:cubicBezTo>
                  <a:pt x="5284960" y="2159190"/>
                  <a:pt x="5274562" y="2164389"/>
                  <a:pt x="5269364" y="2153990"/>
                </a:cubicBezTo>
                <a:cubicBezTo>
                  <a:pt x="5264164" y="2138394"/>
                  <a:pt x="5258965" y="2127996"/>
                  <a:pt x="5253767" y="2122798"/>
                </a:cubicBezTo>
                <a:cubicBezTo>
                  <a:pt x="5253767" y="2122798"/>
                  <a:pt x="5253767" y="2117599"/>
                  <a:pt x="5253767" y="2117599"/>
                </a:cubicBezTo>
                <a:cubicBezTo>
                  <a:pt x="5253767" y="2117599"/>
                  <a:pt x="5253767" y="2117599"/>
                  <a:pt x="5253767" y="2112401"/>
                </a:cubicBezTo>
                <a:cubicBezTo>
                  <a:pt x="5248568" y="2107201"/>
                  <a:pt x="5245969" y="2104601"/>
                  <a:pt x="5244019" y="2102002"/>
                </a:cubicBezTo>
                <a:lnTo>
                  <a:pt x="5240896" y="2096451"/>
                </a:lnTo>
                <a:lnTo>
                  <a:pt x="5243369" y="2096804"/>
                </a:lnTo>
                <a:cubicBezTo>
                  <a:pt x="5243369" y="2096804"/>
                  <a:pt x="5243369" y="2096804"/>
                  <a:pt x="5243369" y="2091605"/>
                </a:cubicBezTo>
                <a:cubicBezTo>
                  <a:pt x="5243369" y="2091605"/>
                  <a:pt x="5238169" y="2086406"/>
                  <a:pt x="5238169" y="2086406"/>
                </a:cubicBezTo>
                <a:cubicBezTo>
                  <a:pt x="5232971" y="2081207"/>
                  <a:pt x="5232971" y="2081207"/>
                  <a:pt x="5232971" y="2081207"/>
                </a:cubicBezTo>
                <a:cubicBezTo>
                  <a:pt x="5232973" y="2076009"/>
                  <a:pt x="5232973" y="2076009"/>
                  <a:pt x="5227772" y="2065611"/>
                </a:cubicBezTo>
                <a:cubicBezTo>
                  <a:pt x="5227772" y="2070809"/>
                  <a:pt x="5222573" y="2065611"/>
                  <a:pt x="5217375" y="2055212"/>
                </a:cubicBezTo>
                <a:cubicBezTo>
                  <a:pt x="5222573" y="2055213"/>
                  <a:pt x="5222573" y="2060412"/>
                  <a:pt x="5227772" y="2060411"/>
                </a:cubicBezTo>
                <a:cubicBezTo>
                  <a:pt x="5217375" y="2044816"/>
                  <a:pt x="5217375" y="2055212"/>
                  <a:pt x="5212177" y="2044816"/>
                </a:cubicBezTo>
                <a:cubicBezTo>
                  <a:pt x="5206977" y="2029219"/>
                  <a:pt x="5212176" y="2039616"/>
                  <a:pt x="5196579" y="2018821"/>
                </a:cubicBezTo>
                <a:cubicBezTo>
                  <a:pt x="5201777" y="2013621"/>
                  <a:pt x="5206977" y="2018821"/>
                  <a:pt x="5212176" y="2018821"/>
                </a:cubicBezTo>
                <a:cubicBezTo>
                  <a:pt x="5201777" y="2008423"/>
                  <a:pt x="5196579" y="2003224"/>
                  <a:pt x="5191380" y="1998026"/>
                </a:cubicBezTo>
                <a:cubicBezTo>
                  <a:pt x="5196579" y="1998026"/>
                  <a:pt x="5196579" y="1998026"/>
                  <a:pt x="5196579" y="1998026"/>
                </a:cubicBezTo>
                <a:cubicBezTo>
                  <a:pt x="5196579" y="1998026"/>
                  <a:pt x="5196579" y="1998026"/>
                  <a:pt x="5196579" y="1992827"/>
                </a:cubicBezTo>
                <a:cubicBezTo>
                  <a:pt x="5196579" y="1992827"/>
                  <a:pt x="5191381" y="1992827"/>
                  <a:pt x="5191380" y="1987628"/>
                </a:cubicBezTo>
                <a:cubicBezTo>
                  <a:pt x="5186182" y="1982428"/>
                  <a:pt x="5180982" y="1972031"/>
                  <a:pt x="5175784" y="1972031"/>
                </a:cubicBezTo>
                <a:cubicBezTo>
                  <a:pt x="5175784" y="1972031"/>
                  <a:pt x="5170585" y="1966832"/>
                  <a:pt x="5170584" y="1961634"/>
                </a:cubicBezTo>
                <a:cubicBezTo>
                  <a:pt x="5170584" y="1961634"/>
                  <a:pt x="5170584" y="1961634"/>
                  <a:pt x="5165385" y="1956436"/>
                </a:cubicBezTo>
                <a:cubicBezTo>
                  <a:pt x="5165385" y="1956436"/>
                  <a:pt x="5165385" y="1956436"/>
                  <a:pt x="5165385" y="1961634"/>
                </a:cubicBezTo>
                <a:cubicBezTo>
                  <a:pt x="5165385" y="1961634"/>
                  <a:pt x="5165385" y="1961634"/>
                  <a:pt x="5165385" y="1966832"/>
                </a:cubicBezTo>
                <a:cubicBezTo>
                  <a:pt x="5149789" y="1951235"/>
                  <a:pt x="5144590" y="1935640"/>
                  <a:pt x="5139392" y="1925242"/>
                </a:cubicBezTo>
                <a:cubicBezTo>
                  <a:pt x="5144590" y="1925242"/>
                  <a:pt x="5149790" y="1930442"/>
                  <a:pt x="5154988" y="1930441"/>
                </a:cubicBezTo>
                <a:cubicBezTo>
                  <a:pt x="5139391" y="1904446"/>
                  <a:pt x="5123794" y="1878453"/>
                  <a:pt x="5123794" y="1899247"/>
                </a:cubicBezTo>
                <a:cubicBezTo>
                  <a:pt x="5113396" y="1873253"/>
                  <a:pt x="5113396" y="1873253"/>
                  <a:pt x="5097800" y="1857656"/>
                </a:cubicBezTo>
                <a:cubicBezTo>
                  <a:pt x="5097800" y="1857656"/>
                  <a:pt x="5103000" y="1857656"/>
                  <a:pt x="5102999" y="1862856"/>
                </a:cubicBezTo>
                <a:cubicBezTo>
                  <a:pt x="5102999" y="1862856"/>
                  <a:pt x="5108197" y="1862856"/>
                  <a:pt x="5108197" y="1862856"/>
                </a:cubicBezTo>
                <a:cubicBezTo>
                  <a:pt x="5113398" y="1868054"/>
                  <a:pt x="5113398" y="1862856"/>
                  <a:pt x="5113398" y="1862856"/>
                </a:cubicBezTo>
                <a:cubicBezTo>
                  <a:pt x="5113396" y="1857656"/>
                  <a:pt x="5113396" y="1857656"/>
                  <a:pt x="5108198" y="1852457"/>
                </a:cubicBezTo>
                <a:cubicBezTo>
                  <a:pt x="5113396" y="1852457"/>
                  <a:pt x="5113396" y="1852457"/>
                  <a:pt x="5113396" y="1852457"/>
                </a:cubicBezTo>
                <a:cubicBezTo>
                  <a:pt x="5113396" y="1857656"/>
                  <a:pt x="5118597" y="1857656"/>
                  <a:pt x="5118597" y="1857656"/>
                </a:cubicBezTo>
                <a:cubicBezTo>
                  <a:pt x="5118596" y="1862856"/>
                  <a:pt x="5118596" y="1862856"/>
                  <a:pt x="5118596" y="1862856"/>
                </a:cubicBezTo>
                <a:cubicBezTo>
                  <a:pt x="5118596" y="1862856"/>
                  <a:pt x="5123794" y="1868054"/>
                  <a:pt x="5123794" y="1868054"/>
                </a:cubicBezTo>
                <a:cubicBezTo>
                  <a:pt x="5123794" y="1868054"/>
                  <a:pt x="5128993" y="1873253"/>
                  <a:pt x="5128993" y="1873253"/>
                </a:cubicBezTo>
                <a:cubicBezTo>
                  <a:pt x="5165387" y="1930441"/>
                  <a:pt x="5196579" y="1982428"/>
                  <a:pt x="5232971" y="2039616"/>
                </a:cubicBezTo>
                <a:cubicBezTo>
                  <a:pt x="5232971" y="2044816"/>
                  <a:pt x="5232971" y="2044816"/>
                  <a:pt x="5232971" y="2044816"/>
                </a:cubicBezTo>
                <a:cubicBezTo>
                  <a:pt x="5232971" y="2050013"/>
                  <a:pt x="5238169" y="2050013"/>
                  <a:pt x="5238169" y="2050013"/>
                </a:cubicBezTo>
                <a:cubicBezTo>
                  <a:pt x="5253768" y="2065611"/>
                  <a:pt x="5248568" y="2065610"/>
                  <a:pt x="5258965" y="2081208"/>
                </a:cubicBezTo>
                <a:cubicBezTo>
                  <a:pt x="5258965" y="2086406"/>
                  <a:pt x="5258965" y="2091605"/>
                  <a:pt x="5264164" y="2096804"/>
                </a:cubicBezTo>
                <a:cubicBezTo>
                  <a:pt x="5264164" y="2102002"/>
                  <a:pt x="5269364" y="2102002"/>
                  <a:pt x="5269364" y="2102002"/>
                </a:cubicBezTo>
                <a:cubicBezTo>
                  <a:pt x="5279761" y="2117599"/>
                  <a:pt x="5284960" y="2133196"/>
                  <a:pt x="5295357" y="2138394"/>
                </a:cubicBezTo>
                <a:cubicBezTo>
                  <a:pt x="5295357" y="2138394"/>
                  <a:pt x="5300557" y="2143594"/>
                  <a:pt x="5300557" y="2143594"/>
                </a:cubicBezTo>
                <a:cubicBezTo>
                  <a:pt x="5300557" y="2148793"/>
                  <a:pt x="5300557" y="2153991"/>
                  <a:pt x="5300557" y="2159190"/>
                </a:cubicBezTo>
                <a:cubicBezTo>
                  <a:pt x="5305756" y="2159190"/>
                  <a:pt x="5316153" y="2185184"/>
                  <a:pt x="5326551" y="2195581"/>
                </a:cubicBezTo>
                <a:cubicBezTo>
                  <a:pt x="5326551" y="2195581"/>
                  <a:pt x="5326551" y="2200781"/>
                  <a:pt x="5331750" y="2200781"/>
                </a:cubicBezTo>
                <a:cubicBezTo>
                  <a:pt x="5331750" y="2205980"/>
                  <a:pt x="5331750" y="2205980"/>
                  <a:pt x="5331750" y="2205980"/>
                </a:cubicBezTo>
                <a:cubicBezTo>
                  <a:pt x="5352545" y="2252769"/>
                  <a:pt x="5373341" y="2304757"/>
                  <a:pt x="5399336" y="2351549"/>
                </a:cubicBezTo>
                <a:cubicBezTo>
                  <a:pt x="5399336" y="2356745"/>
                  <a:pt x="5404535" y="2361945"/>
                  <a:pt x="5409733" y="2367145"/>
                </a:cubicBezTo>
                <a:cubicBezTo>
                  <a:pt x="5409733" y="2372343"/>
                  <a:pt x="5409733" y="2377542"/>
                  <a:pt x="5409734" y="2382741"/>
                </a:cubicBezTo>
                <a:cubicBezTo>
                  <a:pt x="5409733" y="2377542"/>
                  <a:pt x="5414932" y="2382740"/>
                  <a:pt x="5420132" y="2382741"/>
                </a:cubicBezTo>
                <a:cubicBezTo>
                  <a:pt x="5420132" y="2387938"/>
                  <a:pt x="5425330" y="2393139"/>
                  <a:pt x="5425330" y="2393139"/>
                </a:cubicBezTo>
                <a:cubicBezTo>
                  <a:pt x="5435728" y="2419134"/>
                  <a:pt x="5440927" y="2445127"/>
                  <a:pt x="5451326" y="2465923"/>
                </a:cubicBezTo>
                <a:cubicBezTo>
                  <a:pt x="5451326" y="2465923"/>
                  <a:pt x="5451325" y="2471121"/>
                  <a:pt x="5451325" y="2471121"/>
                </a:cubicBezTo>
                <a:cubicBezTo>
                  <a:pt x="5451325" y="2476320"/>
                  <a:pt x="5451325" y="2476320"/>
                  <a:pt x="5451325" y="2481519"/>
                </a:cubicBezTo>
                <a:cubicBezTo>
                  <a:pt x="5456524" y="2481519"/>
                  <a:pt x="5456524" y="2481519"/>
                  <a:pt x="5456524" y="2481519"/>
                </a:cubicBezTo>
                <a:cubicBezTo>
                  <a:pt x="5472120" y="2512711"/>
                  <a:pt x="5487717" y="2538708"/>
                  <a:pt x="5492916" y="2559502"/>
                </a:cubicBezTo>
                <a:cubicBezTo>
                  <a:pt x="5508512" y="2575097"/>
                  <a:pt x="5518910" y="2621888"/>
                  <a:pt x="5534507" y="2663479"/>
                </a:cubicBezTo>
                <a:cubicBezTo>
                  <a:pt x="5544905" y="2673878"/>
                  <a:pt x="5550104" y="2710269"/>
                  <a:pt x="5555303" y="2720667"/>
                </a:cubicBezTo>
                <a:cubicBezTo>
                  <a:pt x="5555303" y="2720667"/>
                  <a:pt x="5555303" y="2725866"/>
                  <a:pt x="5555303" y="2725866"/>
                </a:cubicBezTo>
                <a:cubicBezTo>
                  <a:pt x="5555303" y="2725866"/>
                  <a:pt x="5555303" y="2731064"/>
                  <a:pt x="5555303" y="2731064"/>
                </a:cubicBezTo>
                <a:cubicBezTo>
                  <a:pt x="5555303" y="2736264"/>
                  <a:pt x="5555303" y="2736264"/>
                  <a:pt x="5555303" y="2736264"/>
                </a:cubicBezTo>
                <a:cubicBezTo>
                  <a:pt x="5560501" y="2741462"/>
                  <a:pt x="5560501" y="2741462"/>
                  <a:pt x="5560501" y="2736264"/>
                </a:cubicBezTo>
                <a:cubicBezTo>
                  <a:pt x="5565700" y="2751860"/>
                  <a:pt x="5565700" y="2741463"/>
                  <a:pt x="5570899" y="2741463"/>
                </a:cubicBezTo>
                <a:cubicBezTo>
                  <a:pt x="5565699" y="2757059"/>
                  <a:pt x="5581297" y="2757059"/>
                  <a:pt x="5581296" y="2777854"/>
                </a:cubicBezTo>
                <a:cubicBezTo>
                  <a:pt x="5586496" y="2772656"/>
                  <a:pt x="5586495" y="2788252"/>
                  <a:pt x="5591695" y="2788252"/>
                </a:cubicBezTo>
                <a:cubicBezTo>
                  <a:pt x="5581297" y="2767457"/>
                  <a:pt x="5576098" y="2731064"/>
                  <a:pt x="5565700" y="2725866"/>
                </a:cubicBezTo>
                <a:cubicBezTo>
                  <a:pt x="5565700" y="2725866"/>
                  <a:pt x="5565700" y="2720666"/>
                  <a:pt x="5565700" y="2715468"/>
                </a:cubicBezTo>
                <a:cubicBezTo>
                  <a:pt x="5565700" y="2715468"/>
                  <a:pt x="5565700" y="2710269"/>
                  <a:pt x="5560501" y="2710269"/>
                </a:cubicBezTo>
                <a:cubicBezTo>
                  <a:pt x="5560501" y="2679076"/>
                  <a:pt x="5544905" y="2653082"/>
                  <a:pt x="5534506" y="2627087"/>
                </a:cubicBezTo>
                <a:cubicBezTo>
                  <a:pt x="5508512" y="2559502"/>
                  <a:pt x="5487717" y="2491917"/>
                  <a:pt x="5461723" y="2434729"/>
                </a:cubicBezTo>
                <a:cubicBezTo>
                  <a:pt x="5440927" y="2387938"/>
                  <a:pt x="5420132" y="2315156"/>
                  <a:pt x="5383739" y="2252769"/>
                </a:cubicBezTo>
                <a:cubicBezTo>
                  <a:pt x="5378540" y="2242372"/>
                  <a:pt x="5368143" y="2237173"/>
                  <a:pt x="5368144" y="2226775"/>
                </a:cubicBezTo>
                <a:cubicBezTo>
                  <a:pt x="5342148" y="2179985"/>
                  <a:pt x="5326551" y="2133196"/>
                  <a:pt x="5305756" y="2096804"/>
                </a:cubicBezTo>
                <a:cubicBezTo>
                  <a:pt x="5284960" y="2070809"/>
                  <a:pt x="5295357" y="2086406"/>
                  <a:pt x="5279762" y="2055213"/>
                </a:cubicBezTo>
                <a:cubicBezTo>
                  <a:pt x="5264164" y="2018822"/>
                  <a:pt x="5243369" y="1987628"/>
                  <a:pt x="5222573" y="1966832"/>
                </a:cubicBezTo>
                <a:cubicBezTo>
                  <a:pt x="5201777" y="1920042"/>
                  <a:pt x="5149789" y="1857656"/>
                  <a:pt x="5123795" y="1816065"/>
                </a:cubicBezTo>
                <a:cubicBezTo>
                  <a:pt x="5113396" y="1800469"/>
                  <a:pt x="5108197" y="1805668"/>
                  <a:pt x="5097800" y="1790071"/>
                </a:cubicBezTo>
                <a:cubicBezTo>
                  <a:pt x="5108197" y="1784872"/>
                  <a:pt x="5087402" y="1758878"/>
                  <a:pt x="5071806" y="1743282"/>
                </a:cubicBezTo>
                <a:cubicBezTo>
                  <a:pt x="5071806" y="1743282"/>
                  <a:pt x="5066607" y="1743282"/>
                  <a:pt x="5061408" y="1738083"/>
                </a:cubicBezTo>
                <a:cubicBezTo>
                  <a:pt x="5045811" y="1722486"/>
                  <a:pt x="5035413" y="1686094"/>
                  <a:pt x="5009419" y="1665298"/>
                </a:cubicBezTo>
                <a:cubicBezTo>
                  <a:pt x="5004220" y="1660100"/>
                  <a:pt x="4999021" y="1665298"/>
                  <a:pt x="4988624" y="1654901"/>
                </a:cubicBezTo>
                <a:cubicBezTo>
                  <a:pt x="4988624" y="1654901"/>
                  <a:pt x="4988624" y="1639305"/>
                  <a:pt x="4978225" y="1634104"/>
                </a:cubicBezTo>
                <a:cubicBezTo>
                  <a:pt x="4936635" y="1576917"/>
                  <a:pt x="4869048" y="1514531"/>
                  <a:pt x="4822259" y="1467742"/>
                </a:cubicBezTo>
                <a:cubicBezTo>
                  <a:pt x="4801463" y="1446946"/>
                  <a:pt x="4780668" y="1420953"/>
                  <a:pt x="4754673" y="1394958"/>
                </a:cubicBezTo>
                <a:cubicBezTo>
                  <a:pt x="4744275" y="1384560"/>
                  <a:pt x="4723481" y="1374162"/>
                  <a:pt x="4713081" y="1363765"/>
                </a:cubicBezTo>
                <a:cubicBezTo>
                  <a:pt x="4713081" y="1363765"/>
                  <a:pt x="4702684" y="1348168"/>
                  <a:pt x="4702684" y="1348168"/>
                </a:cubicBezTo>
                <a:cubicBezTo>
                  <a:pt x="4692286" y="1337771"/>
                  <a:pt x="4687088" y="1337771"/>
                  <a:pt x="4681888" y="1332573"/>
                </a:cubicBezTo>
                <a:cubicBezTo>
                  <a:pt x="4681888" y="1327372"/>
                  <a:pt x="4681888" y="1327372"/>
                  <a:pt x="4681888" y="1327372"/>
                </a:cubicBezTo>
                <a:cubicBezTo>
                  <a:pt x="4697485" y="1327372"/>
                  <a:pt x="4702684" y="1353367"/>
                  <a:pt x="4707883" y="1342969"/>
                </a:cubicBezTo>
                <a:cubicBezTo>
                  <a:pt x="4707883" y="1342969"/>
                  <a:pt x="4707883" y="1342969"/>
                  <a:pt x="4707883" y="1348168"/>
                </a:cubicBezTo>
                <a:cubicBezTo>
                  <a:pt x="4718280" y="1353367"/>
                  <a:pt x="4718280" y="1353367"/>
                  <a:pt x="4718280" y="1353367"/>
                </a:cubicBezTo>
                <a:cubicBezTo>
                  <a:pt x="4718280" y="1353367"/>
                  <a:pt x="4723480" y="1353367"/>
                  <a:pt x="4723480" y="1353367"/>
                </a:cubicBezTo>
                <a:cubicBezTo>
                  <a:pt x="4723480" y="1353367"/>
                  <a:pt x="4723480" y="1358565"/>
                  <a:pt x="4728678" y="1358565"/>
                </a:cubicBezTo>
                <a:cubicBezTo>
                  <a:pt x="4728678" y="1358565"/>
                  <a:pt x="4733877" y="1358565"/>
                  <a:pt x="4733877" y="1358565"/>
                </a:cubicBezTo>
                <a:cubicBezTo>
                  <a:pt x="4749473" y="1374162"/>
                  <a:pt x="4749473" y="1368964"/>
                  <a:pt x="4765071" y="1384560"/>
                </a:cubicBezTo>
                <a:cubicBezTo>
                  <a:pt x="4765071" y="1384560"/>
                  <a:pt x="4770270" y="1389758"/>
                  <a:pt x="4770270" y="1389758"/>
                </a:cubicBezTo>
                <a:cubicBezTo>
                  <a:pt x="4770270" y="1389758"/>
                  <a:pt x="4770270" y="1389758"/>
                  <a:pt x="4775469" y="1389760"/>
                </a:cubicBezTo>
                <a:cubicBezTo>
                  <a:pt x="4775469" y="1389760"/>
                  <a:pt x="4775469" y="1394958"/>
                  <a:pt x="4775469" y="1394958"/>
                </a:cubicBezTo>
                <a:cubicBezTo>
                  <a:pt x="4780668" y="1405355"/>
                  <a:pt x="4754674" y="1389760"/>
                  <a:pt x="4770269" y="1400157"/>
                </a:cubicBezTo>
                <a:cubicBezTo>
                  <a:pt x="4775469" y="1405355"/>
                  <a:pt x="4780668" y="1400157"/>
                  <a:pt x="4796264" y="1405355"/>
                </a:cubicBezTo>
                <a:cubicBezTo>
                  <a:pt x="4801463" y="1420953"/>
                  <a:pt x="4811861" y="1420953"/>
                  <a:pt x="4832656" y="1446946"/>
                </a:cubicBezTo>
                <a:cubicBezTo>
                  <a:pt x="4827457" y="1446946"/>
                  <a:pt x="4827457" y="1446946"/>
                  <a:pt x="4827457" y="1446946"/>
                </a:cubicBezTo>
                <a:cubicBezTo>
                  <a:pt x="4832656" y="1452146"/>
                  <a:pt x="4832656" y="1452146"/>
                  <a:pt x="4832656" y="1452146"/>
                </a:cubicBezTo>
                <a:cubicBezTo>
                  <a:pt x="4832658" y="1462543"/>
                  <a:pt x="4822259" y="1446946"/>
                  <a:pt x="4817060" y="1446946"/>
                </a:cubicBezTo>
                <a:cubicBezTo>
                  <a:pt x="4827457" y="1462543"/>
                  <a:pt x="4832658" y="1462543"/>
                  <a:pt x="4843054" y="1462543"/>
                </a:cubicBezTo>
                <a:cubicBezTo>
                  <a:pt x="4843055" y="1467742"/>
                  <a:pt x="4843055" y="1467742"/>
                  <a:pt x="4848253" y="1472941"/>
                </a:cubicBezTo>
                <a:cubicBezTo>
                  <a:pt x="4848254" y="1478139"/>
                  <a:pt x="4853452" y="1478140"/>
                  <a:pt x="4853452" y="1478140"/>
                </a:cubicBezTo>
                <a:cubicBezTo>
                  <a:pt x="4858651" y="1472941"/>
                  <a:pt x="4858651" y="1472941"/>
                  <a:pt x="4858651" y="1472941"/>
                </a:cubicBezTo>
                <a:cubicBezTo>
                  <a:pt x="4863849" y="1493736"/>
                  <a:pt x="4874248" y="1478139"/>
                  <a:pt x="4889844" y="1504134"/>
                </a:cubicBezTo>
                <a:cubicBezTo>
                  <a:pt x="4895043" y="1509332"/>
                  <a:pt x="4895043" y="1509332"/>
                  <a:pt x="4895043" y="1509332"/>
                </a:cubicBezTo>
                <a:cubicBezTo>
                  <a:pt x="4895043" y="1509332"/>
                  <a:pt x="4900243" y="1509332"/>
                  <a:pt x="4900243" y="1509332"/>
                </a:cubicBezTo>
                <a:cubicBezTo>
                  <a:pt x="4936634" y="1550924"/>
                  <a:pt x="4967828" y="1582117"/>
                  <a:pt x="4999021" y="1608112"/>
                </a:cubicBezTo>
                <a:cubicBezTo>
                  <a:pt x="4993821" y="1608112"/>
                  <a:pt x="4993821" y="1628907"/>
                  <a:pt x="5004220" y="1623708"/>
                </a:cubicBezTo>
                <a:cubicBezTo>
                  <a:pt x="4999021" y="1613310"/>
                  <a:pt x="5009419" y="1618509"/>
                  <a:pt x="5014618" y="1628906"/>
                </a:cubicBezTo>
                <a:cubicBezTo>
                  <a:pt x="5030214" y="1649702"/>
                  <a:pt x="5061408" y="1680895"/>
                  <a:pt x="5087402" y="1717287"/>
                </a:cubicBezTo>
                <a:cubicBezTo>
                  <a:pt x="5113396" y="1748480"/>
                  <a:pt x="5139391" y="1784872"/>
                  <a:pt x="5160187" y="1810867"/>
                </a:cubicBezTo>
                <a:cubicBezTo>
                  <a:pt x="5154988" y="1805668"/>
                  <a:pt x="5160187" y="1826464"/>
                  <a:pt x="5165385" y="1826464"/>
                </a:cubicBezTo>
                <a:cubicBezTo>
                  <a:pt x="5160187" y="1816065"/>
                  <a:pt x="5165387" y="1816065"/>
                  <a:pt x="5170584" y="1821264"/>
                </a:cubicBezTo>
                <a:cubicBezTo>
                  <a:pt x="5170584" y="1831661"/>
                  <a:pt x="5191381" y="1857656"/>
                  <a:pt x="5206977" y="1878452"/>
                </a:cubicBezTo>
                <a:cubicBezTo>
                  <a:pt x="5222573" y="1899247"/>
                  <a:pt x="5238171" y="1914843"/>
                  <a:pt x="5232971" y="1914843"/>
                </a:cubicBezTo>
                <a:cubicBezTo>
                  <a:pt x="5253767" y="1935640"/>
                  <a:pt x="5264164" y="1956436"/>
                  <a:pt x="5274562" y="1977230"/>
                </a:cubicBezTo>
                <a:cubicBezTo>
                  <a:pt x="5290159" y="2003224"/>
                  <a:pt x="5300557" y="2029219"/>
                  <a:pt x="5326551" y="2060412"/>
                </a:cubicBezTo>
                <a:cubicBezTo>
                  <a:pt x="5326551" y="2060412"/>
                  <a:pt x="5326551" y="2065610"/>
                  <a:pt x="5326551" y="2070809"/>
                </a:cubicBezTo>
                <a:cubicBezTo>
                  <a:pt x="5347347" y="2076009"/>
                  <a:pt x="5362944" y="2143594"/>
                  <a:pt x="5378540" y="2164389"/>
                </a:cubicBezTo>
                <a:cubicBezTo>
                  <a:pt x="5383740" y="2169586"/>
                  <a:pt x="5383740" y="2164389"/>
                  <a:pt x="5388937" y="2174787"/>
                </a:cubicBezTo>
                <a:cubicBezTo>
                  <a:pt x="5399336" y="2190383"/>
                  <a:pt x="5399337" y="2205980"/>
                  <a:pt x="5409733" y="2221576"/>
                </a:cubicBezTo>
                <a:cubicBezTo>
                  <a:pt x="5414932" y="2231975"/>
                  <a:pt x="5420133" y="2237173"/>
                  <a:pt x="5430529" y="2247570"/>
                </a:cubicBezTo>
                <a:cubicBezTo>
                  <a:pt x="5446125" y="2278764"/>
                  <a:pt x="5456524" y="2325553"/>
                  <a:pt x="5472120" y="2361946"/>
                </a:cubicBezTo>
                <a:cubicBezTo>
                  <a:pt x="5492916" y="2403537"/>
                  <a:pt x="5513712" y="2465923"/>
                  <a:pt x="5534507" y="2512713"/>
                </a:cubicBezTo>
                <a:cubicBezTo>
                  <a:pt x="5539705" y="2528309"/>
                  <a:pt x="5550104" y="2543904"/>
                  <a:pt x="5555303" y="2554303"/>
                </a:cubicBezTo>
                <a:cubicBezTo>
                  <a:pt x="5555303" y="2554303"/>
                  <a:pt x="5550104" y="2549104"/>
                  <a:pt x="5550104" y="2549104"/>
                </a:cubicBezTo>
                <a:cubicBezTo>
                  <a:pt x="5555303" y="2569900"/>
                  <a:pt x="5565700" y="2590696"/>
                  <a:pt x="5570899" y="2606291"/>
                </a:cubicBezTo>
                <a:cubicBezTo>
                  <a:pt x="5570899" y="2611491"/>
                  <a:pt x="5570899" y="2621888"/>
                  <a:pt x="5570899" y="2621888"/>
                </a:cubicBezTo>
                <a:cubicBezTo>
                  <a:pt x="5586496" y="2673878"/>
                  <a:pt x="5607292" y="2741463"/>
                  <a:pt x="5622887" y="2788251"/>
                </a:cubicBezTo>
                <a:cubicBezTo>
                  <a:pt x="5622887" y="2788251"/>
                  <a:pt x="5622887" y="2788251"/>
                  <a:pt x="5617689" y="2788251"/>
                </a:cubicBezTo>
                <a:cubicBezTo>
                  <a:pt x="5617689" y="2788251"/>
                  <a:pt x="5617689" y="2793450"/>
                  <a:pt x="5617689" y="2793450"/>
                </a:cubicBezTo>
                <a:cubicBezTo>
                  <a:pt x="5617689" y="2793450"/>
                  <a:pt x="5622886" y="2798650"/>
                  <a:pt x="5622886" y="2798650"/>
                </a:cubicBezTo>
                <a:cubicBezTo>
                  <a:pt x="5628086" y="2814246"/>
                  <a:pt x="5633285" y="2871434"/>
                  <a:pt x="5638485" y="2855838"/>
                </a:cubicBezTo>
                <a:cubicBezTo>
                  <a:pt x="5638485" y="2861036"/>
                  <a:pt x="5638485" y="2861036"/>
                  <a:pt x="5638485" y="2861036"/>
                </a:cubicBezTo>
                <a:cubicBezTo>
                  <a:pt x="5638485" y="2866235"/>
                  <a:pt x="5638485" y="2866235"/>
                  <a:pt x="5638485" y="2866235"/>
                </a:cubicBezTo>
                <a:cubicBezTo>
                  <a:pt x="5643684" y="2866235"/>
                  <a:pt x="5643684" y="2866235"/>
                  <a:pt x="5643684" y="2866235"/>
                </a:cubicBezTo>
                <a:cubicBezTo>
                  <a:pt x="5643684" y="2861036"/>
                  <a:pt x="5643684" y="2861036"/>
                  <a:pt x="5643684" y="2861036"/>
                </a:cubicBezTo>
                <a:cubicBezTo>
                  <a:pt x="5654081" y="2855838"/>
                  <a:pt x="5648883" y="2876633"/>
                  <a:pt x="5648882" y="2881831"/>
                </a:cubicBezTo>
                <a:cubicBezTo>
                  <a:pt x="5654081" y="2871434"/>
                  <a:pt x="5664478" y="2902627"/>
                  <a:pt x="5659280" y="2881830"/>
                </a:cubicBezTo>
                <a:cubicBezTo>
                  <a:pt x="5654081" y="2881831"/>
                  <a:pt x="5654081" y="2866235"/>
                  <a:pt x="5654081" y="2866235"/>
                </a:cubicBezTo>
                <a:cubicBezTo>
                  <a:pt x="5659280" y="2876633"/>
                  <a:pt x="5659280" y="2871434"/>
                  <a:pt x="5659280" y="2866235"/>
                </a:cubicBezTo>
                <a:cubicBezTo>
                  <a:pt x="5648883" y="2861036"/>
                  <a:pt x="5648883" y="2840240"/>
                  <a:pt x="5638485" y="2824644"/>
                </a:cubicBezTo>
                <a:cubicBezTo>
                  <a:pt x="5638485" y="2824644"/>
                  <a:pt x="5638485" y="2819446"/>
                  <a:pt x="5638485" y="2814246"/>
                </a:cubicBezTo>
                <a:cubicBezTo>
                  <a:pt x="5638485" y="2814246"/>
                  <a:pt x="5638485" y="2809048"/>
                  <a:pt x="5638485" y="2809048"/>
                </a:cubicBezTo>
                <a:cubicBezTo>
                  <a:pt x="5638485" y="2803848"/>
                  <a:pt x="5638485" y="2803848"/>
                  <a:pt x="5638485" y="2803848"/>
                </a:cubicBezTo>
                <a:cubicBezTo>
                  <a:pt x="5638485" y="2803848"/>
                  <a:pt x="5633284" y="2803849"/>
                  <a:pt x="5633284" y="2803849"/>
                </a:cubicBezTo>
                <a:cubicBezTo>
                  <a:pt x="5633285" y="2798648"/>
                  <a:pt x="5633285" y="2798648"/>
                  <a:pt x="5633285" y="2793450"/>
                </a:cubicBezTo>
                <a:cubicBezTo>
                  <a:pt x="5638485" y="2788251"/>
                  <a:pt x="5638484" y="2798650"/>
                  <a:pt x="5643684" y="2798651"/>
                </a:cubicBezTo>
                <a:cubicBezTo>
                  <a:pt x="5643684" y="2788252"/>
                  <a:pt x="5638485" y="2788251"/>
                  <a:pt x="5638485" y="2783053"/>
                </a:cubicBezTo>
                <a:cubicBezTo>
                  <a:pt x="5638485" y="2783053"/>
                  <a:pt x="5638485" y="2783053"/>
                  <a:pt x="5638485" y="2777853"/>
                </a:cubicBezTo>
                <a:cubicBezTo>
                  <a:pt x="5638485" y="2777853"/>
                  <a:pt x="5638485" y="2772655"/>
                  <a:pt x="5638485" y="2772655"/>
                </a:cubicBezTo>
                <a:cubicBezTo>
                  <a:pt x="5638485" y="2767457"/>
                  <a:pt x="5638485" y="2767457"/>
                  <a:pt x="5638485" y="2767457"/>
                </a:cubicBezTo>
                <a:cubicBezTo>
                  <a:pt x="5633284" y="2746661"/>
                  <a:pt x="5633284" y="2746661"/>
                  <a:pt x="5633284" y="2746661"/>
                </a:cubicBezTo>
                <a:cubicBezTo>
                  <a:pt x="5628086" y="2741463"/>
                  <a:pt x="5628086" y="2741463"/>
                  <a:pt x="5628086" y="2741463"/>
                </a:cubicBezTo>
                <a:cubicBezTo>
                  <a:pt x="5633285" y="2736264"/>
                  <a:pt x="5628086" y="2736262"/>
                  <a:pt x="5628086" y="2736262"/>
                </a:cubicBezTo>
                <a:lnTo>
                  <a:pt x="5628086" y="2741463"/>
                </a:lnTo>
                <a:cubicBezTo>
                  <a:pt x="5617688" y="2710269"/>
                  <a:pt x="5617689" y="2720667"/>
                  <a:pt x="5612491" y="2689474"/>
                </a:cubicBezTo>
                <a:cubicBezTo>
                  <a:pt x="5612491" y="2684274"/>
                  <a:pt x="5612491" y="2684274"/>
                  <a:pt x="5612490" y="2679076"/>
                </a:cubicBezTo>
                <a:cubicBezTo>
                  <a:pt x="5607292" y="2673878"/>
                  <a:pt x="5607292" y="2673878"/>
                  <a:pt x="5607292" y="2679075"/>
                </a:cubicBezTo>
                <a:cubicBezTo>
                  <a:pt x="5607292" y="2663479"/>
                  <a:pt x="5602092" y="2637485"/>
                  <a:pt x="5591695" y="2632286"/>
                </a:cubicBezTo>
                <a:cubicBezTo>
                  <a:pt x="5596893" y="2642684"/>
                  <a:pt x="5591694" y="2642685"/>
                  <a:pt x="5586496" y="2632286"/>
                </a:cubicBezTo>
                <a:lnTo>
                  <a:pt x="5586496" y="2627087"/>
                </a:lnTo>
                <a:cubicBezTo>
                  <a:pt x="5591694" y="2627087"/>
                  <a:pt x="5591694" y="2627087"/>
                  <a:pt x="5591694" y="2627087"/>
                </a:cubicBezTo>
                <a:cubicBezTo>
                  <a:pt x="5591694" y="2627087"/>
                  <a:pt x="5591694" y="2627087"/>
                  <a:pt x="5591695" y="2621888"/>
                </a:cubicBezTo>
                <a:cubicBezTo>
                  <a:pt x="5591695" y="2621888"/>
                  <a:pt x="5591695" y="2621888"/>
                  <a:pt x="5586496" y="2616690"/>
                </a:cubicBezTo>
                <a:cubicBezTo>
                  <a:pt x="5586496" y="2585497"/>
                  <a:pt x="5550103" y="2507513"/>
                  <a:pt x="5539705" y="2471122"/>
                </a:cubicBezTo>
                <a:cubicBezTo>
                  <a:pt x="5534506" y="2450326"/>
                  <a:pt x="5539705" y="2445127"/>
                  <a:pt x="5529308" y="2429531"/>
                </a:cubicBezTo>
                <a:cubicBezTo>
                  <a:pt x="5529308" y="2419134"/>
                  <a:pt x="5518910" y="2413934"/>
                  <a:pt x="5513712" y="2403536"/>
                </a:cubicBezTo>
                <a:cubicBezTo>
                  <a:pt x="5508512" y="2382740"/>
                  <a:pt x="5508512" y="2367144"/>
                  <a:pt x="5492916" y="2361946"/>
                </a:cubicBezTo>
                <a:cubicBezTo>
                  <a:pt x="5461723" y="2263167"/>
                  <a:pt x="5404535" y="2153990"/>
                  <a:pt x="5347348" y="2060412"/>
                </a:cubicBezTo>
                <a:cubicBezTo>
                  <a:pt x="5352546" y="2055212"/>
                  <a:pt x="5352546" y="2055212"/>
                  <a:pt x="5352545" y="2050014"/>
                </a:cubicBezTo>
                <a:cubicBezTo>
                  <a:pt x="5352545" y="2050014"/>
                  <a:pt x="5352546" y="2055212"/>
                  <a:pt x="5352546" y="2055212"/>
                </a:cubicBezTo>
                <a:cubicBezTo>
                  <a:pt x="5357744" y="2055213"/>
                  <a:pt x="5357744" y="2055213"/>
                  <a:pt x="5357744" y="2055213"/>
                </a:cubicBezTo>
                <a:cubicBezTo>
                  <a:pt x="5357744" y="2055213"/>
                  <a:pt x="5357744" y="2050014"/>
                  <a:pt x="5352545" y="2044816"/>
                </a:cubicBezTo>
                <a:cubicBezTo>
                  <a:pt x="5352545" y="2039616"/>
                  <a:pt x="5357744" y="2039616"/>
                  <a:pt x="5352545" y="2029219"/>
                </a:cubicBezTo>
                <a:cubicBezTo>
                  <a:pt x="5347347" y="2034417"/>
                  <a:pt x="5342148" y="2029219"/>
                  <a:pt x="5331750" y="2013621"/>
                </a:cubicBezTo>
                <a:cubicBezTo>
                  <a:pt x="5331750" y="2008424"/>
                  <a:pt x="5331750" y="2008424"/>
                  <a:pt x="5331750" y="2008424"/>
                </a:cubicBezTo>
                <a:cubicBezTo>
                  <a:pt x="5331750" y="2008424"/>
                  <a:pt x="5326553" y="2008424"/>
                  <a:pt x="5326551" y="2003224"/>
                </a:cubicBezTo>
                <a:cubicBezTo>
                  <a:pt x="5326551" y="2003224"/>
                  <a:pt x="5326551" y="1998026"/>
                  <a:pt x="5326551" y="1998026"/>
                </a:cubicBezTo>
                <a:cubicBezTo>
                  <a:pt x="5321352" y="1998026"/>
                  <a:pt x="5321352" y="1998026"/>
                  <a:pt x="5321352" y="1998026"/>
                </a:cubicBezTo>
                <a:cubicBezTo>
                  <a:pt x="5321352" y="1992827"/>
                  <a:pt x="5321352" y="1992827"/>
                  <a:pt x="5316153" y="1987628"/>
                </a:cubicBezTo>
                <a:cubicBezTo>
                  <a:pt x="5321353" y="1977230"/>
                  <a:pt x="5300557" y="1961634"/>
                  <a:pt x="5305757" y="1961634"/>
                </a:cubicBezTo>
                <a:cubicBezTo>
                  <a:pt x="5305757" y="1961634"/>
                  <a:pt x="5310955" y="1961634"/>
                  <a:pt x="5310955" y="1961634"/>
                </a:cubicBezTo>
                <a:cubicBezTo>
                  <a:pt x="5310955" y="1966831"/>
                  <a:pt x="5316154" y="1966832"/>
                  <a:pt x="5316154" y="1966832"/>
                </a:cubicBezTo>
                <a:cubicBezTo>
                  <a:pt x="5316153" y="1961634"/>
                  <a:pt x="5310955" y="1961634"/>
                  <a:pt x="5310955" y="1956435"/>
                </a:cubicBezTo>
                <a:cubicBezTo>
                  <a:pt x="5310955" y="1956435"/>
                  <a:pt x="5305756" y="1951235"/>
                  <a:pt x="5305756" y="1951235"/>
                </a:cubicBezTo>
                <a:cubicBezTo>
                  <a:pt x="5300557" y="1940838"/>
                  <a:pt x="5295357" y="1930441"/>
                  <a:pt x="5290159" y="1930441"/>
                </a:cubicBezTo>
                <a:cubicBezTo>
                  <a:pt x="5290159" y="1930441"/>
                  <a:pt x="5290159" y="1930441"/>
                  <a:pt x="5290159" y="1925242"/>
                </a:cubicBezTo>
                <a:cubicBezTo>
                  <a:pt x="5290159" y="1925242"/>
                  <a:pt x="5290159" y="1920042"/>
                  <a:pt x="5284961" y="1914843"/>
                </a:cubicBezTo>
                <a:cubicBezTo>
                  <a:pt x="5284961" y="1914843"/>
                  <a:pt x="5279761" y="1914843"/>
                  <a:pt x="5279761" y="1914843"/>
                </a:cubicBezTo>
                <a:cubicBezTo>
                  <a:pt x="5279761" y="1914843"/>
                  <a:pt x="5279761" y="1920042"/>
                  <a:pt x="5279761" y="1920042"/>
                </a:cubicBezTo>
                <a:cubicBezTo>
                  <a:pt x="5279761" y="1914843"/>
                  <a:pt x="5279761" y="1909646"/>
                  <a:pt x="5274563" y="1904446"/>
                </a:cubicBezTo>
                <a:cubicBezTo>
                  <a:pt x="5274562" y="1909645"/>
                  <a:pt x="5269365" y="1909645"/>
                  <a:pt x="5264164" y="1904446"/>
                </a:cubicBezTo>
                <a:cubicBezTo>
                  <a:pt x="5269364" y="1904445"/>
                  <a:pt x="5264166" y="1899248"/>
                  <a:pt x="5264164" y="1894049"/>
                </a:cubicBezTo>
                <a:cubicBezTo>
                  <a:pt x="5258965" y="1888849"/>
                  <a:pt x="5258965" y="1888849"/>
                  <a:pt x="5258965" y="1888849"/>
                </a:cubicBezTo>
                <a:cubicBezTo>
                  <a:pt x="5258965" y="1883650"/>
                  <a:pt x="5258965" y="1883650"/>
                  <a:pt x="5258965" y="1883650"/>
                </a:cubicBezTo>
                <a:cubicBezTo>
                  <a:pt x="5253767" y="1883650"/>
                  <a:pt x="5253767" y="1883650"/>
                  <a:pt x="5253767" y="1883650"/>
                </a:cubicBezTo>
                <a:cubicBezTo>
                  <a:pt x="5253767" y="1883650"/>
                  <a:pt x="5253767" y="1883650"/>
                  <a:pt x="5253767" y="1888849"/>
                </a:cubicBezTo>
                <a:cubicBezTo>
                  <a:pt x="5238169" y="1862856"/>
                  <a:pt x="5222574" y="1836861"/>
                  <a:pt x="5212177" y="1831663"/>
                </a:cubicBezTo>
                <a:cubicBezTo>
                  <a:pt x="5206977" y="1826464"/>
                  <a:pt x="5206977" y="1826464"/>
                  <a:pt x="5206977" y="1821264"/>
                </a:cubicBezTo>
                <a:cubicBezTo>
                  <a:pt x="5201777" y="1816065"/>
                  <a:pt x="5201777" y="1816065"/>
                  <a:pt x="5196580" y="1816065"/>
                </a:cubicBezTo>
                <a:lnTo>
                  <a:pt x="5196579" y="1820147"/>
                </a:lnTo>
                <a:lnTo>
                  <a:pt x="5183257" y="1803962"/>
                </a:lnTo>
                <a:cubicBezTo>
                  <a:pt x="5168636" y="1785197"/>
                  <a:pt x="5162787" y="1774475"/>
                  <a:pt x="5139391" y="1743282"/>
                </a:cubicBezTo>
                <a:cubicBezTo>
                  <a:pt x="5123794" y="1732883"/>
                  <a:pt x="5118597" y="1727684"/>
                  <a:pt x="5113396" y="1727684"/>
                </a:cubicBezTo>
                <a:cubicBezTo>
                  <a:pt x="5113396" y="1722486"/>
                  <a:pt x="5118597" y="1722486"/>
                  <a:pt x="5113396" y="1712089"/>
                </a:cubicBezTo>
                <a:cubicBezTo>
                  <a:pt x="5102999" y="1712088"/>
                  <a:pt x="5102999" y="1696491"/>
                  <a:pt x="5087402" y="1680895"/>
                </a:cubicBezTo>
                <a:cubicBezTo>
                  <a:pt x="5071805" y="1665298"/>
                  <a:pt x="5082205" y="1691293"/>
                  <a:pt x="5066607" y="1670497"/>
                </a:cubicBezTo>
                <a:cubicBezTo>
                  <a:pt x="5082203" y="1680895"/>
                  <a:pt x="5066607" y="1660100"/>
                  <a:pt x="5051009" y="1644503"/>
                </a:cubicBezTo>
                <a:cubicBezTo>
                  <a:pt x="5056209" y="1644503"/>
                  <a:pt x="5056209" y="1644503"/>
                  <a:pt x="5056209" y="1644503"/>
                </a:cubicBezTo>
                <a:cubicBezTo>
                  <a:pt x="5061408" y="1649702"/>
                  <a:pt x="5066608" y="1654901"/>
                  <a:pt x="5066607" y="1649702"/>
                </a:cubicBezTo>
                <a:cubicBezTo>
                  <a:pt x="5066607" y="1649702"/>
                  <a:pt x="5066607" y="1644503"/>
                  <a:pt x="5061408" y="1639305"/>
                </a:cubicBezTo>
                <a:cubicBezTo>
                  <a:pt x="5056209" y="1634105"/>
                  <a:pt x="5056209" y="1634105"/>
                  <a:pt x="5056209" y="1634105"/>
                </a:cubicBezTo>
                <a:cubicBezTo>
                  <a:pt x="5061408" y="1634105"/>
                  <a:pt x="5066607" y="1649702"/>
                  <a:pt x="5071805" y="1644503"/>
                </a:cubicBezTo>
                <a:cubicBezTo>
                  <a:pt x="5061408" y="1634105"/>
                  <a:pt x="5056209" y="1623708"/>
                  <a:pt x="5051009" y="1623708"/>
                </a:cubicBezTo>
                <a:cubicBezTo>
                  <a:pt x="5045813" y="1623708"/>
                  <a:pt x="5045813" y="1623708"/>
                  <a:pt x="5045811" y="1618509"/>
                </a:cubicBezTo>
                <a:cubicBezTo>
                  <a:pt x="5040613" y="1613310"/>
                  <a:pt x="5035413" y="1608112"/>
                  <a:pt x="5030214" y="1608112"/>
                </a:cubicBezTo>
                <a:cubicBezTo>
                  <a:pt x="5030214" y="1608112"/>
                  <a:pt x="5030214" y="1613310"/>
                  <a:pt x="5035413" y="1618510"/>
                </a:cubicBezTo>
                <a:cubicBezTo>
                  <a:pt x="5035413" y="1623708"/>
                  <a:pt x="5035413" y="1623708"/>
                  <a:pt x="5035413" y="1623708"/>
                </a:cubicBezTo>
                <a:cubicBezTo>
                  <a:pt x="5025016" y="1618509"/>
                  <a:pt x="5025016" y="1628906"/>
                  <a:pt x="5019816" y="1608112"/>
                </a:cubicBezTo>
                <a:cubicBezTo>
                  <a:pt x="5014617" y="1613310"/>
                  <a:pt x="5025016" y="1623708"/>
                  <a:pt x="5025016" y="1628906"/>
                </a:cubicBezTo>
                <a:cubicBezTo>
                  <a:pt x="5009419" y="1608112"/>
                  <a:pt x="5014617" y="1602912"/>
                  <a:pt x="5004220" y="1592515"/>
                </a:cubicBezTo>
                <a:cubicBezTo>
                  <a:pt x="5009421" y="1592515"/>
                  <a:pt x="5009421" y="1597713"/>
                  <a:pt x="5009421" y="1597713"/>
                </a:cubicBezTo>
                <a:cubicBezTo>
                  <a:pt x="5014617" y="1602912"/>
                  <a:pt x="5014617" y="1602912"/>
                  <a:pt x="5019816" y="1597713"/>
                </a:cubicBezTo>
                <a:cubicBezTo>
                  <a:pt x="5019816" y="1597713"/>
                  <a:pt x="5014617" y="1592515"/>
                  <a:pt x="5009419" y="1587317"/>
                </a:cubicBezTo>
                <a:cubicBezTo>
                  <a:pt x="5019816" y="1592516"/>
                  <a:pt x="5019816" y="1587316"/>
                  <a:pt x="5009419" y="1582117"/>
                </a:cubicBezTo>
                <a:cubicBezTo>
                  <a:pt x="5009421" y="1576917"/>
                  <a:pt x="5009421" y="1576917"/>
                  <a:pt x="5009421" y="1576917"/>
                </a:cubicBezTo>
                <a:cubicBezTo>
                  <a:pt x="5014617" y="1582117"/>
                  <a:pt x="5014617" y="1576917"/>
                  <a:pt x="5014617" y="1576917"/>
                </a:cubicBezTo>
                <a:cubicBezTo>
                  <a:pt x="5009419" y="1571718"/>
                  <a:pt x="5009419" y="1571718"/>
                  <a:pt x="5004220" y="1571719"/>
                </a:cubicBezTo>
                <a:cubicBezTo>
                  <a:pt x="5004220" y="1566521"/>
                  <a:pt x="5004220" y="1566521"/>
                  <a:pt x="4999021" y="1566520"/>
                </a:cubicBezTo>
                <a:cubicBezTo>
                  <a:pt x="4993823" y="1556123"/>
                  <a:pt x="4993823" y="1556123"/>
                  <a:pt x="4988625" y="1545724"/>
                </a:cubicBezTo>
                <a:cubicBezTo>
                  <a:pt x="4993821" y="1550924"/>
                  <a:pt x="4993821" y="1550924"/>
                  <a:pt x="4993821" y="1550924"/>
                </a:cubicBezTo>
                <a:cubicBezTo>
                  <a:pt x="4999021" y="1556123"/>
                  <a:pt x="5004220" y="1556123"/>
                  <a:pt x="5004220" y="1556123"/>
                </a:cubicBezTo>
                <a:cubicBezTo>
                  <a:pt x="5004220" y="1550925"/>
                  <a:pt x="4999021" y="1545724"/>
                  <a:pt x="4993821" y="1540526"/>
                </a:cubicBezTo>
                <a:cubicBezTo>
                  <a:pt x="4988624" y="1535327"/>
                  <a:pt x="4988624" y="1535327"/>
                  <a:pt x="4988624" y="1535327"/>
                </a:cubicBezTo>
                <a:cubicBezTo>
                  <a:pt x="4983424" y="1530128"/>
                  <a:pt x="4983424" y="1530128"/>
                  <a:pt x="4983424" y="1530128"/>
                </a:cubicBezTo>
                <a:cubicBezTo>
                  <a:pt x="4978225" y="1524929"/>
                  <a:pt x="4973027" y="1524929"/>
                  <a:pt x="4973027" y="1530129"/>
                </a:cubicBezTo>
                <a:cubicBezTo>
                  <a:pt x="4973027" y="1530129"/>
                  <a:pt x="4973027" y="1535327"/>
                  <a:pt x="4978225" y="1540526"/>
                </a:cubicBezTo>
                <a:cubicBezTo>
                  <a:pt x="4978225" y="1540526"/>
                  <a:pt x="4978225" y="1540526"/>
                  <a:pt x="4983424" y="1540526"/>
                </a:cubicBezTo>
                <a:cubicBezTo>
                  <a:pt x="4988625" y="1545724"/>
                  <a:pt x="4988625" y="1545724"/>
                  <a:pt x="4988625" y="1545724"/>
                </a:cubicBezTo>
                <a:cubicBezTo>
                  <a:pt x="4962629" y="1535327"/>
                  <a:pt x="4983425" y="1550925"/>
                  <a:pt x="4993821" y="1566520"/>
                </a:cubicBezTo>
                <a:cubicBezTo>
                  <a:pt x="4988624" y="1561321"/>
                  <a:pt x="4988624" y="1561321"/>
                  <a:pt x="4988624" y="1561321"/>
                </a:cubicBezTo>
                <a:cubicBezTo>
                  <a:pt x="4988624" y="1561321"/>
                  <a:pt x="4988625" y="1566520"/>
                  <a:pt x="4988625" y="1566520"/>
                </a:cubicBezTo>
                <a:cubicBezTo>
                  <a:pt x="4988625" y="1566520"/>
                  <a:pt x="4988625" y="1566520"/>
                  <a:pt x="4988624" y="1571718"/>
                </a:cubicBezTo>
                <a:cubicBezTo>
                  <a:pt x="4993821" y="1571718"/>
                  <a:pt x="4993821" y="1571718"/>
                  <a:pt x="4993821" y="1571718"/>
                </a:cubicBezTo>
                <a:cubicBezTo>
                  <a:pt x="4999021" y="1576919"/>
                  <a:pt x="4999021" y="1576919"/>
                  <a:pt x="4999021" y="1576919"/>
                </a:cubicBezTo>
                <a:cubicBezTo>
                  <a:pt x="4993821" y="1576917"/>
                  <a:pt x="4993821" y="1576917"/>
                  <a:pt x="4993821" y="1576917"/>
                </a:cubicBezTo>
                <a:cubicBezTo>
                  <a:pt x="4993821" y="1576917"/>
                  <a:pt x="4993821" y="1582117"/>
                  <a:pt x="4999021" y="1582117"/>
                </a:cubicBezTo>
                <a:cubicBezTo>
                  <a:pt x="4999021" y="1587316"/>
                  <a:pt x="4999021" y="1587316"/>
                  <a:pt x="4999021" y="1587316"/>
                </a:cubicBezTo>
                <a:cubicBezTo>
                  <a:pt x="4983424" y="1582117"/>
                  <a:pt x="4978225" y="1571719"/>
                  <a:pt x="4962629" y="1550924"/>
                </a:cubicBezTo>
                <a:cubicBezTo>
                  <a:pt x="4967828" y="1550924"/>
                  <a:pt x="4967828" y="1550924"/>
                  <a:pt x="4967828" y="1550924"/>
                </a:cubicBezTo>
                <a:cubicBezTo>
                  <a:pt x="4973027" y="1550924"/>
                  <a:pt x="4973027" y="1550924"/>
                  <a:pt x="4973027" y="1550924"/>
                </a:cubicBezTo>
                <a:cubicBezTo>
                  <a:pt x="4967828" y="1545724"/>
                  <a:pt x="4967828" y="1545724"/>
                  <a:pt x="4967828" y="1545724"/>
                </a:cubicBezTo>
                <a:cubicBezTo>
                  <a:pt x="4962629" y="1545724"/>
                  <a:pt x="4962629" y="1545724"/>
                  <a:pt x="4962629" y="1545724"/>
                </a:cubicBezTo>
                <a:cubicBezTo>
                  <a:pt x="4957429" y="1540526"/>
                  <a:pt x="4957429" y="1540526"/>
                  <a:pt x="4957429" y="1540526"/>
                </a:cubicBezTo>
                <a:cubicBezTo>
                  <a:pt x="4952232" y="1535327"/>
                  <a:pt x="4957429" y="1530129"/>
                  <a:pt x="4947032" y="1519731"/>
                </a:cubicBezTo>
                <a:cubicBezTo>
                  <a:pt x="4947032" y="1514531"/>
                  <a:pt x="4947032" y="1514531"/>
                  <a:pt x="4947032" y="1514531"/>
                </a:cubicBezTo>
                <a:cubicBezTo>
                  <a:pt x="4941833" y="1514531"/>
                  <a:pt x="4941833" y="1509332"/>
                  <a:pt x="4941833" y="1509332"/>
                </a:cubicBezTo>
                <a:cubicBezTo>
                  <a:pt x="4936634" y="1509332"/>
                  <a:pt x="4936634" y="1509332"/>
                  <a:pt x="4936634" y="1509332"/>
                </a:cubicBezTo>
                <a:cubicBezTo>
                  <a:pt x="4936634" y="1514531"/>
                  <a:pt x="4936634" y="1514531"/>
                  <a:pt x="4936634" y="1514531"/>
                </a:cubicBezTo>
                <a:cubicBezTo>
                  <a:pt x="4926236" y="1504134"/>
                  <a:pt x="4926236" y="1488538"/>
                  <a:pt x="4915839" y="1488538"/>
                </a:cubicBezTo>
                <a:cubicBezTo>
                  <a:pt x="4915839" y="1488538"/>
                  <a:pt x="4910640" y="1488538"/>
                  <a:pt x="4910640" y="1483338"/>
                </a:cubicBezTo>
                <a:cubicBezTo>
                  <a:pt x="4910640" y="1483338"/>
                  <a:pt x="4905441" y="1483338"/>
                  <a:pt x="4905441" y="1483338"/>
                </a:cubicBezTo>
                <a:cubicBezTo>
                  <a:pt x="4905441" y="1488539"/>
                  <a:pt x="4905441" y="1488539"/>
                  <a:pt x="4905441" y="1488539"/>
                </a:cubicBezTo>
                <a:cubicBezTo>
                  <a:pt x="4884645" y="1452146"/>
                  <a:pt x="4895044" y="1478139"/>
                  <a:pt x="4884645" y="1478139"/>
                </a:cubicBezTo>
                <a:cubicBezTo>
                  <a:pt x="4879446" y="1457344"/>
                  <a:pt x="4848253" y="1426151"/>
                  <a:pt x="4822259" y="1400157"/>
                </a:cubicBezTo>
                <a:cubicBezTo>
                  <a:pt x="4817061" y="1405355"/>
                  <a:pt x="4817061" y="1405355"/>
                  <a:pt x="4817061" y="1405355"/>
                </a:cubicBezTo>
                <a:cubicBezTo>
                  <a:pt x="4817060" y="1400157"/>
                  <a:pt x="4817060" y="1400157"/>
                  <a:pt x="4817060" y="1400157"/>
                </a:cubicBezTo>
                <a:cubicBezTo>
                  <a:pt x="4817060" y="1400157"/>
                  <a:pt x="4817060" y="1394958"/>
                  <a:pt x="4811861" y="1394958"/>
                </a:cubicBezTo>
                <a:cubicBezTo>
                  <a:pt x="4811861" y="1394958"/>
                  <a:pt x="4811861" y="1400157"/>
                  <a:pt x="4811861" y="1400157"/>
                </a:cubicBezTo>
                <a:cubicBezTo>
                  <a:pt x="4796264" y="1384560"/>
                  <a:pt x="4785866" y="1363765"/>
                  <a:pt x="4780669" y="1353367"/>
                </a:cubicBezTo>
                <a:cubicBezTo>
                  <a:pt x="4775469" y="1358565"/>
                  <a:pt x="4775469" y="1363765"/>
                  <a:pt x="4770269" y="1358565"/>
                </a:cubicBezTo>
                <a:cubicBezTo>
                  <a:pt x="4770269" y="1353367"/>
                  <a:pt x="4770269" y="1353367"/>
                  <a:pt x="4765071" y="1348168"/>
                </a:cubicBezTo>
                <a:cubicBezTo>
                  <a:pt x="4759872" y="1353367"/>
                  <a:pt x="4759872" y="1348168"/>
                  <a:pt x="4754673" y="1337771"/>
                </a:cubicBezTo>
                <a:cubicBezTo>
                  <a:pt x="4754673" y="1337771"/>
                  <a:pt x="4754673" y="1337771"/>
                  <a:pt x="4759872" y="1337771"/>
                </a:cubicBezTo>
                <a:cubicBezTo>
                  <a:pt x="4759872" y="1337771"/>
                  <a:pt x="4759872" y="1337771"/>
                  <a:pt x="4759872" y="1332571"/>
                </a:cubicBezTo>
                <a:cubicBezTo>
                  <a:pt x="4754673" y="1332572"/>
                  <a:pt x="4754673" y="1327372"/>
                  <a:pt x="4749473" y="1327372"/>
                </a:cubicBezTo>
                <a:cubicBezTo>
                  <a:pt x="4749473" y="1327372"/>
                  <a:pt x="4744275" y="1327372"/>
                  <a:pt x="4744275" y="1327372"/>
                </a:cubicBezTo>
                <a:cubicBezTo>
                  <a:pt x="4744275" y="1316975"/>
                  <a:pt x="4697485" y="1285782"/>
                  <a:pt x="4707883" y="1296179"/>
                </a:cubicBezTo>
                <a:cubicBezTo>
                  <a:pt x="4723480" y="1296179"/>
                  <a:pt x="4702684" y="1316975"/>
                  <a:pt x="4718280" y="1311776"/>
                </a:cubicBezTo>
                <a:cubicBezTo>
                  <a:pt x="4723480" y="1306578"/>
                  <a:pt x="4733877" y="1311777"/>
                  <a:pt x="4739077" y="1322173"/>
                </a:cubicBezTo>
                <a:cubicBezTo>
                  <a:pt x="4733878" y="1322173"/>
                  <a:pt x="4733878" y="1322173"/>
                  <a:pt x="4733877" y="1316975"/>
                </a:cubicBezTo>
                <a:cubicBezTo>
                  <a:pt x="4728678" y="1316975"/>
                  <a:pt x="4728678" y="1316975"/>
                  <a:pt x="4728678" y="1316975"/>
                </a:cubicBezTo>
                <a:cubicBezTo>
                  <a:pt x="4723480" y="1316975"/>
                  <a:pt x="4728678" y="1322173"/>
                  <a:pt x="4728678" y="1322173"/>
                </a:cubicBezTo>
                <a:cubicBezTo>
                  <a:pt x="4733877" y="1327372"/>
                  <a:pt x="4733877" y="1327372"/>
                  <a:pt x="4733877" y="1327372"/>
                </a:cubicBezTo>
                <a:cubicBezTo>
                  <a:pt x="4728679" y="1327372"/>
                  <a:pt x="4728679" y="1327372"/>
                  <a:pt x="4728679" y="1327372"/>
                </a:cubicBezTo>
                <a:cubicBezTo>
                  <a:pt x="4728678" y="1322173"/>
                  <a:pt x="4723480" y="1322174"/>
                  <a:pt x="4723480" y="1322174"/>
                </a:cubicBezTo>
                <a:cubicBezTo>
                  <a:pt x="4723480" y="1322174"/>
                  <a:pt x="4723480" y="1327372"/>
                  <a:pt x="4723480" y="1327372"/>
                </a:cubicBezTo>
                <a:cubicBezTo>
                  <a:pt x="4728678" y="1332572"/>
                  <a:pt x="4728678" y="1332572"/>
                  <a:pt x="4728678" y="1332572"/>
                </a:cubicBezTo>
                <a:cubicBezTo>
                  <a:pt x="4733878" y="1337771"/>
                  <a:pt x="4733878" y="1337771"/>
                  <a:pt x="4733878" y="1337771"/>
                </a:cubicBezTo>
                <a:cubicBezTo>
                  <a:pt x="4733878" y="1337771"/>
                  <a:pt x="4723481" y="1332572"/>
                  <a:pt x="4723481" y="1332572"/>
                </a:cubicBezTo>
                <a:cubicBezTo>
                  <a:pt x="4718280" y="1327372"/>
                  <a:pt x="4718280" y="1327372"/>
                  <a:pt x="4718280" y="1327372"/>
                </a:cubicBezTo>
                <a:cubicBezTo>
                  <a:pt x="4713081" y="1322173"/>
                  <a:pt x="4713081" y="1322173"/>
                  <a:pt x="4713081" y="1322173"/>
                </a:cubicBezTo>
                <a:cubicBezTo>
                  <a:pt x="4713081" y="1316975"/>
                  <a:pt x="4707883" y="1311776"/>
                  <a:pt x="4702684" y="1311776"/>
                </a:cubicBezTo>
                <a:cubicBezTo>
                  <a:pt x="4697486" y="1311776"/>
                  <a:pt x="4697485" y="1316975"/>
                  <a:pt x="4702684" y="1322173"/>
                </a:cubicBezTo>
                <a:cubicBezTo>
                  <a:pt x="4702684" y="1322173"/>
                  <a:pt x="4702684" y="1322173"/>
                  <a:pt x="4702684" y="1327372"/>
                </a:cubicBezTo>
                <a:cubicBezTo>
                  <a:pt x="4687088" y="1311776"/>
                  <a:pt x="4702684" y="1311776"/>
                  <a:pt x="4681888" y="1301380"/>
                </a:cubicBezTo>
                <a:cubicBezTo>
                  <a:pt x="4687088" y="1301379"/>
                  <a:pt x="4687088" y="1301379"/>
                  <a:pt x="4687088" y="1301379"/>
                </a:cubicBezTo>
                <a:cubicBezTo>
                  <a:pt x="4687088" y="1301379"/>
                  <a:pt x="4687088" y="1301379"/>
                  <a:pt x="4687088" y="1296179"/>
                </a:cubicBezTo>
                <a:cubicBezTo>
                  <a:pt x="4681888" y="1296179"/>
                  <a:pt x="4681888" y="1296179"/>
                  <a:pt x="4681888" y="1296179"/>
                </a:cubicBezTo>
                <a:cubicBezTo>
                  <a:pt x="4681888" y="1296179"/>
                  <a:pt x="4676689" y="1296179"/>
                  <a:pt x="4676689" y="1296179"/>
                </a:cubicBezTo>
                <a:cubicBezTo>
                  <a:pt x="4671491" y="1290980"/>
                  <a:pt x="4671491" y="1290980"/>
                  <a:pt x="4671491" y="1290980"/>
                </a:cubicBezTo>
                <a:cubicBezTo>
                  <a:pt x="4666292" y="1285782"/>
                  <a:pt x="4666292" y="1285782"/>
                  <a:pt x="4655893" y="1275384"/>
                </a:cubicBezTo>
                <a:cubicBezTo>
                  <a:pt x="4645496" y="1285782"/>
                  <a:pt x="4624700" y="1259786"/>
                  <a:pt x="4624700" y="1275384"/>
                </a:cubicBezTo>
                <a:cubicBezTo>
                  <a:pt x="4635099" y="1275384"/>
                  <a:pt x="4640298" y="1285783"/>
                  <a:pt x="4650695" y="1290980"/>
                </a:cubicBezTo>
                <a:cubicBezTo>
                  <a:pt x="4640298" y="1285783"/>
                  <a:pt x="4640298" y="1285783"/>
                  <a:pt x="4640297" y="1290980"/>
                </a:cubicBezTo>
                <a:cubicBezTo>
                  <a:pt x="4640297" y="1290980"/>
                  <a:pt x="4640297" y="1290980"/>
                  <a:pt x="4640297" y="1296179"/>
                </a:cubicBezTo>
                <a:cubicBezTo>
                  <a:pt x="4629900" y="1280583"/>
                  <a:pt x="4614303" y="1264988"/>
                  <a:pt x="4598706" y="1254588"/>
                </a:cubicBezTo>
                <a:close/>
                <a:moveTo>
                  <a:pt x="4552580" y="1209663"/>
                </a:moveTo>
                <a:lnTo>
                  <a:pt x="4566356" y="1223403"/>
                </a:lnTo>
                <a:lnTo>
                  <a:pt x="4567513" y="1218197"/>
                </a:lnTo>
                <a:close/>
                <a:moveTo>
                  <a:pt x="4524053" y="1180586"/>
                </a:moveTo>
                <a:lnTo>
                  <a:pt x="4524309" y="1181467"/>
                </a:lnTo>
                <a:lnTo>
                  <a:pt x="4548854" y="1205947"/>
                </a:lnTo>
                <a:lnTo>
                  <a:pt x="4546718" y="1197402"/>
                </a:lnTo>
                <a:cubicBezTo>
                  <a:pt x="4531120" y="1189603"/>
                  <a:pt x="4524297" y="1178880"/>
                  <a:pt x="4524053" y="1180586"/>
                </a:cubicBezTo>
                <a:close/>
                <a:moveTo>
                  <a:pt x="4464916" y="1131696"/>
                </a:moveTo>
                <a:lnTo>
                  <a:pt x="4483050" y="1144830"/>
                </a:lnTo>
                <a:lnTo>
                  <a:pt x="4484331" y="1145413"/>
                </a:lnTo>
                <a:lnTo>
                  <a:pt x="4486429" y="1147279"/>
                </a:lnTo>
                <a:lnTo>
                  <a:pt x="4490516" y="1150238"/>
                </a:lnTo>
                <a:lnTo>
                  <a:pt x="4490909" y="1149799"/>
                </a:lnTo>
                <a:cubicBezTo>
                  <a:pt x="4490179" y="1148337"/>
                  <a:pt x="4488229" y="1145413"/>
                  <a:pt x="4484330" y="1140213"/>
                </a:cubicBezTo>
                <a:cubicBezTo>
                  <a:pt x="4486929" y="1142813"/>
                  <a:pt x="4490829" y="1145413"/>
                  <a:pt x="4493429" y="1146063"/>
                </a:cubicBezTo>
                <a:lnTo>
                  <a:pt x="4494694" y="1140369"/>
                </a:lnTo>
                <a:lnTo>
                  <a:pt x="4494402" y="1140120"/>
                </a:lnTo>
                <a:close/>
                <a:moveTo>
                  <a:pt x="4404902" y="1088225"/>
                </a:moveTo>
                <a:lnTo>
                  <a:pt x="4429007" y="1105686"/>
                </a:lnTo>
                <a:lnTo>
                  <a:pt x="4427143" y="1103821"/>
                </a:lnTo>
                <a:cubicBezTo>
                  <a:pt x="4427143" y="1098623"/>
                  <a:pt x="4416745" y="1093424"/>
                  <a:pt x="4406346" y="1088225"/>
                </a:cubicBezTo>
                <a:close/>
                <a:moveTo>
                  <a:pt x="4380352" y="1062231"/>
                </a:moveTo>
                <a:lnTo>
                  <a:pt x="4375589" y="1066993"/>
                </a:lnTo>
                <a:lnTo>
                  <a:pt x="4391287" y="1078364"/>
                </a:lnTo>
                <a:lnTo>
                  <a:pt x="4385552" y="1072628"/>
                </a:lnTo>
                <a:cubicBezTo>
                  <a:pt x="4385552" y="1072628"/>
                  <a:pt x="4385552" y="1067429"/>
                  <a:pt x="4385552" y="1067429"/>
                </a:cubicBezTo>
                <a:cubicBezTo>
                  <a:pt x="4380352" y="1062231"/>
                  <a:pt x="4380352" y="1062231"/>
                  <a:pt x="4380352" y="1062231"/>
                </a:cubicBezTo>
                <a:close/>
                <a:moveTo>
                  <a:pt x="1181100" y="777498"/>
                </a:moveTo>
                <a:lnTo>
                  <a:pt x="1181100" y="1542007"/>
                </a:lnTo>
                <a:lnTo>
                  <a:pt x="1180431" y="1549593"/>
                </a:lnTo>
                <a:lnTo>
                  <a:pt x="244427" y="1549593"/>
                </a:lnTo>
                <a:lnTo>
                  <a:pt x="311887" y="1459885"/>
                </a:lnTo>
                <a:cubicBezTo>
                  <a:pt x="355010" y="1404671"/>
                  <a:pt x="401029" y="1351798"/>
                  <a:pt x="455526" y="1306050"/>
                </a:cubicBezTo>
                <a:cubicBezTo>
                  <a:pt x="665089" y="1132127"/>
                  <a:pt x="877402" y="961658"/>
                  <a:pt x="1108509" y="818234"/>
                </a:cubicBezTo>
                <a:close/>
                <a:moveTo>
                  <a:pt x="3752474" y="721161"/>
                </a:moveTo>
                <a:lnTo>
                  <a:pt x="3915377" y="793074"/>
                </a:lnTo>
                <a:cubicBezTo>
                  <a:pt x="3953058" y="811482"/>
                  <a:pt x="3989007" y="830680"/>
                  <a:pt x="4028422" y="848298"/>
                </a:cubicBezTo>
                <a:cubicBezTo>
                  <a:pt x="4036778" y="852862"/>
                  <a:pt x="4044981" y="861681"/>
                  <a:pt x="4062311" y="853786"/>
                </a:cubicBezTo>
                <a:cubicBezTo>
                  <a:pt x="4033690" y="832298"/>
                  <a:pt x="4000543" y="818102"/>
                  <a:pt x="3971489" y="799687"/>
                </a:cubicBezTo>
                <a:lnTo>
                  <a:pt x="3961811" y="791776"/>
                </a:lnTo>
                <a:lnTo>
                  <a:pt x="3896845" y="766275"/>
                </a:lnTo>
                <a:close/>
                <a:moveTo>
                  <a:pt x="5198846" y="678889"/>
                </a:moveTo>
                <a:cubicBezTo>
                  <a:pt x="5231998" y="695130"/>
                  <a:pt x="5252953" y="704186"/>
                  <a:pt x="5288614" y="730119"/>
                </a:cubicBezTo>
                <a:cubicBezTo>
                  <a:pt x="5288614" y="730119"/>
                  <a:pt x="5287678" y="734497"/>
                  <a:pt x="5278922" y="732627"/>
                </a:cubicBezTo>
                <a:cubicBezTo>
                  <a:pt x="5278922" y="732627"/>
                  <a:pt x="5311140" y="753246"/>
                  <a:pt x="5320832" y="750738"/>
                </a:cubicBezTo>
                <a:cubicBezTo>
                  <a:pt x="5327716" y="761367"/>
                  <a:pt x="5331160" y="766680"/>
                  <a:pt x="5325845" y="770124"/>
                </a:cubicBezTo>
                <a:cubicBezTo>
                  <a:pt x="5343357" y="773866"/>
                  <a:pt x="5380589" y="813871"/>
                  <a:pt x="5404987" y="828241"/>
                </a:cubicBezTo>
                <a:cubicBezTo>
                  <a:pt x="5412808" y="834491"/>
                  <a:pt x="5417185" y="835425"/>
                  <a:pt x="5425006" y="841676"/>
                </a:cubicBezTo>
                <a:cubicBezTo>
                  <a:pt x="5488506" y="887292"/>
                  <a:pt x="5543886" y="949491"/>
                  <a:pt x="5596758" y="1001995"/>
                </a:cubicBezTo>
                <a:cubicBezTo>
                  <a:pt x="5615841" y="1019808"/>
                  <a:pt x="5655880" y="1046676"/>
                  <a:pt x="5645253" y="1053564"/>
                </a:cubicBezTo>
                <a:cubicBezTo>
                  <a:pt x="5660895" y="1066062"/>
                  <a:pt x="5672158" y="1077627"/>
                  <a:pt x="5680914" y="1079497"/>
                </a:cubicBezTo>
                <a:cubicBezTo>
                  <a:pt x="5691241" y="1095440"/>
                  <a:pt x="5682485" y="1093568"/>
                  <a:pt x="5678107" y="1092634"/>
                </a:cubicBezTo>
                <a:cubicBezTo>
                  <a:pt x="5634626" y="1060451"/>
                  <a:pt x="5590509" y="1009817"/>
                  <a:pt x="5560161" y="980440"/>
                </a:cubicBezTo>
                <a:cubicBezTo>
                  <a:pt x="5556721" y="975127"/>
                  <a:pt x="5552342" y="974191"/>
                  <a:pt x="5551405" y="978570"/>
                </a:cubicBezTo>
                <a:cubicBezTo>
                  <a:pt x="5555784" y="979505"/>
                  <a:pt x="5555784" y="979505"/>
                  <a:pt x="5559228" y="984819"/>
                </a:cubicBezTo>
                <a:cubicBezTo>
                  <a:pt x="5563605" y="985754"/>
                  <a:pt x="5567047" y="991068"/>
                  <a:pt x="5566112" y="995447"/>
                </a:cubicBezTo>
                <a:cubicBezTo>
                  <a:pt x="5566112" y="995447"/>
                  <a:pt x="5561735" y="994513"/>
                  <a:pt x="5558291" y="989197"/>
                </a:cubicBezTo>
                <a:cubicBezTo>
                  <a:pt x="5558291" y="989197"/>
                  <a:pt x="5558291" y="989197"/>
                  <a:pt x="5553913" y="988262"/>
                </a:cubicBezTo>
                <a:cubicBezTo>
                  <a:pt x="5590210" y="1032647"/>
                  <a:pt x="5631819" y="1073588"/>
                  <a:pt x="5676873" y="1119842"/>
                </a:cubicBezTo>
                <a:cubicBezTo>
                  <a:pt x="5718482" y="1160782"/>
                  <a:pt x="5759156" y="1206103"/>
                  <a:pt x="5798895" y="1255802"/>
                </a:cubicBezTo>
                <a:cubicBezTo>
                  <a:pt x="5811094" y="1262985"/>
                  <a:pt x="5818914" y="1269235"/>
                  <a:pt x="5825799" y="1279864"/>
                </a:cubicBezTo>
                <a:cubicBezTo>
                  <a:pt x="5862096" y="1324248"/>
                  <a:pt x="5884622" y="1347376"/>
                  <a:pt x="5912162" y="1389888"/>
                </a:cubicBezTo>
                <a:cubicBezTo>
                  <a:pt x="5916539" y="1390824"/>
                  <a:pt x="5926231" y="1388317"/>
                  <a:pt x="5931544" y="1384873"/>
                </a:cubicBezTo>
                <a:cubicBezTo>
                  <a:pt x="5942808" y="1396435"/>
                  <a:pt x="5950629" y="1402685"/>
                  <a:pt x="5955006" y="1403621"/>
                </a:cubicBezTo>
                <a:cubicBezTo>
                  <a:pt x="5955006" y="1403621"/>
                  <a:pt x="5951564" y="1398307"/>
                  <a:pt x="5951564" y="1398307"/>
                </a:cubicBezTo>
                <a:cubicBezTo>
                  <a:pt x="5952499" y="1393927"/>
                  <a:pt x="5952499" y="1393927"/>
                  <a:pt x="5952499" y="1393927"/>
                </a:cubicBezTo>
                <a:cubicBezTo>
                  <a:pt x="5956878" y="1394864"/>
                  <a:pt x="5960320" y="1400177"/>
                  <a:pt x="5959385" y="1404556"/>
                </a:cubicBezTo>
                <a:cubicBezTo>
                  <a:pt x="5959385" y="1404556"/>
                  <a:pt x="5963762" y="1405491"/>
                  <a:pt x="5962827" y="1409870"/>
                </a:cubicBezTo>
                <a:cubicBezTo>
                  <a:pt x="5973454" y="1402983"/>
                  <a:pt x="5988160" y="1419862"/>
                  <a:pt x="6005371" y="1446433"/>
                </a:cubicBezTo>
                <a:cubicBezTo>
                  <a:pt x="6022585" y="1473004"/>
                  <a:pt x="6043240" y="1504888"/>
                  <a:pt x="6060452" y="1531459"/>
                </a:cubicBezTo>
                <a:cubicBezTo>
                  <a:pt x="6062025" y="1545531"/>
                  <a:pt x="6045748" y="1514582"/>
                  <a:pt x="6044812" y="1518961"/>
                </a:cubicBezTo>
                <a:cubicBezTo>
                  <a:pt x="6044812" y="1518961"/>
                  <a:pt x="6048255" y="1524274"/>
                  <a:pt x="6048255" y="1524274"/>
                </a:cubicBezTo>
                <a:cubicBezTo>
                  <a:pt x="6051696" y="1529588"/>
                  <a:pt x="6056075" y="1530524"/>
                  <a:pt x="6050762" y="1533968"/>
                </a:cubicBezTo>
                <a:cubicBezTo>
                  <a:pt x="6050762" y="1533968"/>
                  <a:pt x="6050762" y="1533968"/>
                  <a:pt x="6047319" y="1528654"/>
                </a:cubicBezTo>
                <a:cubicBezTo>
                  <a:pt x="6047319" y="1528654"/>
                  <a:pt x="6047319" y="1528654"/>
                  <a:pt x="6042940" y="1527718"/>
                </a:cubicBezTo>
                <a:cubicBezTo>
                  <a:pt x="6053268" y="1543660"/>
                  <a:pt x="6063596" y="1559604"/>
                  <a:pt x="6058280" y="1563047"/>
                </a:cubicBezTo>
                <a:cubicBezTo>
                  <a:pt x="6046084" y="1555862"/>
                  <a:pt x="6028870" y="1529290"/>
                  <a:pt x="6021051" y="1523041"/>
                </a:cubicBezTo>
                <a:cubicBezTo>
                  <a:pt x="6021051" y="1523041"/>
                  <a:pt x="6021051" y="1523041"/>
                  <a:pt x="6024492" y="1528356"/>
                </a:cubicBezTo>
                <a:cubicBezTo>
                  <a:pt x="6027935" y="1533670"/>
                  <a:pt x="6027935" y="1533670"/>
                  <a:pt x="6031378" y="1538983"/>
                </a:cubicBezTo>
                <a:cubicBezTo>
                  <a:pt x="6031378" y="1538983"/>
                  <a:pt x="6026999" y="1538048"/>
                  <a:pt x="6026999" y="1538048"/>
                </a:cubicBezTo>
                <a:cubicBezTo>
                  <a:pt x="6027935" y="1533670"/>
                  <a:pt x="6023558" y="1532735"/>
                  <a:pt x="6023558" y="1532735"/>
                </a:cubicBezTo>
                <a:cubicBezTo>
                  <a:pt x="6031378" y="1538983"/>
                  <a:pt x="6032948" y="1553056"/>
                  <a:pt x="6039835" y="1563683"/>
                </a:cubicBezTo>
                <a:cubicBezTo>
                  <a:pt x="6070817" y="1611511"/>
                  <a:pt x="6110556" y="1661210"/>
                  <a:pt x="6140603" y="1713416"/>
                </a:cubicBezTo>
                <a:cubicBezTo>
                  <a:pt x="6150930" y="1729359"/>
                  <a:pt x="6153437" y="1739052"/>
                  <a:pt x="6162830" y="1759374"/>
                </a:cubicBezTo>
                <a:cubicBezTo>
                  <a:pt x="6189435" y="1806266"/>
                  <a:pt x="6218546" y="1862852"/>
                  <a:pt x="6245151" y="1909743"/>
                </a:cubicBezTo>
                <a:cubicBezTo>
                  <a:pt x="6267378" y="1955701"/>
                  <a:pt x="6287096" y="1991964"/>
                  <a:pt x="6284290" y="2005102"/>
                </a:cubicBezTo>
                <a:cubicBezTo>
                  <a:pt x="6284290" y="2005102"/>
                  <a:pt x="6284290" y="2005102"/>
                  <a:pt x="6283354" y="2009480"/>
                </a:cubicBezTo>
                <a:cubicBezTo>
                  <a:pt x="6283354" y="2009480"/>
                  <a:pt x="6283354" y="2009480"/>
                  <a:pt x="6286797" y="2014794"/>
                </a:cubicBezTo>
                <a:cubicBezTo>
                  <a:pt x="6291176" y="2015730"/>
                  <a:pt x="6290240" y="2020109"/>
                  <a:pt x="6289304" y="2024487"/>
                </a:cubicBezTo>
                <a:cubicBezTo>
                  <a:pt x="6289304" y="2024487"/>
                  <a:pt x="6289304" y="2024487"/>
                  <a:pt x="6285861" y="2019173"/>
                </a:cubicBezTo>
                <a:cubicBezTo>
                  <a:pt x="6285861" y="2019173"/>
                  <a:pt x="6285861" y="2019173"/>
                  <a:pt x="6282419" y="2013858"/>
                </a:cubicBezTo>
                <a:cubicBezTo>
                  <a:pt x="6287433" y="2033244"/>
                  <a:pt x="6296825" y="2053566"/>
                  <a:pt x="6302775" y="2068573"/>
                </a:cubicBezTo>
                <a:cubicBezTo>
                  <a:pt x="6297461" y="2072016"/>
                  <a:pt x="6302475" y="2091403"/>
                  <a:pt x="6293719" y="2089532"/>
                </a:cubicBezTo>
                <a:cubicBezTo>
                  <a:pt x="6337237" y="2185825"/>
                  <a:pt x="6344159" y="2260562"/>
                  <a:pt x="6385469" y="2324333"/>
                </a:cubicBezTo>
                <a:cubicBezTo>
                  <a:pt x="6399576" y="2386870"/>
                  <a:pt x="6391156" y="2426280"/>
                  <a:pt x="6414019" y="2490687"/>
                </a:cubicBezTo>
                <a:cubicBezTo>
                  <a:pt x="6413083" y="2495066"/>
                  <a:pt x="6414654" y="2509138"/>
                  <a:pt x="6418097" y="2514453"/>
                </a:cubicBezTo>
                <a:cubicBezTo>
                  <a:pt x="6425618" y="2543532"/>
                  <a:pt x="6435646" y="2582303"/>
                  <a:pt x="6442232" y="2615762"/>
                </a:cubicBezTo>
                <a:cubicBezTo>
                  <a:pt x="6448817" y="2649219"/>
                  <a:pt x="6450089" y="2686121"/>
                  <a:pt x="6446347" y="2703636"/>
                </a:cubicBezTo>
                <a:cubicBezTo>
                  <a:pt x="6438526" y="2697387"/>
                  <a:pt x="6433512" y="2678000"/>
                  <a:pt x="6429434" y="2654236"/>
                </a:cubicBezTo>
                <a:cubicBezTo>
                  <a:pt x="6429734" y="2631406"/>
                  <a:pt x="6425654" y="2607641"/>
                  <a:pt x="6418770" y="2597013"/>
                </a:cubicBezTo>
                <a:cubicBezTo>
                  <a:pt x="6417198" y="2582940"/>
                  <a:pt x="6419069" y="2574183"/>
                  <a:pt x="6421876" y="2561047"/>
                </a:cubicBezTo>
                <a:cubicBezTo>
                  <a:pt x="6412784" y="2517896"/>
                  <a:pt x="6406834" y="2502889"/>
                  <a:pt x="6395870" y="2468495"/>
                </a:cubicBezTo>
                <a:cubicBezTo>
                  <a:pt x="6403690" y="2474746"/>
                  <a:pt x="6395234" y="2450044"/>
                  <a:pt x="6393663" y="2435973"/>
                </a:cubicBezTo>
                <a:cubicBezTo>
                  <a:pt x="6390220" y="2430659"/>
                  <a:pt x="6379893" y="2414715"/>
                  <a:pt x="6384907" y="2434102"/>
                </a:cubicBezTo>
                <a:cubicBezTo>
                  <a:pt x="6373942" y="2399708"/>
                  <a:pt x="6360472" y="2355622"/>
                  <a:pt x="6347938" y="2307158"/>
                </a:cubicBezTo>
                <a:cubicBezTo>
                  <a:pt x="6338845" y="2264006"/>
                  <a:pt x="6321932" y="2214607"/>
                  <a:pt x="6308462" y="2170520"/>
                </a:cubicBezTo>
                <a:cubicBezTo>
                  <a:pt x="6308462" y="2170520"/>
                  <a:pt x="6305954" y="2160827"/>
                  <a:pt x="6314711" y="2162697"/>
                </a:cubicBezTo>
                <a:cubicBezTo>
                  <a:pt x="6294356" y="2107983"/>
                  <a:pt x="6286834" y="2078903"/>
                  <a:pt x="6264308" y="2055776"/>
                </a:cubicBezTo>
                <a:cubicBezTo>
                  <a:pt x="6256787" y="2026697"/>
                  <a:pt x="6246460" y="2010755"/>
                  <a:pt x="6241445" y="1991370"/>
                </a:cubicBezTo>
                <a:cubicBezTo>
                  <a:pt x="6234560" y="1980741"/>
                  <a:pt x="6240510" y="1995747"/>
                  <a:pt x="6236131" y="1994814"/>
                </a:cubicBezTo>
                <a:cubicBezTo>
                  <a:pt x="6226740" y="1974491"/>
                  <a:pt x="6217347" y="1954169"/>
                  <a:pt x="6207956" y="1933849"/>
                </a:cubicBezTo>
                <a:cubicBezTo>
                  <a:pt x="6221089" y="1936654"/>
                  <a:pt x="6210762" y="1920712"/>
                  <a:pt x="6208255" y="1911019"/>
                </a:cubicBezTo>
                <a:cubicBezTo>
                  <a:pt x="6214504" y="1903196"/>
                  <a:pt x="6229210" y="1920074"/>
                  <a:pt x="6244851" y="1932574"/>
                </a:cubicBezTo>
                <a:cubicBezTo>
                  <a:pt x="6245151" y="1909743"/>
                  <a:pt x="6198527" y="1849416"/>
                  <a:pt x="6185693" y="1823782"/>
                </a:cubicBezTo>
                <a:cubicBezTo>
                  <a:pt x="6184757" y="1828160"/>
                  <a:pt x="6184757" y="1828160"/>
                  <a:pt x="6184757" y="1828160"/>
                </a:cubicBezTo>
                <a:cubicBezTo>
                  <a:pt x="6188199" y="1833474"/>
                  <a:pt x="6187264" y="1837853"/>
                  <a:pt x="6187264" y="1837853"/>
                </a:cubicBezTo>
                <a:cubicBezTo>
                  <a:pt x="6183821" y="1832540"/>
                  <a:pt x="6179444" y="1831604"/>
                  <a:pt x="6180378" y="1827225"/>
                </a:cubicBezTo>
                <a:cubicBezTo>
                  <a:pt x="6175065" y="1830668"/>
                  <a:pt x="6155345" y="1794404"/>
                  <a:pt x="6164101" y="1796275"/>
                </a:cubicBezTo>
                <a:cubicBezTo>
                  <a:pt x="6159724" y="1795339"/>
                  <a:pt x="6159724" y="1795339"/>
                  <a:pt x="6156280" y="1790026"/>
                </a:cubicBezTo>
                <a:cubicBezTo>
                  <a:pt x="6156280" y="1790026"/>
                  <a:pt x="6156280" y="1790026"/>
                  <a:pt x="6157217" y="1785648"/>
                </a:cubicBezTo>
                <a:cubicBezTo>
                  <a:pt x="6157217" y="1785648"/>
                  <a:pt x="6158152" y="1781268"/>
                  <a:pt x="6158152" y="1781268"/>
                </a:cubicBezTo>
                <a:cubicBezTo>
                  <a:pt x="6158152" y="1781268"/>
                  <a:pt x="6158152" y="1781268"/>
                  <a:pt x="6161594" y="1786582"/>
                </a:cubicBezTo>
                <a:cubicBezTo>
                  <a:pt x="6141875" y="1750318"/>
                  <a:pt x="6153774" y="1780332"/>
                  <a:pt x="6148461" y="1783776"/>
                </a:cubicBezTo>
                <a:cubicBezTo>
                  <a:pt x="6143147" y="1787219"/>
                  <a:pt x="6136262" y="1776591"/>
                  <a:pt x="6136262" y="1776591"/>
                </a:cubicBezTo>
                <a:cubicBezTo>
                  <a:pt x="6130947" y="1780035"/>
                  <a:pt x="6147226" y="1810984"/>
                  <a:pt x="6135963" y="1799421"/>
                </a:cubicBezTo>
                <a:cubicBezTo>
                  <a:pt x="6124700" y="1787857"/>
                  <a:pt x="6113437" y="1776293"/>
                  <a:pt x="6103108" y="1760350"/>
                </a:cubicBezTo>
                <a:cubicBezTo>
                  <a:pt x="6097159" y="1745343"/>
                  <a:pt x="6085896" y="1733781"/>
                  <a:pt x="6076504" y="1713458"/>
                </a:cubicBezTo>
                <a:cubicBezTo>
                  <a:pt x="6082753" y="1705637"/>
                  <a:pt x="6099966" y="1732207"/>
                  <a:pt x="6107786" y="1738457"/>
                </a:cubicBezTo>
                <a:cubicBezTo>
                  <a:pt x="6117478" y="1735949"/>
                  <a:pt x="6102772" y="1719069"/>
                  <a:pt x="6103708" y="1714692"/>
                </a:cubicBezTo>
                <a:cubicBezTo>
                  <a:pt x="6095887" y="1708442"/>
                  <a:pt x="6089937" y="1693435"/>
                  <a:pt x="6085560" y="1692499"/>
                </a:cubicBezTo>
                <a:cubicBezTo>
                  <a:pt x="6039236" y="1609343"/>
                  <a:pt x="5985427" y="1561218"/>
                  <a:pt x="5950366" y="1489625"/>
                </a:cubicBezTo>
                <a:cubicBezTo>
                  <a:pt x="5943480" y="1478997"/>
                  <a:pt x="5932217" y="1467433"/>
                  <a:pt x="5925333" y="1456804"/>
                </a:cubicBezTo>
                <a:cubicBezTo>
                  <a:pt x="5908120" y="1430233"/>
                  <a:pt x="5911563" y="1435548"/>
                  <a:pt x="5889972" y="1408041"/>
                </a:cubicBezTo>
                <a:cubicBezTo>
                  <a:pt x="5886529" y="1402727"/>
                  <a:pt x="5882151" y="1401791"/>
                  <a:pt x="5881216" y="1406171"/>
                </a:cubicBezTo>
                <a:cubicBezTo>
                  <a:pt x="5851804" y="1372416"/>
                  <a:pt x="5833657" y="1350223"/>
                  <a:pt x="5815508" y="1328031"/>
                </a:cubicBezTo>
                <a:cubicBezTo>
                  <a:pt x="5797361" y="1305839"/>
                  <a:pt x="5783591" y="1284582"/>
                  <a:pt x="5761999" y="1257076"/>
                </a:cubicBezTo>
                <a:cubicBezTo>
                  <a:pt x="5749801" y="1249890"/>
                  <a:pt x="5760129" y="1265833"/>
                  <a:pt x="5753880" y="1273656"/>
                </a:cubicBezTo>
                <a:cubicBezTo>
                  <a:pt x="5746058" y="1267407"/>
                  <a:pt x="5746058" y="1267407"/>
                  <a:pt x="5741681" y="1266471"/>
                </a:cubicBezTo>
                <a:cubicBezTo>
                  <a:pt x="5719155" y="1243343"/>
                  <a:pt x="5716648" y="1233650"/>
                  <a:pt x="5694122" y="1210524"/>
                </a:cubicBezTo>
                <a:cubicBezTo>
                  <a:pt x="5695057" y="1206144"/>
                  <a:pt x="5699435" y="1207080"/>
                  <a:pt x="5695992" y="1201765"/>
                </a:cubicBezTo>
                <a:cubicBezTo>
                  <a:pt x="5700371" y="1202701"/>
                  <a:pt x="5705684" y="1199257"/>
                  <a:pt x="5720390" y="1216135"/>
                </a:cubicBezTo>
                <a:cubicBezTo>
                  <a:pt x="5706620" y="1194878"/>
                  <a:pt x="5680651" y="1166436"/>
                  <a:pt x="5658124" y="1143310"/>
                </a:cubicBezTo>
                <a:cubicBezTo>
                  <a:pt x="5631221" y="1119246"/>
                  <a:pt x="5608694" y="1096118"/>
                  <a:pt x="5599302" y="1075797"/>
                </a:cubicBezTo>
                <a:cubicBezTo>
                  <a:pt x="5548001" y="1037366"/>
                  <a:pt x="5522968" y="1004544"/>
                  <a:pt x="5476981" y="962668"/>
                </a:cubicBezTo>
                <a:cubicBezTo>
                  <a:pt x="5452583" y="948299"/>
                  <a:pt x="5486372" y="982990"/>
                  <a:pt x="5465417" y="973935"/>
                </a:cubicBezTo>
                <a:cubicBezTo>
                  <a:pt x="5458533" y="963306"/>
                  <a:pt x="5453219" y="966749"/>
                  <a:pt x="5441956" y="955185"/>
                </a:cubicBezTo>
                <a:cubicBezTo>
                  <a:pt x="5451647" y="952677"/>
                  <a:pt x="5436941" y="935799"/>
                  <a:pt x="5454454" y="939540"/>
                </a:cubicBezTo>
                <a:cubicBezTo>
                  <a:pt x="5444126" y="923599"/>
                  <a:pt x="5405023" y="892350"/>
                  <a:pt x="5379690" y="882359"/>
                </a:cubicBezTo>
                <a:cubicBezTo>
                  <a:pt x="5319932" y="819227"/>
                  <a:pt x="5244236" y="766424"/>
                  <a:pt x="5139760" y="698317"/>
                </a:cubicBezTo>
                <a:cubicBezTo>
                  <a:pt x="5166965" y="699551"/>
                  <a:pt x="5199182" y="720169"/>
                  <a:pt x="5232335" y="736410"/>
                </a:cubicBezTo>
                <a:cubicBezTo>
                  <a:pt x="5249698" y="751566"/>
                  <a:pt x="5273394" y="769220"/>
                  <a:pt x="5298301" y="786560"/>
                </a:cubicBezTo>
                <a:lnTo>
                  <a:pt x="5365656" y="830955"/>
                </a:lnTo>
                <a:lnTo>
                  <a:pt x="5365982" y="831354"/>
                </a:lnTo>
                <a:cubicBezTo>
                  <a:pt x="5367390" y="832800"/>
                  <a:pt x="5369345" y="834362"/>
                  <a:pt x="5371534" y="834829"/>
                </a:cubicBezTo>
                <a:lnTo>
                  <a:pt x="5365656" y="830955"/>
                </a:lnTo>
                <a:lnTo>
                  <a:pt x="5363714" y="828580"/>
                </a:lnTo>
                <a:cubicBezTo>
                  <a:pt x="5369027" y="825136"/>
                  <a:pt x="5373405" y="826072"/>
                  <a:pt x="5376847" y="831387"/>
                </a:cubicBezTo>
                <a:cubicBezTo>
                  <a:pt x="5376847" y="831387"/>
                  <a:pt x="5376847" y="831387"/>
                  <a:pt x="5381226" y="832322"/>
                </a:cubicBezTo>
                <a:cubicBezTo>
                  <a:pt x="5338679" y="795760"/>
                  <a:pt x="5289886" y="767021"/>
                  <a:pt x="5261411" y="728886"/>
                </a:cubicBezTo>
                <a:cubicBezTo>
                  <a:pt x="5232635" y="713580"/>
                  <a:pt x="5191661" y="691090"/>
                  <a:pt x="5198846" y="678889"/>
                </a:cubicBezTo>
                <a:close/>
                <a:moveTo>
                  <a:pt x="1181100" y="517542"/>
                </a:moveTo>
                <a:lnTo>
                  <a:pt x="1181100" y="556173"/>
                </a:lnTo>
                <a:lnTo>
                  <a:pt x="1116472" y="587118"/>
                </a:lnTo>
                <a:cubicBezTo>
                  <a:pt x="1103521" y="591434"/>
                  <a:pt x="1088410" y="597910"/>
                  <a:pt x="1068981" y="606543"/>
                </a:cubicBezTo>
                <a:cubicBezTo>
                  <a:pt x="1077616" y="569849"/>
                  <a:pt x="1099203" y="546105"/>
                  <a:pt x="1127266" y="537471"/>
                </a:cubicBezTo>
                <a:close/>
                <a:moveTo>
                  <a:pt x="2871475" y="0"/>
                </a:moveTo>
                <a:cubicBezTo>
                  <a:pt x="2938395" y="6476"/>
                  <a:pt x="3005313" y="12952"/>
                  <a:pt x="3074391" y="21585"/>
                </a:cubicBezTo>
                <a:cubicBezTo>
                  <a:pt x="3631330" y="97134"/>
                  <a:pt x="4147253" y="291401"/>
                  <a:pt x="4622161" y="591434"/>
                </a:cubicBezTo>
                <a:cubicBezTo>
                  <a:pt x="4907106" y="770592"/>
                  <a:pt x="5155354" y="992921"/>
                  <a:pt x="5349634" y="1269210"/>
                </a:cubicBezTo>
                <a:cubicBezTo>
                  <a:pt x="5425189" y="1374978"/>
                  <a:pt x="5518011" y="1465636"/>
                  <a:pt x="5591406" y="1573562"/>
                </a:cubicBezTo>
                <a:cubicBezTo>
                  <a:pt x="5623786" y="1625365"/>
                  <a:pt x="5654008" y="1679328"/>
                  <a:pt x="5675595" y="1737609"/>
                </a:cubicBezTo>
                <a:cubicBezTo>
                  <a:pt x="5716609" y="1847693"/>
                  <a:pt x="5770575" y="1951302"/>
                  <a:pt x="5824543" y="2054911"/>
                </a:cubicBezTo>
                <a:cubicBezTo>
                  <a:pt x="5831019" y="2031167"/>
                  <a:pt x="5813750" y="1944826"/>
                  <a:pt x="5796480" y="1905974"/>
                </a:cubicBezTo>
                <a:cubicBezTo>
                  <a:pt x="5848288" y="1936192"/>
                  <a:pt x="5984285" y="2264287"/>
                  <a:pt x="5992920" y="2378689"/>
                </a:cubicBezTo>
                <a:cubicBezTo>
                  <a:pt x="5967016" y="2367895"/>
                  <a:pt x="5951904" y="2346310"/>
                  <a:pt x="5928159" y="2329042"/>
                </a:cubicBezTo>
                <a:cubicBezTo>
                  <a:pt x="5926001" y="2385164"/>
                  <a:pt x="5949746" y="2430494"/>
                  <a:pt x="5967016" y="2475822"/>
                </a:cubicBezTo>
                <a:cubicBezTo>
                  <a:pt x="5971333" y="2484455"/>
                  <a:pt x="5977808" y="2488772"/>
                  <a:pt x="5986443" y="2482297"/>
                </a:cubicBezTo>
                <a:cubicBezTo>
                  <a:pt x="6023140" y="2456396"/>
                  <a:pt x="6031774" y="2484457"/>
                  <a:pt x="6038252" y="2510359"/>
                </a:cubicBezTo>
                <a:cubicBezTo>
                  <a:pt x="6070632" y="2635553"/>
                  <a:pt x="6100853" y="2760746"/>
                  <a:pt x="6124598" y="2888099"/>
                </a:cubicBezTo>
                <a:cubicBezTo>
                  <a:pt x="6146185" y="2996025"/>
                  <a:pt x="6154820" y="3103950"/>
                  <a:pt x="6150503" y="3214036"/>
                </a:cubicBezTo>
                <a:cubicBezTo>
                  <a:pt x="6148344" y="3222670"/>
                  <a:pt x="6148344" y="3231305"/>
                  <a:pt x="6148344" y="3239938"/>
                </a:cubicBezTo>
                <a:cubicBezTo>
                  <a:pt x="6146184" y="3252889"/>
                  <a:pt x="6144027" y="3263682"/>
                  <a:pt x="6128917" y="3265840"/>
                </a:cubicBezTo>
                <a:cubicBezTo>
                  <a:pt x="6111646" y="3267999"/>
                  <a:pt x="6107330" y="3255048"/>
                  <a:pt x="6105172" y="3242097"/>
                </a:cubicBezTo>
                <a:cubicBezTo>
                  <a:pt x="6100853" y="3211877"/>
                  <a:pt x="6098695" y="3181657"/>
                  <a:pt x="6094378" y="3151439"/>
                </a:cubicBezTo>
                <a:cubicBezTo>
                  <a:pt x="6092219" y="3140646"/>
                  <a:pt x="6087901" y="3129854"/>
                  <a:pt x="6081425" y="3119061"/>
                </a:cubicBezTo>
                <a:cubicBezTo>
                  <a:pt x="6066314" y="3155756"/>
                  <a:pt x="6068473" y="3192450"/>
                  <a:pt x="6074949" y="3229145"/>
                </a:cubicBezTo>
                <a:cubicBezTo>
                  <a:pt x="6105172" y="3408301"/>
                  <a:pt x="6122440" y="3589619"/>
                  <a:pt x="6113806" y="3770934"/>
                </a:cubicBezTo>
                <a:cubicBezTo>
                  <a:pt x="6105172" y="3997577"/>
                  <a:pt x="6040411" y="4211272"/>
                  <a:pt x="5967016" y="4424965"/>
                </a:cubicBezTo>
                <a:cubicBezTo>
                  <a:pt x="5839653" y="4791914"/>
                  <a:pt x="5675595" y="5139435"/>
                  <a:pt x="5433823" y="5445945"/>
                </a:cubicBezTo>
                <a:cubicBezTo>
                  <a:pt x="5153195" y="5797783"/>
                  <a:pt x="4814283" y="6076233"/>
                  <a:pt x="4417087" y="6287767"/>
                </a:cubicBezTo>
                <a:cubicBezTo>
                  <a:pt x="4276772" y="6361158"/>
                  <a:pt x="4142936" y="6449657"/>
                  <a:pt x="3987510" y="6492827"/>
                </a:cubicBezTo>
                <a:cubicBezTo>
                  <a:pt x="3590314" y="6600753"/>
                  <a:pt x="3190959" y="6700046"/>
                  <a:pt x="2776493" y="6715154"/>
                </a:cubicBezTo>
                <a:cubicBezTo>
                  <a:pt x="2558467" y="6723789"/>
                  <a:pt x="2342600" y="6702204"/>
                  <a:pt x="2126732" y="6671984"/>
                </a:cubicBezTo>
                <a:cubicBezTo>
                  <a:pt x="2053338" y="6663350"/>
                  <a:pt x="1979942" y="6648241"/>
                  <a:pt x="1906547" y="6635289"/>
                </a:cubicBezTo>
                <a:cubicBezTo>
                  <a:pt x="1876327" y="6628814"/>
                  <a:pt x="1843946" y="6620179"/>
                  <a:pt x="1815883" y="6605070"/>
                </a:cubicBezTo>
                <a:cubicBezTo>
                  <a:pt x="1777027" y="6583486"/>
                  <a:pt x="1733854" y="6574851"/>
                  <a:pt x="1688521" y="6581326"/>
                </a:cubicBezTo>
                <a:cubicBezTo>
                  <a:pt x="1675569" y="6583485"/>
                  <a:pt x="1664236" y="6582946"/>
                  <a:pt x="1654792" y="6578629"/>
                </a:cubicBezTo>
                <a:lnTo>
                  <a:pt x="1638300" y="6559953"/>
                </a:lnTo>
                <a:lnTo>
                  <a:pt x="1638300" y="6373547"/>
                </a:lnTo>
                <a:lnTo>
                  <a:pt x="1656132" y="6381314"/>
                </a:lnTo>
                <a:cubicBezTo>
                  <a:pt x="2137029" y="6573022"/>
                  <a:pt x="2672516" y="6645806"/>
                  <a:pt x="3220998" y="6567823"/>
                </a:cubicBezTo>
                <a:cubicBezTo>
                  <a:pt x="3662905" y="6505437"/>
                  <a:pt x="4068418" y="6354670"/>
                  <a:pt x="4421945" y="6131119"/>
                </a:cubicBezTo>
                <a:cubicBezTo>
                  <a:pt x="5222573" y="5626829"/>
                  <a:pt x="5763259" y="4769018"/>
                  <a:pt x="5846440" y="3807229"/>
                </a:cubicBezTo>
                <a:cubicBezTo>
                  <a:pt x="5851639" y="3739644"/>
                  <a:pt x="5856838" y="3677256"/>
                  <a:pt x="5856838" y="3609672"/>
                </a:cubicBezTo>
                <a:cubicBezTo>
                  <a:pt x="5856838" y="3609672"/>
                  <a:pt x="5862037" y="3609672"/>
                  <a:pt x="5862037" y="3604472"/>
                </a:cubicBezTo>
                <a:cubicBezTo>
                  <a:pt x="5862037" y="3588875"/>
                  <a:pt x="5862037" y="3588875"/>
                  <a:pt x="5862037" y="3588875"/>
                </a:cubicBezTo>
                <a:cubicBezTo>
                  <a:pt x="5862037" y="3588875"/>
                  <a:pt x="5862037" y="3583678"/>
                  <a:pt x="5856838" y="3583678"/>
                </a:cubicBezTo>
                <a:lnTo>
                  <a:pt x="5856838" y="3438108"/>
                </a:lnTo>
                <a:cubicBezTo>
                  <a:pt x="5851639" y="3323734"/>
                  <a:pt x="5841241" y="3214559"/>
                  <a:pt x="5825645" y="3100183"/>
                </a:cubicBezTo>
                <a:cubicBezTo>
                  <a:pt x="5773655" y="2731063"/>
                  <a:pt x="5659280" y="2382740"/>
                  <a:pt x="5487717" y="2070809"/>
                </a:cubicBezTo>
                <a:cubicBezTo>
                  <a:pt x="5399337" y="1894049"/>
                  <a:pt x="5284960" y="1722486"/>
                  <a:pt x="5160187" y="1561321"/>
                </a:cubicBezTo>
                <a:cubicBezTo>
                  <a:pt x="5165385" y="1566520"/>
                  <a:pt x="5165385" y="1566520"/>
                  <a:pt x="5170584" y="1566520"/>
                </a:cubicBezTo>
                <a:cubicBezTo>
                  <a:pt x="5160188" y="1550924"/>
                  <a:pt x="5134192" y="1519731"/>
                  <a:pt x="5113396" y="1493736"/>
                </a:cubicBezTo>
                <a:cubicBezTo>
                  <a:pt x="5097801" y="1478140"/>
                  <a:pt x="5087402" y="1462543"/>
                  <a:pt x="5077004" y="1457344"/>
                </a:cubicBezTo>
                <a:cubicBezTo>
                  <a:pt x="5040612" y="1420953"/>
                  <a:pt x="5004220" y="1379361"/>
                  <a:pt x="4967829" y="1342969"/>
                </a:cubicBezTo>
                <a:cubicBezTo>
                  <a:pt x="4957429" y="1327372"/>
                  <a:pt x="4941833" y="1311776"/>
                  <a:pt x="4926236" y="1301380"/>
                </a:cubicBezTo>
                <a:cubicBezTo>
                  <a:pt x="4806661" y="1176606"/>
                  <a:pt x="4671491" y="1067429"/>
                  <a:pt x="4525921" y="963453"/>
                </a:cubicBezTo>
                <a:cubicBezTo>
                  <a:pt x="4572712" y="989447"/>
                  <a:pt x="4619501" y="1015441"/>
                  <a:pt x="4655895" y="1036236"/>
                </a:cubicBezTo>
                <a:cubicBezTo>
                  <a:pt x="4655893" y="1046634"/>
                  <a:pt x="4676689" y="1057032"/>
                  <a:pt x="4676689" y="1062231"/>
                </a:cubicBezTo>
                <a:cubicBezTo>
                  <a:pt x="4718280" y="1088225"/>
                  <a:pt x="4765071" y="1129816"/>
                  <a:pt x="4806662" y="1145413"/>
                </a:cubicBezTo>
                <a:cubicBezTo>
                  <a:pt x="4791065" y="1129816"/>
                  <a:pt x="4770269" y="1109020"/>
                  <a:pt x="4775469" y="1098623"/>
                </a:cubicBezTo>
                <a:cubicBezTo>
                  <a:pt x="4749473" y="1077827"/>
                  <a:pt x="4687089" y="1031039"/>
                  <a:pt x="4666292" y="1025839"/>
                </a:cubicBezTo>
                <a:cubicBezTo>
                  <a:pt x="4655895" y="1015441"/>
                  <a:pt x="4650695" y="1005043"/>
                  <a:pt x="4645496" y="999845"/>
                </a:cubicBezTo>
                <a:cubicBezTo>
                  <a:pt x="4614303" y="979049"/>
                  <a:pt x="4588308" y="968651"/>
                  <a:pt x="4557116" y="953054"/>
                </a:cubicBezTo>
                <a:cubicBezTo>
                  <a:pt x="4536320" y="937458"/>
                  <a:pt x="4499927" y="906265"/>
                  <a:pt x="4473934" y="890668"/>
                </a:cubicBezTo>
                <a:cubicBezTo>
                  <a:pt x="4463536" y="885468"/>
                  <a:pt x="4458337" y="890668"/>
                  <a:pt x="4447939" y="885468"/>
                </a:cubicBezTo>
                <a:cubicBezTo>
                  <a:pt x="4437540" y="880271"/>
                  <a:pt x="4421945" y="859475"/>
                  <a:pt x="4411547" y="854276"/>
                </a:cubicBezTo>
                <a:cubicBezTo>
                  <a:pt x="4380352" y="833479"/>
                  <a:pt x="4364756" y="833481"/>
                  <a:pt x="4364756" y="823082"/>
                </a:cubicBezTo>
                <a:cubicBezTo>
                  <a:pt x="4343960" y="817884"/>
                  <a:pt x="4312766" y="802288"/>
                  <a:pt x="4302369" y="812686"/>
                </a:cubicBezTo>
                <a:cubicBezTo>
                  <a:pt x="4323166" y="817884"/>
                  <a:pt x="4317966" y="823083"/>
                  <a:pt x="4317965" y="828281"/>
                </a:cubicBezTo>
                <a:cubicBezTo>
                  <a:pt x="3860463" y="557942"/>
                  <a:pt x="3330177" y="401976"/>
                  <a:pt x="2758296" y="401976"/>
                </a:cubicBezTo>
                <a:lnTo>
                  <a:pt x="2757137" y="402030"/>
                </a:lnTo>
                <a:lnTo>
                  <a:pt x="2912759" y="413522"/>
                </a:lnTo>
                <a:cubicBezTo>
                  <a:pt x="3020548" y="427919"/>
                  <a:pt x="3126169" y="453634"/>
                  <a:pt x="3231092" y="482413"/>
                </a:cubicBezTo>
                <a:lnTo>
                  <a:pt x="3338272" y="512739"/>
                </a:lnTo>
                <a:lnTo>
                  <a:pt x="3354220" y="515051"/>
                </a:lnTo>
                <a:cubicBezTo>
                  <a:pt x="3674603" y="574838"/>
                  <a:pt x="3980037" y="685312"/>
                  <a:pt x="4260777" y="838680"/>
                </a:cubicBezTo>
                <a:cubicBezTo>
                  <a:pt x="4250380" y="838680"/>
                  <a:pt x="4245181" y="833481"/>
                  <a:pt x="4245181" y="838680"/>
                </a:cubicBezTo>
                <a:cubicBezTo>
                  <a:pt x="4281573" y="869873"/>
                  <a:pt x="4291972" y="864675"/>
                  <a:pt x="4328364" y="880271"/>
                </a:cubicBezTo>
                <a:cubicBezTo>
                  <a:pt x="4359557" y="895868"/>
                  <a:pt x="4395950" y="916662"/>
                  <a:pt x="4427143" y="937458"/>
                </a:cubicBezTo>
                <a:cubicBezTo>
                  <a:pt x="4432341" y="947856"/>
                  <a:pt x="4473932" y="973850"/>
                  <a:pt x="4484330" y="973850"/>
                </a:cubicBezTo>
                <a:cubicBezTo>
                  <a:pt x="4484330" y="979049"/>
                  <a:pt x="4484330" y="979049"/>
                  <a:pt x="4484330" y="979049"/>
                </a:cubicBezTo>
                <a:cubicBezTo>
                  <a:pt x="4489529" y="979048"/>
                  <a:pt x="4489529" y="979048"/>
                  <a:pt x="4489529" y="979048"/>
                </a:cubicBezTo>
                <a:cubicBezTo>
                  <a:pt x="4489530" y="984247"/>
                  <a:pt x="4489530" y="984247"/>
                  <a:pt x="4494728" y="984247"/>
                </a:cubicBezTo>
                <a:cubicBezTo>
                  <a:pt x="4499927" y="984247"/>
                  <a:pt x="4499927" y="984247"/>
                  <a:pt x="4505125" y="989448"/>
                </a:cubicBezTo>
                <a:cubicBezTo>
                  <a:pt x="4510325" y="994647"/>
                  <a:pt x="4525921" y="1005044"/>
                  <a:pt x="4531120" y="1005043"/>
                </a:cubicBezTo>
                <a:cubicBezTo>
                  <a:pt x="4557115" y="1025839"/>
                  <a:pt x="4583109" y="1046634"/>
                  <a:pt x="4614303" y="1062231"/>
                </a:cubicBezTo>
                <a:cubicBezTo>
                  <a:pt x="4624700" y="1072628"/>
                  <a:pt x="4635098" y="1083027"/>
                  <a:pt x="4645497" y="1088225"/>
                </a:cubicBezTo>
                <a:cubicBezTo>
                  <a:pt x="4671491" y="1109020"/>
                  <a:pt x="4697485" y="1129816"/>
                  <a:pt x="4718280" y="1145413"/>
                </a:cubicBezTo>
                <a:cubicBezTo>
                  <a:pt x="4718280" y="1145413"/>
                  <a:pt x="4713081" y="1145413"/>
                  <a:pt x="4713081" y="1145413"/>
                </a:cubicBezTo>
                <a:cubicBezTo>
                  <a:pt x="4718280" y="1150612"/>
                  <a:pt x="4723480" y="1155810"/>
                  <a:pt x="4728678" y="1155810"/>
                </a:cubicBezTo>
                <a:cubicBezTo>
                  <a:pt x="5035413" y="1405355"/>
                  <a:pt x="5295357" y="1717287"/>
                  <a:pt x="5487717" y="2070809"/>
                </a:cubicBezTo>
                <a:cubicBezTo>
                  <a:pt x="5695673" y="2476320"/>
                  <a:pt x="5815246" y="2928621"/>
                  <a:pt x="5825645" y="3412115"/>
                </a:cubicBezTo>
                <a:cubicBezTo>
                  <a:pt x="5820446" y="3412114"/>
                  <a:pt x="5820446" y="3412114"/>
                  <a:pt x="5815246" y="3412115"/>
                </a:cubicBezTo>
                <a:cubicBezTo>
                  <a:pt x="5810048" y="3339331"/>
                  <a:pt x="5778854" y="3308137"/>
                  <a:pt x="5758060" y="3261348"/>
                </a:cubicBezTo>
                <a:cubicBezTo>
                  <a:pt x="5758060" y="3261348"/>
                  <a:pt x="5752860" y="3271746"/>
                  <a:pt x="5752860" y="3282144"/>
                </a:cubicBezTo>
                <a:cubicBezTo>
                  <a:pt x="5742462" y="3261348"/>
                  <a:pt x="5747661" y="3219757"/>
                  <a:pt x="5742462" y="3188564"/>
                </a:cubicBezTo>
                <a:cubicBezTo>
                  <a:pt x="5732065" y="3162571"/>
                  <a:pt x="5716467" y="3120979"/>
                  <a:pt x="5716467" y="3120979"/>
                </a:cubicBezTo>
                <a:cubicBezTo>
                  <a:pt x="5706070" y="3126178"/>
                  <a:pt x="5706070" y="3146974"/>
                  <a:pt x="5706070" y="3172968"/>
                </a:cubicBezTo>
                <a:cubicBezTo>
                  <a:pt x="5700871" y="3172968"/>
                  <a:pt x="5700871" y="3167769"/>
                  <a:pt x="5700871" y="3167769"/>
                </a:cubicBezTo>
                <a:cubicBezTo>
                  <a:pt x="5700871" y="3162571"/>
                  <a:pt x="5700871" y="3162571"/>
                  <a:pt x="5700871" y="3162571"/>
                </a:cubicBezTo>
                <a:cubicBezTo>
                  <a:pt x="5700871" y="3162571"/>
                  <a:pt x="5700871" y="3157370"/>
                  <a:pt x="5700871" y="3157370"/>
                </a:cubicBezTo>
                <a:cubicBezTo>
                  <a:pt x="5700871" y="3157370"/>
                  <a:pt x="5700871" y="3152172"/>
                  <a:pt x="5700871" y="3146974"/>
                </a:cubicBezTo>
                <a:cubicBezTo>
                  <a:pt x="5695671" y="3146974"/>
                  <a:pt x="5695671" y="3146974"/>
                  <a:pt x="5695673" y="3152172"/>
                </a:cubicBezTo>
                <a:cubicBezTo>
                  <a:pt x="5695673" y="3152172"/>
                  <a:pt x="5695673" y="3157372"/>
                  <a:pt x="5695673" y="3157372"/>
                </a:cubicBezTo>
                <a:cubicBezTo>
                  <a:pt x="5695673" y="3162571"/>
                  <a:pt x="5695673" y="3162571"/>
                  <a:pt x="5695673" y="3162571"/>
                </a:cubicBezTo>
                <a:cubicBezTo>
                  <a:pt x="5685275" y="3131376"/>
                  <a:pt x="5685275" y="3172968"/>
                  <a:pt x="5690473" y="3178167"/>
                </a:cubicBezTo>
                <a:cubicBezTo>
                  <a:pt x="5690473" y="3183364"/>
                  <a:pt x="5695673" y="3183364"/>
                  <a:pt x="5695673" y="3183364"/>
                </a:cubicBezTo>
                <a:cubicBezTo>
                  <a:pt x="5695673" y="3183364"/>
                  <a:pt x="5695673" y="3178167"/>
                  <a:pt x="5695673" y="3178167"/>
                </a:cubicBezTo>
                <a:cubicBezTo>
                  <a:pt x="5700871" y="3172968"/>
                  <a:pt x="5700871" y="3172968"/>
                  <a:pt x="5700871" y="3172968"/>
                </a:cubicBezTo>
                <a:cubicBezTo>
                  <a:pt x="5700871" y="3172968"/>
                  <a:pt x="5700871" y="3183365"/>
                  <a:pt x="5700871" y="3188563"/>
                </a:cubicBezTo>
                <a:cubicBezTo>
                  <a:pt x="5700871" y="3193763"/>
                  <a:pt x="5700871" y="3193763"/>
                  <a:pt x="5700871" y="3193763"/>
                </a:cubicBezTo>
                <a:cubicBezTo>
                  <a:pt x="5700871" y="3230154"/>
                  <a:pt x="5690473" y="3256149"/>
                  <a:pt x="5674876" y="3235354"/>
                </a:cubicBezTo>
                <a:cubicBezTo>
                  <a:pt x="5674877" y="3209360"/>
                  <a:pt x="5669678" y="3209359"/>
                  <a:pt x="5669678" y="3172968"/>
                </a:cubicBezTo>
                <a:cubicBezTo>
                  <a:pt x="5659280" y="3167769"/>
                  <a:pt x="5659280" y="3188563"/>
                  <a:pt x="5648883" y="3193762"/>
                </a:cubicBezTo>
                <a:cubicBezTo>
                  <a:pt x="5633285" y="3146974"/>
                  <a:pt x="5622887" y="3068989"/>
                  <a:pt x="5596893" y="3068990"/>
                </a:cubicBezTo>
                <a:cubicBezTo>
                  <a:pt x="5596893" y="3068990"/>
                  <a:pt x="5596893" y="3063790"/>
                  <a:pt x="5596893" y="3063790"/>
                </a:cubicBezTo>
                <a:cubicBezTo>
                  <a:pt x="5596893" y="3063790"/>
                  <a:pt x="5596893" y="3053394"/>
                  <a:pt x="5596893" y="3053394"/>
                </a:cubicBezTo>
                <a:cubicBezTo>
                  <a:pt x="5591695" y="3048193"/>
                  <a:pt x="5591695" y="3042997"/>
                  <a:pt x="5591695" y="3048193"/>
                </a:cubicBezTo>
                <a:cubicBezTo>
                  <a:pt x="5586496" y="3037797"/>
                  <a:pt x="5586496" y="3022201"/>
                  <a:pt x="5576098" y="2991008"/>
                </a:cubicBezTo>
                <a:cubicBezTo>
                  <a:pt x="5570899" y="2980610"/>
                  <a:pt x="5570899" y="2975410"/>
                  <a:pt x="5570899" y="2970212"/>
                </a:cubicBezTo>
                <a:cubicBezTo>
                  <a:pt x="5570899" y="2970212"/>
                  <a:pt x="5565700" y="2965013"/>
                  <a:pt x="5565700" y="2965013"/>
                </a:cubicBezTo>
                <a:cubicBezTo>
                  <a:pt x="5565700" y="2959815"/>
                  <a:pt x="5565700" y="2959815"/>
                  <a:pt x="5565700" y="2959815"/>
                </a:cubicBezTo>
                <a:cubicBezTo>
                  <a:pt x="5565700" y="2954614"/>
                  <a:pt x="5560501" y="2959815"/>
                  <a:pt x="5560501" y="2959815"/>
                </a:cubicBezTo>
                <a:cubicBezTo>
                  <a:pt x="5560501" y="2954616"/>
                  <a:pt x="5560501" y="2954616"/>
                  <a:pt x="5560501" y="2954616"/>
                </a:cubicBezTo>
                <a:cubicBezTo>
                  <a:pt x="5555303" y="2954616"/>
                  <a:pt x="5555303" y="2933819"/>
                  <a:pt x="5550103" y="2933820"/>
                </a:cubicBezTo>
                <a:cubicBezTo>
                  <a:pt x="5555303" y="2959814"/>
                  <a:pt x="5550104" y="2939019"/>
                  <a:pt x="5544905" y="2949416"/>
                </a:cubicBezTo>
                <a:cubicBezTo>
                  <a:pt x="5539705" y="2918223"/>
                  <a:pt x="5539705" y="2959814"/>
                  <a:pt x="5534507" y="2939019"/>
                </a:cubicBezTo>
                <a:cubicBezTo>
                  <a:pt x="5529308" y="2907826"/>
                  <a:pt x="5524108" y="2907826"/>
                  <a:pt x="5529308" y="2892230"/>
                </a:cubicBezTo>
                <a:cubicBezTo>
                  <a:pt x="5513712" y="2892230"/>
                  <a:pt x="5503312" y="2819446"/>
                  <a:pt x="5487717" y="2767457"/>
                </a:cubicBezTo>
                <a:cubicBezTo>
                  <a:pt x="5487717" y="2762257"/>
                  <a:pt x="5482516" y="2751859"/>
                  <a:pt x="5477319" y="2736262"/>
                </a:cubicBezTo>
                <a:cubicBezTo>
                  <a:pt x="5461723" y="2689474"/>
                  <a:pt x="5451326" y="2658281"/>
                  <a:pt x="5440927" y="2632286"/>
                </a:cubicBezTo>
                <a:cubicBezTo>
                  <a:pt x="5435729" y="2621888"/>
                  <a:pt x="5440927" y="2627087"/>
                  <a:pt x="5440927" y="2616690"/>
                </a:cubicBezTo>
                <a:cubicBezTo>
                  <a:pt x="5435728" y="2616689"/>
                  <a:pt x="5430530" y="2611491"/>
                  <a:pt x="5430529" y="2606292"/>
                </a:cubicBezTo>
                <a:cubicBezTo>
                  <a:pt x="5430529" y="2601092"/>
                  <a:pt x="5440927" y="2616690"/>
                  <a:pt x="5435729" y="2601093"/>
                </a:cubicBezTo>
                <a:cubicBezTo>
                  <a:pt x="5420132" y="2575098"/>
                  <a:pt x="5425330" y="2569900"/>
                  <a:pt x="5404536" y="2528309"/>
                </a:cubicBezTo>
                <a:cubicBezTo>
                  <a:pt x="5414932" y="2528309"/>
                  <a:pt x="5414932" y="2528309"/>
                  <a:pt x="5414932" y="2528309"/>
                </a:cubicBezTo>
                <a:cubicBezTo>
                  <a:pt x="5404535" y="2502315"/>
                  <a:pt x="5399336" y="2491917"/>
                  <a:pt x="5399336" y="2512713"/>
                </a:cubicBezTo>
                <a:cubicBezTo>
                  <a:pt x="5388937" y="2497116"/>
                  <a:pt x="5399336" y="2491917"/>
                  <a:pt x="5383739" y="2476319"/>
                </a:cubicBezTo>
                <a:cubicBezTo>
                  <a:pt x="5388937" y="2481519"/>
                  <a:pt x="5388937" y="2476320"/>
                  <a:pt x="5383739" y="2471122"/>
                </a:cubicBezTo>
                <a:cubicBezTo>
                  <a:pt x="5388937" y="2471122"/>
                  <a:pt x="5388937" y="2471122"/>
                  <a:pt x="5388937" y="2471122"/>
                </a:cubicBezTo>
                <a:cubicBezTo>
                  <a:pt x="5394137" y="2476320"/>
                  <a:pt x="5394137" y="2471121"/>
                  <a:pt x="5394137" y="2471121"/>
                </a:cubicBezTo>
                <a:cubicBezTo>
                  <a:pt x="5394137" y="2465923"/>
                  <a:pt x="5394137" y="2465923"/>
                  <a:pt x="5394137" y="2465923"/>
                </a:cubicBezTo>
                <a:cubicBezTo>
                  <a:pt x="5404536" y="2486719"/>
                  <a:pt x="5399336" y="2455525"/>
                  <a:pt x="5388937" y="2439928"/>
                </a:cubicBezTo>
                <a:cubicBezTo>
                  <a:pt x="5394137" y="2439927"/>
                  <a:pt x="5394137" y="2439927"/>
                  <a:pt x="5394137" y="2439927"/>
                </a:cubicBezTo>
                <a:cubicBezTo>
                  <a:pt x="5394137" y="2439927"/>
                  <a:pt x="5394137" y="2439927"/>
                  <a:pt x="5394137" y="2434730"/>
                </a:cubicBezTo>
                <a:cubicBezTo>
                  <a:pt x="5394137" y="2434730"/>
                  <a:pt x="5388939" y="2429531"/>
                  <a:pt x="5388939" y="2429531"/>
                </a:cubicBezTo>
                <a:cubicBezTo>
                  <a:pt x="5378540" y="2403537"/>
                  <a:pt x="5362944" y="2367145"/>
                  <a:pt x="5347348" y="2330751"/>
                </a:cubicBezTo>
                <a:cubicBezTo>
                  <a:pt x="5326551" y="2294360"/>
                  <a:pt x="5305756" y="2257968"/>
                  <a:pt x="5290159" y="2231975"/>
                </a:cubicBezTo>
                <a:cubicBezTo>
                  <a:pt x="5287560" y="2221577"/>
                  <a:pt x="5281061" y="2208579"/>
                  <a:pt x="5272612" y="2193633"/>
                </a:cubicBezTo>
                <a:lnTo>
                  <a:pt x="5264000" y="2178894"/>
                </a:lnTo>
                <a:lnTo>
                  <a:pt x="5295975" y="2249378"/>
                </a:lnTo>
                <a:cubicBezTo>
                  <a:pt x="5383606" y="2458991"/>
                  <a:pt x="5446147" y="2678987"/>
                  <a:pt x="5484226" y="2909602"/>
                </a:cubicBezTo>
                <a:cubicBezTo>
                  <a:pt x="5498950" y="2997057"/>
                  <a:pt x="5522340" y="3080565"/>
                  <a:pt x="5520832" y="3169136"/>
                </a:cubicBezTo>
                <a:cubicBezTo>
                  <a:pt x="5520523" y="3177646"/>
                  <a:pt x="5524470" y="3186311"/>
                  <a:pt x="5514861" y="3192781"/>
                </a:cubicBezTo>
                <a:cubicBezTo>
                  <a:pt x="5505406" y="3194995"/>
                  <a:pt x="5503981" y="3187274"/>
                  <a:pt x="5504136" y="3183019"/>
                </a:cubicBezTo>
                <a:cubicBezTo>
                  <a:pt x="5476025" y="2900782"/>
                  <a:pt x="5391974" y="2633564"/>
                  <a:pt x="5300202" y="2367770"/>
                </a:cubicBezTo>
                <a:cubicBezTo>
                  <a:pt x="5253286" y="2228018"/>
                  <a:pt x="5178642" y="2100897"/>
                  <a:pt x="5110929" y="1970619"/>
                </a:cubicBezTo>
                <a:cubicBezTo>
                  <a:pt x="5102093" y="1955812"/>
                  <a:pt x="5094199" y="1938482"/>
                  <a:pt x="5087095" y="1922886"/>
                </a:cubicBezTo>
                <a:cubicBezTo>
                  <a:pt x="5081414" y="1915010"/>
                  <a:pt x="5082821" y="1899722"/>
                  <a:pt x="5067223" y="1906828"/>
                </a:cubicBezTo>
                <a:cubicBezTo>
                  <a:pt x="5051626" y="1913932"/>
                  <a:pt x="5058096" y="1923541"/>
                  <a:pt x="5063622" y="1935671"/>
                </a:cubicBezTo>
                <a:cubicBezTo>
                  <a:pt x="5098969" y="1994899"/>
                  <a:pt x="5133375" y="2056650"/>
                  <a:pt x="5163525" y="2118245"/>
                </a:cubicBezTo>
                <a:cubicBezTo>
                  <a:pt x="5194525" y="2182855"/>
                  <a:pt x="5223327" y="2247812"/>
                  <a:pt x="5249815" y="2313132"/>
                </a:cubicBezTo>
                <a:lnTo>
                  <a:pt x="5304498" y="2461980"/>
                </a:lnTo>
                <a:lnTo>
                  <a:pt x="5305756" y="2460723"/>
                </a:lnTo>
                <a:cubicBezTo>
                  <a:pt x="5316153" y="2481519"/>
                  <a:pt x="5321353" y="2502315"/>
                  <a:pt x="5331750" y="2523109"/>
                </a:cubicBezTo>
                <a:cubicBezTo>
                  <a:pt x="5326551" y="2523109"/>
                  <a:pt x="5326551" y="2523109"/>
                  <a:pt x="5326551" y="2523109"/>
                </a:cubicBezTo>
                <a:cubicBezTo>
                  <a:pt x="5326551" y="2517912"/>
                  <a:pt x="5321352" y="2507513"/>
                  <a:pt x="5321353" y="2502315"/>
                </a:cubicBezTo>
                <a:lnTo>
                  <a:pt x="5313674" y="2486957"/>
                </a:lnTo>
                <a:lnTo>
                  <a:pt x="5322214" y="2510202"/>
                </a:lnTo>
                <a:lnTo>
                  <a:pt x="5335507" y="2556056"/>
                </a:lnTo>
                <a:lnTo>
                  <a:pt x="5341498" y="2558852"/>
                </a:lnTo>
                <a:cubicBezTo>
                  <a:pt x="5343448" y="2559502"/>
                  <a:pt x="5344748" y="2559502"/>
                  <a:pt x="5347347" y="2559502"/>
                </a:cubicBezTo>
                <a:cubicBezTo>
                  <a:pt x="5347348" y="2564700"/>
                  <a:pt x="5347347" y="2569900"/>
                  <a:pt x="5347347" y="2569900"/>
                </a:cubicBezTo>
                <a:cubicBezTo>
                  <a:pt x="5342149" y="2569900"/>
                  <a:pt x="5342148" y="2564701"/>
                  <a:pt x="5342149" y="2569900"/>
                </a:cubicBezTo>
                <a:cubicBezTo>
                  <a:pt x="5342149" y="2569900"/>
                  <a:pt x="5342149" y="2569900"/>
                  <a:pt x="5342149" y="2575097"/>
                </a:cubicBezTo>
                <a:lnTo>
                  <a:pt x="5342148" y="2578966"/>
                </a:lnTo>
                <a:lnTo>
                  <a:pt x="5380009" y="2709559"/>
                </a:lnTo>
                <a:lnTo>
                  <a:pt x="5387530" y="2745279"/>
                </a:lnTo>
                <a:lnTo>
                  <a:pt x="5399336" y="2762257"/>
                </a:lnTo>
                <a:cubicBezTo>
                  <a:pt x="5394138" y="2777853"/>
                  <a:pt x="5399336" y="2783052"/>
                  <a:pt x="5409733" y="2788251"/>
                </a:cubicBezTo>
                <a:cubicBezTo>
                  <a:pt x="5409733" y="2798650"/>
                  <a:pt x="5409734" y="2809048"/>
                  <a:pt x="5414932" y="2819446"/>
                </a:cubicBezTo>
                <a:cubicBezTo>
                  <a:pt x="5420132" y="2829842"/>
                  <a:pt x="5420132" y="2845439"/>
                  <a:pt x="5425330" y="2855836"/>
                </a:cubicBezTo>
                <a:cubicBezTo>
                  <a:pt x="5430529" y="2871434"/>
                  <a:pt x="5430529" y="2892229"/>
                  <a:pt x="5435728" y="2907826"/>
                </a:cubicBezTo>
                <a:cubicBezTo>
                  <a:pt x="5435728" y="2918223"/>
                  <a:pt x="5440927" y="2933819"/>
                  <a:pt x="5446125" y="2939019"/>
                </a:cubicBezTo>
                <a:cubicBezTo>
                  <a:pt x="5446125" y="2944218"/>
                  <a:pt x="5446125" y="2944218"/>
                  <a:pt x="5446125" y="2944218"/>
                </a:cubicBezTo>
                <a:cubicBezTo>
                  <a:pt x="5451325" y="2959815"/>
                  <a:pt x="5451325" y="2970212"/>
                  <a:pt x="5456524" y="2985808"/>
                </a:cubicBezTo>
                <a:cubicBezTo>
                  <a:pt x="5456524" y="2996206"/>
                  <a:pt x="5461723" y="3006603"/>
                  <a:pt x="5466921" y="3022200"/>
                </a:cubicBezTo>
                <a:cubicBezTo>
                  <a:pt x="5461723" y="3037796"/>
                  <a:pt x="5466921" y="3037796"/>
                  <a:pt x="5472119" y="3037797"/>
                </a:cubicBezTo>
                <a:cubicBezTo>
                  <a:pt x="5472120" y="3042997"/>
                  <a:pt x="5472120" y="3042997"/>
                  <a:pt x="5472120" y="3042997"/>
                </a:cubicBezTo>
                <a:cubicBezTo>
                  <a:pt x="5472120" y="3048195"/>
                  <a:pt x="5466921" y="3053394"/>
                  <a:pt x="5466921" y="3058593"/>
                </a:cubicBezTo>
                <a:cubicBezTo>
                  <a:pt x="5466921" y="3058593"/>
                  <a:pt x="5466921" y="3063790"/>
                  <a:pt x="5466921" y="3063790"/>
                </a:cubicBezTo>
                <a:cubicBezTo>
                  <a:pt x="5466921" y="3068989"/>
                  <a:pt x="5466921" y="3068989"/>
                  <a:pt x="5472120" y="3074188"/>
                </a:cubicBezTo>
                <a:cubicBezTo>
                  <a:pt x="5472120" y="3074188"/>
                  <a:pt x="5472120" y="3074188"/>
                  <a:pt x="5477319" y="3074189"/>
                </a:cubicBezTo>
                <a:cubicBezTo>
                  <a:pt x="5477319" y="3100183"/>
                  <a:pt x="5477319" y="3100183"/>
                  <a:pt x="5477319" y="3100183"/>
                </a:cubicBezTo>
                <a:cubicBezTo>
                  <a:pt x="5477319" y="3100183"/>
                  <a:pt x="5482518" y="3105382"/>
                  <a:pt x="5482518" y="3105382"/>
                </a:cubicBezTo>
                <a:cubicBezTo>
                  <a:pt x="5482518" y="3105382"/>
                  <a:pt x="5482518" y="3100183"/>
                  <a:pt x="5482518" y="3100183"/>
                </a:cubicBezTo>
                <a:cubicBezTo>
                  <a:pt x="5477319" y="3074189"/>
                  <a:pt x="5477319" y="3074189"/>
                  <a:pt x="5477319" y="3074189"/>
                </a:cubicBezTo>
                <a:cubicBezTo>
                  <a:pt x="5477319" y="3074189"/>
                  <a:pt x="5482518" y="3074189"/>
                  <a:pt x="5482518" y="3074189"/>
                </a:cubicBezTo>
                <a:cubicBezTo>
                  <a:pt x="5482518" y="3079390"/>
                  <a:pt x="5482518" y="3084587"/>
                  <a:pt x="5482518" y="3084587"/>
                </a:cubicBezTo>
                <a:cubicBezTo>
                  <a:pt x="5482518" y="3089786"/>
                  <a:pt x="5482518" y="3089786"/>
                  <a:pt x="5482518" y="3089786"/>
                </a:cubicBezTo>
                <a:cubicBezTo>
                  <a:pt x="5482518" y="3094984"/>
                  <a:pt x="5487717" y="3100182"/>
                  <a:pt x="5487717" y="3105382"/>
                </a:cubicBezTo>
                <a:cubicBezTo>
                  <a:pt x="5487717" y="3110580"/>
                  <a:pt x="5487717" y="3115780"/>
                  <a:pt x="5487717" y="3126177"/>
                </a:cubicBezTo>
                <a:cubicBezTo>
                  <a:pt x="5487717" y="3120979"/>
                  <a:pt x="5482516" y="3120978"/>
                  <a:pt x="5482516" y="3120978"/>
                </a:cubicBezTo>
                <a:cubicBezTo>
                  <a:pt x="5482516" y="3120978"/>
                  <a:pt x="5482518" y="3126178"/>
                  <a:pt x="5482518" y="3131376"/>
                </a:cubicBezTo>
                <a:cubicBezTo>
                  <a:pt x="5482518" y="3131376"/>
                  <a:pt x="5482516" y="3136575"/>
                  <a:pt x="5482518" y="3141775"/>
                </a:cubicBezTo>
                <a:cubicBezTo>
                  <a:pt x="5487717" y="3146974"/>
                  <a:pt x="5487717" y="3152172"/>
                  <a:pt x="5487717" y="3157372"/>
                </a:cubicBezTo>
                <a:cubicBezTo>
                  <a:pt x="5487717" y="3162571"/>
                  <a:pt x="5487717" y="3162571"/>
                  <a:pt x="5487717" y="3167767"/>
                </a:cubicBezTo>
                <a:cubicBezTo>
                  <a:pt x="5492916" y="3172968"/>
                  <a:pt x="5492916" y="3172968"/>
                  <a:pt x="5492916" y="3172968"/>
                </a:cubicBezTo>
                <a:cubicBezTo>
                  <a:pt x="5492916" y="3178167"/>
                  <a:pt x="5498115" y="3183365"/>
                  <a:pt x="5498115" y="3188564"/>
                </a:cubicBezTo>
                <a:cubicBezTo>
                  <a:pt x="5498115" y="3193762"/>
                  <a:pt x="5498115" y="3198962"/>
                  <a:pt x="5498115" y="3198962"/>
                </a:cubicBezTo>
                <a:cubicBezTo>
                  <a:pt x="5492916" y="3198962"/>
                  <a:pt x="5492916" y="3198962"/>
                  <a:pt x="5492916" y="3204161"/>
                </a:cubicBezTo>
                <a:cubicBezTo>
                  <a:pt x="5492916" y="3204161"/>
                  <a:pt x="5492916" y="3209360"/>
                  <a:pt x="5498115" y="3209359"/>
                </a:cubicBezTo>
                <a:cubicBezTo>
                  <a:pt x="5498115" y="3209359"/>
                  <a:pt x="5498114" y="3214559"/>
                  <a:pt x="5492916" y="3219757"/>
                </a:cubicBezTo>
                <a:cubicBezTo>
                  <a:pt x="5498115" y="3230155"/>
                  <a:pt x="5498115" y="3230155"/>
                  <a:pt x="5498115" y="3230155"/>
                </a:cubicBezTo>
                <a:cubicBezTo>
                  <a:pt x="5498115" y="3230155"/>
                  <a:pt x="5498115" y="3224956"/>
                  <a:pt x="5503313" y="3224956"/>
                </a:cubicBezTo>
                <a:cubicBezTo>
                  <a:pt x="5503313" y="3230155"/>
                  <a:pt x="5503313" y="3235354"/>
                  <a:pt x="5503313" y="3240553"/>
                </a:cubicBezTo>
                <a:cubicBezTo>
                  <a:pt x="5503312" y="3245752"/>
                  <a:pt x="5503312" y="3245752"/>
                  <a:pt x="5503312" y="3245752"/>
                </a:cubicBezTo>
                <a:cubicBezTo>
                  <a:pt x="5508512" y="3256149"/>
                  <a:pt x="5508512" y="3261347"/>
                  <a:pt x="5508512" y="3266547"/>
                </a:cubicBezTo>
                <a:cubicBezTo>
                  <a:pt x="5508512" y="3276944"/>
                  <a:pt x="5508512" y="3282144"/>
                  <a:pt x="5508512" y="3287342"/>
                </a:cubicBezTo>
                <a:cubicBezTo>
                  <a:pt x="5508512" y="3292541"/>
                  <a:pt x="5508512" y="3292541"/>
                  <a:pt x="5508512" y="3302939"/>
                </a:cubicBezTo>
                <a:cubicBezTo>
                  <a:pt x="5503313" y="3308138"/>
                  <a:pt x="5508512" y="3323734"/>
                  <a:pt x="5508512" y="3334132"/>
                </a:cubicBezTo>
                <a:cubicBezTo>
                  <a:pt x="5508511" y="3339331"/>
                  <a:pt x="5503313" y="3344529"/>
                  <a:pt x="5503313" y="3349729"/>
                </a:cubicBezTo>
                <a:cubicBezTo>
                  <a:pt x="5503313" y="3349729"/>
                  <a:pt x="5498115" y="3344530"/>
                  <a:pt x="5498115" y="3344530"/>
                </a:cubicBezTo>
                <a:cubicBezTo>
                  <a:pt x="5498115" y="3339331"/>
                  <a:pt x="5492915" y="3339331"/>
                  <a:pt x="5492915" y="3339331"/>
                </a:cubicBezTo>
                <a:cubicBezTo>
                  <a:pt x="5492915" y="3339331"/>
                  <a:pt x="5492915" y="3339331"/>
                  <a:pt x="5492916" y="3344530"/>
                </a:cubicBezTo>
                <a:cubicBezTo>
                  <a:pt x="5492916" y="3349728"/>
                  <a:pt x="5492916" y="3349728"/>
                  <a:pt x="5492916" y="3349728"/>
                </a:cubicBezTo>
                <a:cubicBezTo>
                  <a:pt x="5492916" y="3354927"/>
                  <a:pt x="5492916" y="3354927"/>
                  <a:pt x="5498115" y="3354927"/>
                </a:cubicBezTo>
                <a:cubicBezTo>
                  <a:pt x="5498115" y="3354927"/>
                  <a:pt x="5503313" y="3360125"/>
                  <a:pt x="5503313" y="3360125"/>
                </a:cubicBezTo>
                <a:cubicBezTo>
                  <a:pt x="5508512" y="3360127"/>
                  <a:pt x="5508512" y="3360127"/>
                  <a:pt x="5508512" y="3360127"/>
                </a:cubicBezTo>
                <a:cubicBezTo>
                  <a:pt x="5508512" y="3354927"/>
                  <a:pt x="5513712" y="3344530"/>
                  <a:pt x="5513712" y="3334132"/>
                </a:cubicBezTo>
                <a:cubicBezTo>
                  <a:pt x="5513710" y="3328934"/>
                  <a:pt x="5513710" y="3328934"/>
                  <a:pt x="5513710" y="3328934"/>
                </a:cubicBezTo>
                <a:cubicBezTo>
                  <a:pt x="5513712" y="3323734"/>
                  <a:pt x="5508512" y="3313337"/>
                  <a:pt x="5513712" y="3308138"/>
                </a:cubicBezTo>
                <a:cubicBezTo>
                  <a:pt x="5513712" y="3302939"/>
                  <a:pt x="5513712" y="3302939"/>
                  <a:pt x="5513712" y="3297741"/>
                </a:cubicBezTo>
                <a:cubicBezTo>
                  <a:pt x="5518910" y="3302939"/>
                  <a:pt x="5518910" y="3313336"/>
                  <a:pt x="5518910" y="3323733"/>
                </a:cubicBezTo>
                <a:cubicBezTo>
                  <a:pt x="5518910" y="3334132"/>
                  <a:pt x="5518910" y="3344530"/>
                  <a:pt x="5524109" y="3354927"/>
                </a:cubicBezTo>
                <a:cubicBezTo>
                  <a:pt x="5524109" y="3360125"/>
                  <a:pt x="5518910" y="3360127"/>
                  <a:pt x="5518910" y="3365326"/>
                </a:cubicBezTo>
                <a:cubicBezTo>
                  <a:pt x="5518910" y="3375723"/>
                  <a:pt x="5518910" y="3375723"/>
                  <a:pt x="5518910" y="3375723"/>
                </a:cubicBezTo>
                <a:cubicBezTo>
                  <a:pt x="5518910" y="3386119"/>
                  <a:pt x="5518910" y="3391320"/>
                  <a:pt x="5518909" y="3401717"/>
                </a:cubicBezTo>
                <a:cubicBezTo>
                  <a:pt x="5513712" y="3396518"/>
                  <a:pt x="5513712" y="3396518"/>
                  <a:pt x="5513712" y="3396518"/>
                </a:cubicBezTo>
                <a:cubicBezTo>
                  <a:pt x="5513712" y="3391320"/>
                  <a:pt x="5513712" y="3391320"/>
                  <a:pt x="5508512" y="3396519"/>
                </a:cubicBezTo>
                <a:cubicBezTo>
                  <a:pt x="5508512" y="3396519"/>
                  <a:pt x="5508512" y="3396519"/>
                  <a:pt x="5508512" y="3401717"/>
                </a:cubicBezTo>
                <a:cubicBezTo>
                  <a:pt x="5508512" y="3401717"/>
                  <a:pt x="5508512" y="3406915"/>
                  <a:pt x="5508512" y="3406915"/>
                </a:cubicBezTo>
                <a:cubicBezTo>
                  <a:pt x="5513712" y="3412114"/>
                  <a:pt x="5513712" y="3412114"/>
                  <a:pt x="5513712" y="3412114"/>
                </a:cubicBezTo>
                <a:cubicBezTo>
                  <a:pt x="5513712" y="3412114"/>
                  <a:pt x="5513712" y="3417314"/>
                  <a:pt x="5513712" y="3417314"/>
                </a:cubicBezTo>
                <a:cubicBezTo>
                  <a:pt x="5513712" y="3417314"/>
                  <a:pt x="5513712" y="3417314"/>
                  <a:pt x="5513712" y="3422513"/>
                </a:cubicBezTo>
                <a:cubicBezTo>
                  <a:pt x="5513712" y="3427711"/>
                  <a:pt x="5518910" y="3438109"/>
                  <a:pt x="5518910" y="3443307"/>
                </a:cubicBezTo>
                <a:cubicBezTo>
                  <a:pt x="5518910" y="3458904"/>
                  <a:pt x="5524109" y="3464103"/>
                  <a:pt x="5518910" y="3469303"/>
                </a:cubicBezTo>
                <a:cubicBezTo>
                  <a:pt x="5513712" y="3469302"/>
                  <a:pt x="5513712" y="3474501"/>
                  <a:pt x="5513712" y="3474501"/>
                </a:cubicBezTo>
                <a:cubicBezTo>
                  <a:pt x="5513712" y="3474501"/>
                  <a:pt x="5508511" y="3474501"/>
                  <a:pt x="5508511" y="3469303"/>
                </a:cubicBezTo>
                <a:cubicBezTo>
                  <a:pt x="5508512" y="3448506"/>
                  <a:pt x="5508512" y="3427712"/>
                  <a:pt x="5503313" y="3406916"/>
                </a:cubicBezTo>
                <a:cubicBezTo>
                  <a:pt x="5503313" y="3401716"/>
                  <a:pt x="5503313" y="3401716"/>
                  <a:pt x="5503313" y="3401716"/>
                </a:cubicBezTo>
                <a:cubicBezTo>
                  <a:pt x="5498115" y="3401716"/>
                  <a:pt x="5498115" y="3406916"/>
                  <a:pt x="5498115" y="3406916"/>
                </a:cubicBezTo>
                <a:cubicBezTo>
                  <a:pt x="5503313" y="3427712"/>
                  <a:pt x="5503313" y="3448507"/>
                  <a:pt x="5503313" y="3469303"/>
                </a:cubicBezTo>
                <a:cubicBezTo>
                  <a:pt x="5498115" y="3469303"/>
                  <a:pt x="5492916" y="3469302"/>
                  <a:pt x="5487717" y="3479699"/>
                </a:cubicBezTo>
                <a:cubicBezTo>
                  <a:pt x="5487717" y="3505694"/>
                  <a:pt x="5477319" y="3510893"/>
                  <a:pt x="5477319" y="3536888"/>
                </a:cubicBezTo>
                <a:cubicBezTo>
                  <a:pt x="5451325" y="3604473"/>
                  <a:pt x="5440927" y="3687655"/>
                  <a:pt x="5435728" y="3744841"/>
                </a:cubicBezTo>
                <a:cubicBezTo>
                  <a:pt x="5435728" y="3750041"/>
                  <a:pt x="5435728" y="3750041"/>
                  <a:pt x="5435728" y="3750041"/>
                </a:cubicBezTo>
                <a:cubicBezTo>
                  <a:pt x="5435728" y="3750041"/>
                  <a:pt x="5435728" y="3755240"/>
                  <a:pt x="5435728" y="3755240"/>
                </a:cubicBezTo>
                <a:cubicBezTo>
                  <a:pt x="5440927" y="3755240"/>
                  <a:pt x="5440927" y="3755240"/>
                  <a:pt x="5440927" y="3750040"/>
                </a:cubicBezTo>
                <a:cubicBezTo>
                  <a:pt x="5446125" y="3692852"/>
                  <a:pt x="5456524" y="3614870"/>
                  <a:pt x="5482518" y="3547284"/>
                </a:cubicBezTo>
                <a:cubicBezTo>
                  <a:pt x="5482518" y="3552485"/>
                  <a:pt x="5482518" y="3552485"/>
                  <a:pt x="5482518" y="3552485"/>
                </a:cubicBezTo>
                <a:cubicBezTo>
                  <a:pt x="5487717" y="3552484"/>
                  <a:pt x="5487717" y="3547286"/>
                  <a:pt x="5492916" y="3542085"/>
                </a:cubicBezTo>
                <a:cubicBezTo>
                  <a:pt x="5492916" y="3547286"/>
                  <a:pt x="5492916" y="3552485"/>
                  <a:pt x="5492916" y="3557682"/>
                </a:cubicBezTo>
                <a:cubicBezTo>
                  <a:pt x="5492916" y="3557682"/>
                  <a:pt x="5492916" y="3557682"/>
                  <a:pt x="5487717" y="3557683"/>
                </a:cubicBezTo>
                <a:cubicBezTo>
                  <a:pt x="5487717" y="3562882"/>
                  <a:pt x="5487717" y="3562882"/>
                  <a:pt x="5487717" y="3562882"/>
                </a:cubicBezTo>
                <a:cubicBezTo>
                  <a:pt x="5487717" y="3562882"/>
                  <a:pt x="5487717" y="3562882"/>
                  <a:pt x="5487717" y="3568080"/>
                </a:cubicBezTo>
                <a:cubicBezTo>
                  <a:pt x="5487717" y="3568080"/>
                  <a:pt x="5492916" y="3568080"/>
                  <a:pt x="5492916" y="3568080"/>
                </a:cubicBezTo>
                <a:cubicBezTo>
                  <a:pt x="5487716" y="3578477"/>
                  <a:pt x="5487717" y="3588876"/>
                  <a:pt x="5487717" y="3594074"/>
                </a:cubicBezTo>
                <a:cubicBezTo>
                  <a:pt x="5487717" y="3599274"/>
                  <a:pt x="5487717" y="3599274"/>
                  <a:pt x="5487717" y="3604473"/>
                </a:cubicBezTo>
                <a:cubicBezTo>
                  <a:pt x="5487717" y="3609670"/>
                  <a:pt x="5487716" y="3614871"/>
                  <a:pt x="5487717" y="3620070"/>
                </a:cubicBezTo>
                <a:lnTo>
                  <a:pt x="5487717" y="3625267"/>
                </a:lnTo>
                <a:cubicBezTo>
                  <a:pt x="5482516" y="3625268"/>
                  <a:pt x="5482516" y="3625268"/>
                  <a:pt x="5482518" y="3630467"/>
                </a:cubicBezTo>
                <a:cubicBezTo>
                  <a:pt x="5482518" y="3635665"/>
                  <a:pt x="5482518" y="3635665"/>
                  <a:pt x="5482518" y="3640865"/>
                </a:cubicBezTo>
                <a:cubicBezTo>
                  <a:pt x="5482518" y="3640865"/>
                  <a:pt x="5487717" y="3646064"/>
                  <a:pt x="5487717" y="3646064"/>
                </a:cubicBezTo>
                <a:cubicBezTo>
                  <a:pt x="5492916" y="3687654"/>
                  <a:pt x="5492916" y="3729245"/>
                  <a:pt x="5487717" y="3770836"/>
                </a:cubicBezTo>
                <a:cubicBezTo>
                  <a:pt x="5482518" y="3791631"/>
                  <a:pt x="5482518" y="3807229"/>
                  <a:pt x="5477319" y="3828024"/>
                </a:cubicBezTo>
                <a:cubicBezTo>
                  <a:pt x="5477319" y="3828024"/>
                  <a:pt x="5482518" y="3828024"/>
                  <a:pt x="5482518" y="3822825"/>
                </a:cubicBezTo>
                <a:cubicBezTo>
                  <a:pt x="5477319" y="3859217"/>
                  <a:pt x="5477319" y="3890411"/>
                  <a:pt x="5472120" y="3926802"/>
                </a:cubicBezTo>
                <a:cubicBezTo>
                  <a:pt x="5472120" y="3932001"/>
                  <a:pt x="5472120" y="3932001"/>
                  <a:pt x="5477319" y="3932001"/>
                </a:cubicBezTo>
                <a:cubicBezTo>
                  <a:pt x="5477319" y="3942398"/>
                  <a:pt x="5472120" y="3947596"/>
                  <a:pt x="5472120" y="3957996"/>
                </a:cubicBezTo>
                <a:cubicBezTo>
                  <a:pt x="5472120" y="3952797"/>
                  <a:pt x="5466921" y="3957996"/>
                  <a:pt x="5466921" y="3963194"/>
                </a:cubicBezTo>
                <a:cubicBezTo>
                  <a:pt x="5472120" y="3963193"/>
                  <a:pt x="5472120" y="3968393"/>
                  <a:pt x="5472120" y="3973592"/>
                </a:cubicBezTo>
                <a:cubicBezTo>
                  <a:pt x="5472120" y="3983990"/>
                  <a:pt x="5466920" y="3994387"/>
                  <a:pt x="5466921" y="4004784"/>
                </a:cubicBezTo>
                <a:cubicBezTo>
                  <a:pt x="5466921" y="4004784"/>
                  <a:pt x="5466920" y="4009984"/>
                  <a:pt x="5466920" y="4009984"/>
                </a:cubicBezTo>
                <a:cubicBezTo>
                  <a:pt x="5466921" y="4015183"/>
                  <a:pt x="5461723" y="4020382"/>
                  <a:pt x="5461723" y="4025581"/>
                </a:cubicBezTo>
                <a:cubicBezTo>
                  <a:pt x="5461723" y="4030778"/>
                  <a:pt x="5461723" y="4030778"/>
                  <a:pt x="5461723" y="4030778"/>
                </a:cubicBezTo>
                <a:cubicBezTo>
                  <a:pt x="5461723" y="4030778"/>
                  <a:pt x="5461723" y="4035978"/>
                  <a:pt x="5461723" y="4035978"/>
                </a:cubicBezTo>
                <a:cubicBezTo>
                  <a:pt x="5456524" y="4067171"/>
                  <a:pt x="5446125" y="4098364"/>
                  <a:pt x="5440927" y="4124359"/>
                </a:cubicBezTo>
                <a:cubicBezTo>
                  <a:pt x="5440927" y="4124359"/>
                  <a:pt x="5446125" y="4134755"/>
                  <a:pt x="5440927" y="4139956"/>
                </a:cubicBezTo>
                <a:cubicBezTo>
                  <a:pt x="5440927" y="4139956"/>
                  <a:pt x="5440928" y="4145155"/>
                  <a:pt x="5440928" y="4145155"/>
                </a:cubicBezTo>
                <a:cubicBezTo>
                  <a:pt x="5440927" y="4139956"/>
                  <a:pt x="5440927" y="4155552"/>
                  <a:pt x="5440928" y="4165949"/>
                </a:cubicBezTo>
                <a:cubicBezTo>
                  <a:pt x="5435728" y="4186744"/>
                  <a:pt x="5425331" y="4207540"/>
                  <a:pt x="5420132" y="4223137"/>
                </a:cubicBezTo>
                <a:cubicBezTo>
                  <a:pt x="5394137" y="4311518"/>
                  <a:pt x="5373341" y="4379103"/>
                  <a:pt x="5352545" y="4441489"/>
                </a:cubicBezTo>
                <a:cubicBezTo>
                  <a:pt x="5352545" y="4446689"/>
                  <a:pt x="5352545" y="4446689"/>
                  <a:pt x="5352545" y="4446689"/>
                </a:cubicBezTo>
                <a:cubicBezTo>
                  <a:pt x="5347347" y="4451887"/>
                  <a:pt x="5347347" y="4451887"/>
                  <a:pt x="5347347" y="4451887"/>
                </a:cubicBezTo>
                <a:cubicBezTo>
                  <a:pt x="5334349" y="4475282"/>
                  <a:pt x="5321352" y="4497377"/>
                  <a:pt x="5308355" y="4520771"/>
                </a:cubicBezTo>
                <a:lnTo>
                  <a:pt x="5273556" y="4589208"/>
                </a:lnTo>
                <a:lnTo>
                  <a:pt x="5274156" y="4587707"/>
                </a:lnTo>
                <a:cubicBezTo>
                  <a:pt x="5276512" y="4581209"/>
                  <a:pt x="5278462" y="4575360"/>
                  <a:pt x="5279761" y="4571461"/>
                </a:cubicBezTo>
                <a:cubicBezTo>
                  <a:pt x="5279761" y="4566262"/>
                  <a:pt x="5284960" y="4561063"/>
                  <a:pt x="5284960" y="4561063"/>
                </a:cubicBezTo>
                <a:cubicBezTo>
                  <a:pt x="5295357" y="4540268"/>
                  <a:pt x="5305756" y="4529870"/>
                  <a:pt x="5300558" y="4524671"/>
                </a:cubicBezTo>
                <a:cubicBezTo>
                  <a:pt x="5310955" y="4519472"/>
                  <a:pt x="5321352" y="4488279"/>
                  <a:pt x="5326551" y="4462285"/>
                </a:cubicBezTo>
                <a:cubicBezTo>
                  <a:pt x="5326551" y="4457086"/>
                  <a:pt x="5326551" y="4451886"/>
                  <a:pt x="5331750" y="4451887"/>
                </a:cubicBezTo>
                <a:cubicBezTo>
                  <a:pt x="5331750" y="4451887"/>
                  <a:pt x="5336949" y="4446687"/>
                  <a:pt x="5336949" y="4441489"/>
                </a:cubicBezTo>
                <a:cubicBezTo>
                  <a:pt x="5336949" y="4436290"/>
                  <a:pt x="5336949" y="4431091"/>
                  <a:pt x="5331750" y="4436290"/>
                </a:cubicBezTo>
                <a:cubicBezTo>
                  <a:pt x="5326553" y="4436290"/>
                  <a:pt x="5321352" y="4446689"/>
                  <a:pt x="5316153" y="4457086"/>
                </a:cubicBezTo>
                <a:cubicBezTo>
                  <a:pt x="5316153" y="4462285"/>
                  <a:pt x="5316153" y="4462285"/>
                  <a:pt x="5316153" y="4462285"/>
                </a:cubicBezTo>
                <a:cubicBezTo>
                  <a:pt x="5295357" y="4503875"/>
                  <a:pt x="5284960" y="4519472"/>
                  <a:pt x="5274562" y="4555863"/>
                </a:cubicBezTo>
                <a:cubicBezTo>
                  <a:pt x="5274562" y="4555863"/>
                  <a:pt x="5274562" y="4561063"/>
                  <a:pt x="5274562" y="4561063"/>
                </a:cubicBezTo>
                <a:cubicBezTo>
                  <a:pt x="5269365" y="4566262"/>
                  <a:pt x="5258965" y="4581859"/>
                  <a:pt x="5253767" y="4587056"/>
                </a:cubicBezTo>
                <a:cubicBezTo>
                  <a:pt x="5258966" y="4597455"/>
                  <a:pt x="5248568" y="4597455"/>
                  <a:pt x="5238169" y="4618250"/>
                </a:cubicBezTo>
                <a:cubicBezTo>
                  <a:pt x="5230372" y="4636446"/>
                  <a:pt x="5221274" y="4658542"/>
                  <a:pt x="5210226" y="4680637"/>
                </a:cubicBezTo>
                <a:lnTo>
                  <a:pt x="5177004" y="4732920"/>
                </a:lnTo>
                <a:lnTo>
                  <a:pt x="5175784" y="4727427"/>
                </a:lnTo>
                <a:cubicBezTo>
                  <a:pt x="5134192" y="4810608"/>
                  <a:pt x="5087403" y="4883391"/>
                  <a:pt x="5030214" y="4966574"/>
                </a:cubicBezTo>
                <a:cubicBezTo>
                  <a:pt x="5030214" y="4966574"/>
                  <a:pt x="5025017" y="4966574"/>
                  <a:pt x="5025017" y="4966574"/>
                </a:cubicBezTo>
                <a:cubicBezTo>
                  <a:pt x="5025016" y="4971773"/>
                  <a:pt x="5025016" y="4971773"/>
                  <a:pt x="5025016" y="4971773"/>
                </a:cubicBezTo>
                <a:cubicBezTo>
                  <a:pt x="5025016" y="4971773"/>
                  <a:pt x="5025016" y="4971773"/>
                  <a:pt x="5025016" y="4976972"/>
                </a:cubicBezTo>
                <a:cubicBezTo>
                  <a:pt x="5019816" y="4982171"/>
                  <a:pt x="5009419" y="4987370"/>
                  <a:pt x="5004220" y="4992568"/>
                </a:cubicBezTo>
                <a:cubicBezTo>
                  <a:pt x="5014617" y="5008166"/>
                  <a:pt x="4978225" y="5039359"/>
                  <a:pt x="4962629" y="5065351"/>
                </a:cubicBezTo>
                <a:cubicBezTo>
                  <a:pt x="4957430" y="5060152"/>
                  <a:pt x="4967828" y="5049756"/>
                  <a:pt x="4962630" y="5049756"/>
                </a:cubicBezTo>
                <a:cubicBezTo>
                  <a:pt x="4936634" y="5075751"/>
                  <a:pt x="4973029" y="5054955"/>
                  <a:pt x="4947032" y="5086148"/>
                </a:cubicBezTo>
                <a:cubicBezTo>
                  <a:pt x="4941833" y="5086148"/>
                  <a:pt x="4947032" y="5080949"/>
                  <a:pt x="4941833" y="5080949"/>
                </a:cubicBezTo>
                <a:cubicBezTo>
                  <a:pt x="4921037" y="5117341"/>
                  <a:pt x="4889844" y="5143336"/>
                  <a:pt x="4879446" y="5169330"/>
                </a:cubicBezTo>
                <a:cubicBezTo>
                  <a:pt x="4879446" y="5169330"/>
                  <a:pt x="4884645" y="5158932"/>
                  <a:pt x="4874248" y="5169330"/>
                </a:cubicBezTo>
                <a:cubicBezTo>
                  <a:pt x="4869048" y="5195325"/>
                  <a:pt x="4837857" y="5210921"/>
                  <a:pt x="4817060" y="5231715"/>
                </a:cubicBezTo>
                <a:cubicBezTo>
                  <a:pt x="4801463" y="5262910"/>
                  <a:pt x="4775469" y="5288904"/>
                  <a:pt x="4749475" y="5309698"/>
                </a:cubicBezTo>
                <a:cubicBezTo>
                  <a:pt x="4736477" y="5320097"/>
                  <a:pt x="4723480" y="5330495"/>
                  <a:pt x="4709833" y="5342842"/>
                </a:cubicBezTo>
                <a:lnTo>
                  <a:pt x="4671491" y="5382327"/>
                </a:lnTo>
                <a:lnTo>
                  <a:pt x="4671491" y="5377284"/>
                </a:lnTo>
                <a:cubicBezTo>
                  <a:pt x="4666292" y="5377283"/>
                  <a:pt x="4666292" y="5377283"/>
                  <a:pt x="4666292" y="5382484"/>
                </a:cubicBezTo>
                <a:cubicBezTo>
                  <a:pt x="4661093" y="5392881"/>
                  <a:pt x="4661093" y="5392881"/>
                  <a:pt x="4661093" y="5392881"/>
                </a:cubicBezTo>
                <a:cubicBezTo>
                  <a:pt x="4661093" y="5387681"/>
                  <a:pt x="4661093" y="5387681"/>
                  <a:pt x="4661093" y="5387681"/>
                </a:cubicBezTo>
                <a:cubicBezTo>
                  <a:pt x="4650695" y="5392881"/>
                  <a:pt x="4640297" y="5403278"/>
                  <a:pt x="4629900" y="5418875"/>
                </a:cubicBezTo>
                <a:cubicBezTo>
                  <a:pt x="4629900" y="5418875"/>
                  <a:pt x="4629900" y="5424074"/>
                  <a:pt x="4629900" y="5424074"/>
                </a:cubicBezTo>
                <a:cubicBezTo>
                  <a:pt x="4629901" y="5429273"/>
                  <a:pt x="4624700" y="5429273"/>
                  <a:pt x="4624700" y="5434471"/>
                </a:cubicBezTo>
                <a:cubicBezTo>
                  <a:pt x="4624700" y="5429273"/>
                  <a:pt x="4629900" y="5424074"/>
                  <a:pt x="4624700" y="5424074"/>
                </a:cubicBezTo>
                <a:cubicBezTo>
                  <a:pt x="4619501" y="5429273"/>
                  <a:pt x="4614303" y="5434471"/>
                  <a:pt x="4609104" y="5439670"/>
                </a:cubicBezTo>
                <a:cubicBezTo>
                  <a:pt x="4609104" y="5434470"/>
                  <a:pt x="4609104" y="5434470"/>
                  <a:pt x="4609104" y="5434470"/>
                </a:cubicBezTo>
                <a:cubicBezTo>
                  <a:pt x="4609104" y="5434470"/>
                  <a:pt x="4609104" y="5434470"/>
                  <a:pt x="4609104" y="5429273"/>
                </a:cubicBezTo>
                <a:cubicBezTo>
                  <a:pt x="4609104" y="5429273"/>
                  <a:pt x="4609104" y="5429273"/>
                  <a:pt x="4603905" y="5429273"/>
                </a:cubicBezTo>
                <a:cubicBezTo>
                  <a:pt x="4603905" y="5434471"/>
                  <a:pt x="4603905" y="5439670"/>
                  <a:pt x="4603905" y="5439670"/>
                </a:cubicBezTo>
                <a:cubicBezTo>
                  <a:pt x="4603905" y="5439670"/>
                  <a:pt x="4603905" y="5439670"/>
                  <a:pt x="4603906" y="5444870"/>
                </a:cubicBezTo>
                <a:cubicBezTo>
                  <a:pt x="4603906" y="5444870"/>
                  <a:pt x="4598707" y="5450069"/>
                  <a:pt x="4598707" y="5450069"/>
                </a:cubicBezTo>
                <a:cubicBezTo>
                  <a:pt x="4598707" y="5450069"/>
                  <a:pt x="4593507" y="5450069"/>
                  <a:pt x="4593507" y="5450069"/>
                </a:cubicBezTo>
                <a:cubicBezTo>
                  <a:pt x="4593507" y="5450069"/>
                  <a:pt x="4588308" y="5450069"/>
                  <a:pt x="4588308" y="5450069"/>
                </a:cubicBezTo>
                <a:cubicBezTo>
                  <a:pt x="4588308" y="5455267"/>
                  <a:pt x="4588308" y="5455267"/>
                  <a:pt x="4588308" y="5455267"/>
                </a:cubicBezTo>
                <a:cubicBezTo>
                  <a:pt x="4588308" y="5460466"/>
                  <a:pt x="4588308" y="5460466"/>
                  <a:pt x="4588308" y="5460466"/>
                </a:cubicBezTo>
                <a:cubicBezTo>
                  <a:pt x="4583109" y="5465665"/>
                  <a:pt x="4577911" y="5470862"/>
                  <a:pt x="4572712" y="5470863"/>
                </a:cubicBezTo>
                <a:cubicBezTo>
                  <a:pt x="4572712" y="5470863"/>
                  <a:pt x="4572712" y="5470863"/>
                  <a:pt x="4572713" y="5465665"/>
                </a:cubicBezTo>
                <a:cubicBezTo>
                  <a:pt x="4572713" y="5465665"/>
                  <a:pt x="4567513" y="5470863"/>
                  <a:pt x="4567513" y="5470863"/>
                </a:cubicBezTo>
                <a:cubicBezTo>
                  <a:pt x="4562314" y="5476063"/>
                  <a:pt x="4562314" y="5476063"/>
                  <a:pt x="4562314" y="5476063"/>
                </a:cubicBezTo>
                <a:cubicBezTo>
                  <a:pt x="4562314" y="5476063"/>
                  <a:pt x="4557115" y="5481262"/>
                  <a:pt x="4557115" y="5486460"/>
                </a:cubicBezTo>
                <a:cubicBezTo>
                  <a:pt x="4557115" y="5481262"/>
                  <a:pt x="4557115" y="5481262"/>
                  <a:pt x="4557115" y="5481262"/>
                </a:cubicBezTo>
                <a:cubicBezTo>
                  <a:pt x="4551916" y="5481262"/>
                  <a:pt x="4546717" y="5486460"/>
                  <a:pt x="4536320" y="5491659"/>
                </a:cubicBezTo>
                <a:cubicBezTo>
                  <a:pt x="4541518" y="5481262"/>
                  <a:pt x="4531120" y="5491658"/>
                  <a:pt x="4536320" y="5481262"/>
                </a:cubicBezTo>
                <a:cubicBezTo>
                  <a:pt x="4515524" y="5496858"/>
                  <a:pt x="4515524" y="5496858"/>
                  <a:pt x="4515524" y="5496858"/>
                </a:cubicBezTo>
                <a:cubicBezTo>
                  <a:pt x="4515524" y="5496858"/>
                  <a:pt x="4515524" y="5491659"/>
                  <a:pt x="4515524" y="5491659"/>
                </a:cubicBezTo>
                <a:cubicBezTo>
                  <a:pt x="4520723" y="5486460"/>
                  <a:pt x="4520723" y="5486460"/>
                  <a:pt x="4520723" y="5486460"/>
                </a:cubicBezTo>
                <a:cubicBezTo>
                  <a:pt x="4520723" y="5486460"/>
                  <a:pt x="4525921" y="5486459"/>
                  <a:pt x="4520723" y="5481262"/>
                </a:cubicBezTo>
                <a:cubicBezTo>
                  <a:pt x="4520723" y="5481262"/>
                  <a:pt x="4520723" y="5481262"/>
                  <a:pt x="4515524" y="5486460"/>
                </a:cubicBezTo>
                <a:cubicBezTo>
                  <a:pt x="4510325" y="5491659"/>
                  <a:pt x="4510325" y="5491659"/>
                  <a:pt x="4510325" y="5491659"/>
                </a:cubicBezTo>
                <a:cubicBezTo>
                  <a:pt x="4510325" y="5496858"/>
                  <a:pt x="4505127" y="5496858"/>
                  <a:pt x="4505125" y="5502056"/>
                </a:cubicBezTo>
                <a:cubicBezTo>
                  <a:pt x="4505125" y="5502056"/>
                  <a:pt x="4510325" y="5507256"/>
                  <a:pt x="4515524" y="5502056"/>
                </a:cubicBezTo>
                <a:cubicBezTo>
                  <a:pt x="4510325" y="5507256"/>
                  <a:pt x="4510325" y="5507256"/>
                  <a:pt x="4510325" y="5507256"/>
                </a:cubicBezTo>
                <a:cubicBezTo>
                  <a:pt x="4494728" y="5528051"/>
                  <a:pt x="4489529" y="5522852"/>
                  <a:pt x="4484330" y="5538449"/>
                </a:cubicBezTo>
                <a:cubicBezTo>
                  <a:pt x="4494728" y="5528051"/>
                  <a:pt x="4499927" y="5533250"/>
                  <a:pt x="4505125" y="5533250"/>
                </a:cubicBezTo>
                <a:cubicBezTo>
                  <a:pt x="4499927" y="5538449"/>
                  <a:pt x="4489529" y="5543648"/>
                  <a:pt x="4484330" y="5548847"/>
                </a:cubicBezTo>
                <a:cubicBezTo>
                  <a:pt x="4479133" y="5554045"/>
                  <a:pt x="4473934" y="5559244"/>
                  <a:pt x="4468733" y="5564443"/>
                </a:cubicBezTo>
                <a:cubicBezTo>
                  <a:pt x="4463535" y="5564443"/>
                  <a:pt x="4458336" y="5569642"/>
                  <a:pt x="4458336" y="5569642"/>
                </a:cubicBezTo>
                <a:cubicBezTo>
                  <a:pt x="4453137" y="5569642"/>
                  <a:pt x="4458336" y="5564443"/>
                  <a:pt x="4458337" y="5559244"/>
                </a:cubicBezTo>
                <a:cubicBezTo>
                  <a:pt x="4437540" y="5580039"/>
                  <a:pt x="4437540" y="5580039"/>
                  <a:pt x="4437540" y="5580039"/>
                </a:cubicBezTo>
                <a:cubicBezTo>
                  <a:pt x="4432342" y="5574841"/>
                  <a:pt x="4432342" y="5574841"/>
                  <a:pt x="4432342" y="5574841"/>
                </a:cubicBezTo>
                <a:cubicBezTo>
                  <a:pt x="4432342" y="5574841"/>
                  <a:pt x="4432341" y="5569642"/>
                  <a:pt x="4437540" y="5569642"/>
                </a:cubicBezTo>
                <a:cubicBezTo>
                  <a:pt x="4437540" y="5564442"/>
                  <a:pt x="4437540" y="5564442"/>
                  <a:pt x="4437540" y="5564442"/>
                </a:cubicBezTo>
                <a:cubicBezTo>
                  <a:pt x="4437540" y="5564442"/>
                  <a:pt x="4437540" y="5564442"/>
                  <a:pt x="4432341" y="5564443"/>
                </a:cubicBezTo>
                <a:cubicBezTo>
                  <a:pt x="4427143" y="5564443"/>
                  <a:pt x="4427143" y="5569642"/>
                  <a:pt x="4427143" y="5569642"/>
                </a:cubicBezTo>
                <a:cubicBezTo>
                  <a:pt x="4427143" y="5574841"/>
                  <a:pt x="4427143" y="5574841"/>
                  <a:pt x="4427143" y="5574841"/>
                </a:cubicBezTo>
                <a:cubicBezTo>
                  <a:pt x="4427143" y="5574841"/>
                  <a:pt x="4421944" y="5574841"/>
                  <a:pt x="4421944" y="5580040"/>
                </a:cubicBezTo>
                <a:cubicBezTo>
                  <a:pt x="4421944" y="5580040"/>
                  <a:pt x="4421944" y="5580040"/>
                  <a:pt x="4416745" y="5585239"/>
                </a:cubicBezTo>
                <a:cubicBezTo>
                  <a:pt x="4416745" y="5585239"/>
                  <a:pt x="4416745" y="5585239"/>
                  <a:pt x="4411545" y="5585239"/>
                </a:cubicBezTo>
                <a:cubicBezTo>
                  <a:pt x="4411545" y="5585239"/>
                  <a:pt x="4411545" y="5590437"/>
                  <a:pt x="4411545" y="5590437"/>
                </a:cubicBezTo>
                <a:cubicBezTo>
                  <a:pt x="4406348" y="5590437"/>
                  <a:pt x="4406348" y="5590437"/>
                  <a:pt x="4406348" y="5590437"/>
                </a:cubicBezTo>
                <a:cubicBezTo>
                  <a:pt x="4406346" y="5585239"/>
                  <a:pt x="4406346" y="5585239"/>
                  <a:pt x="4406346" y="5585239"/>
                </a:cubicBezTo>
                <a:cubicBezTo>
                  <a:pt x="4411545" y="5574841"/>
                  <a:pt x="4411545" y="5574841"/>
                  <a:pt x="4411545" y="5574841"/>
                </a:cubicBezTo>
                <a:cubicBezTo>
                  <a:pt x="4416745" y="5569642"/>
                  <a:pt x="4421945" y="5569642"/>
                  <a:pt x="4421944" y="5564443"/>
                </a:cubicBezTo>
                <a:cubicBezTo>
                  <a:pt x="4421944" y="5564443"/>
                  <a:pt x="4421944" y="5564443"/>
                  <a:pt x="4416745" y="5564442"/>
                </a:cubicBezTo>
                <a:cubicBezTo>
                  <a:pt x="4411545" y="5564443"/>
                  <a:pt x="4411545" y="5569642"/>
                  <a:pt x="4411545" y="5569642"/>
                </a:cubicBezTo>
                <a:cubicBezTo>
                  <a:pt x="4401148" y="5574841"/>
                  <a:pt x="4401148" y="5580040"/>
                  <a:pt x="4395949" y="5585239"/>
                </a:cubicBezTo>
                <a:cubicBezTo>
                  <a:pt x="4395949" y="5590437"/>
                  <a:pt x="4395949" y="5590437"/>
                  <a:pt x="4395949" y="5590437"/>
                </a:cubicBezTo>
                <a:cubicBezTo>
                  <a:pt x="4390750" y="5600834"/>
                  <a:pt x="4385552" y="5600836"/>
                  <a:pt x="4385552" y="5606034"/>
                </a:cubicBezTo>
                <a:cubicBezTo>
                  <a:pt x="4364756" y="5621630"/>
                  <a:pt x="4338761" y="5637227"/>
                  <a:pt x="4317965" y="5658022"/>
                </a:cubicBezTo>
                <a:cubicBezTo>
                  <a:pt x="4312767" y="5658022"/>
                  <a:pt x="4312767" y="5658022"/>
                  <a:pt x="4312767" y="5658022"/>
                </a:cubicBezTo>
                <a:cubicBezTo>
                  <a:pt x="4307568" y="5658022"/>
                  <a:pt x="4307568" y="5663222"/>
                  <a:pt x="4307568" y="5663222"/>
                </a:cubicBezTo>
                <a:cubicBezTo>
                  <a:pt x="4302369" y="5663222"/>
                  <a:pt x="4297170" y="5668421"/>
                  <a:pt x="4291972" y="5673618"/>
                </a:cubicBezTo>
                <a:cubicBezTo>
                  <a:pt x="4291972" y="5673618"/>
                  <a:pt x="4291972" y="5673618"/>
                  <a:pt x="4286772" y="5678818"/>
                </a:cubicBezTo>
                <a:cubicBezTo>
                  <a:pt x="4281574" y="5678818"/>
                  <a:pt x="4276374" y="5684017"/>
                  <a:pt x="4271176" y="5689215"/>
                </a:cubicBezTo>
                <a:cubicBezTo>
                  <a:pt x="4265977" y="5689215"/>
                  <a:pt x="4260777" y="5694415"/>
                  <a:pt x="4255579" y="5699614"/>
                </a:cubicBezTo>
                <a:cubicBezTo>
                  <a:pt x="4245181" y="5699614"/>
                  <a:pt x="4229585" y="5720409"/>
                  <a:pt x="4208789" y="5725606"/>
                </a:cubicBezTo>
                <a:cubicBezTo>
                  <a:pt x="4203590" y="5736006"/>
                  <a:pt x="4172397" y="5756801"/>
                  <a:pt x="4156800" y="5772397"/>
                </a:cubicBezTo>
                <a:cubicBezTo>
                  <a:pt x="4156800" y="5772397"/>
                  <a:pt x="4136004" y="5782795"/>
                  <a:pt x="4141204" y="5782795"/>
                </a:cubicBezTo>
                <a:cubicBezTo>
                  <a:pt x="4154200" y="5774997"/>
                  <a:pt x="4154200" y="5778897"/>
                  <a:pt x="4152251" y="5784095"/>
                </a:cubicBezTo>
                <a:lnTo>
                  <a:pt x="4151840" y="5785117"/>
                </a:lnTo>
                <a:lnTo>
                  <a:pt x="4182375" y="5766668"/>
                </a:lnTo>
                <a:lnTo>
                  <a:pt x="4205896" y="5754060"/>
                </a:lnTo>
                <a:lnTo>
                  <a:pt x="4214637" y="5748353"/>
                </a:lnTo>
                <a:cubicBezTo>
                  <a:pt x="4228284" y="5739905"/>
                  <a:pt x="4242581" y="5730807"/>
                  <a:pt x="4239982" y="5725608"/>
                </a:cubicBezTo>
                <a:cubicBezTo>
                  <a:pt x="4219187" y="5741204"/>
                  <a:pt x="4245181" y="5720409"/>
                  <a:pt x="4260777" y="5710011"/>
                </a:cubicBezTo>
                <a:cubicBezTo>
                  <a:pt x="4260777" y="5710011"/>
                  <a:pt x="4260777" y="5710011"/>
                  <a:pt x="4260777" y="5715210"/>
                </a:cubicBezTo>
                <a:cubicBezTo>
                  <a:pt x="4255579" y="5715210"/>
                  <a:pt x="4255579" y="5715210"/>
                  <a:pt x="4255579" y="5715210"/>
                </a:cubicBezTo>
                <a:cubicBezTo>
                  <a:pt x="4250380" y="5720409"/>
                  <a:pt x="4250380" y="5720409"/>
                  <a:pt x="4255579" y="5720409"/>
                </a:cubicBezTo>
                <a:cubicBezTo>
                  <a:pt x="4255579" y="5720409"/>
                  <a:pt x="4255579" y="5720409"/>
                  <a:pt x="4260779" y="5720409"/>
                </a:cubicBezTo>
                <a:cubicBezTo>
                  <a:pt x="4265978" y="5715210"/>
                  <a:pt x="4265978" y="5715210"/>
                  <a:pt x="4265978" y="5715210"/>
                </a:cubicBezTo>
                <a:cubicBezTo>
                  <a:pt x="4271177" y="5710011"/>
                  <a:pt x="4271176" y="5704812"/>
                  <a:pt x="4265977" y="5699614"/>
                </a:cubicBezTo>
                <a:cubicBezTo>
                  <a:pt x="4271176" y="5694415"/>
                  <a:pt x="4276374" y="5689215"/>
                  <a:pt x="4281573" y="5689215"/>
                </a:cubicBezTo>
                <a:cubicBezTo>
                  <a:pt x="4286772" y="5689215"/>
                  <a:pt x="4286772" y="5689215"/>
                  <a:pt x="4291972" y="5689215"/>
                </a:cubicBezTo>
                <a:cubicBezTo>
                  <a:pt x="4291972" y="5689215"/>
                  <a:pt x="4291972" y="5689215"/>
                  <a:pt x="4291972" y="5694415"/>
                </a:cubicBezTo>
                <a:cubicBezTo>
                  <a:pt x="4297171" y="5694415"/>
                  <a:pt x="4297170" y="5689214"/>
                  <a:pt x="4297170" y="5689214"/>
                </a:cubicBezTo>
                <a:cubicBezTo>
                  <a:pt x="4297170" y="5689214"/>
                  <a:pt x="4297170" y="5684017"/>
                  <a:pt x="4297170" y="5684017"/>
                </a:cubicBezTo>
                <a:cubicBezTo>
                  <a:pt x="4297170" y="5678818"/>
                  <a:pt x="4302369" y="5678818"/>
                  <a:pt x="4302369" y="5673619"/>
                </a:cubicBezTo>
                <a:cubicBezTo>
                  <a:pt x="4307568" y="5673619"/>
                  <a:pt x="4312766" y="5668421"/>
                  <a:pt x="4312766" y="5668421"/>
                </a:cubicBezTo>
                <a:cubicBezTo>
                  <a:pt x="4312766" y="5668421"/>
                  <a:pt x="4312766" y="5668421"/>
                  <a:pt x="4317965" y="5668421"/>
                </a:cubicBezTo>
                <a:cubicBezTo>
                  <a:pt x="4317965" y="5663220"/>
                  <a:pt x="4317965" y="5663220"/>
                  <a:pt x="4317965" y="5663220"/>
                </a:cubicBezTo>
                <a:cubicBezTo>
                  <a:pt x="4317965" y="5663220"/>
                  <a:pt x="4323165" y="5663222"/>
                  <a:pt x="4323165" y="5658022"/>
                </a:cubicBezTo>
                <a:cubicBezTo>
                  <a:pt x="4343960" y="5642426"/>
                  <a:pt x="4364756" y="5621630"/>
                  <a:pt x="4390750" y="5611233"/>
                </a:cubicBezTo>
                <a:cubicBezTo>
                  <a:pt x="4395950" y="5606034"/>
                  <a:pt x="4395950" y="5606034"/>
                  <a:pt x="4395950" y="5606034"/>
                </a:cubicBezTo>
                <a:cubicBezTo>
                  <a:pt x="4395950" y="5606034"/>
                  <a:pt x="4395950" y="5600836"/>
                  <a:pt x="4395950" y="5600836"/>
                </a:cubicBezTo>
                <a:cubicBezTo>
                  <a:pt x="4395950" y="5600836"/>
                  <a:pt x="4401148" y="5600836"/>
                  <a:pt x="4401148" y="5600836"/>
                </a:cubicBezTo>
                <a:cubicBezTo>
                  <a:pt x="4401148" y="5600836"/>
                  <a:pt x="4401148" y="5606034"/>
                  <a:pt x="4401148" y="5606034"/>
                </a:cubicBezTo>
                <a:cubicBezTo>
                  <a:pt x="4411545" y="5606034"/>
                  <a:pt x="4416745" y="5600836"/>
                  <a:pt x="4427143" y="5595636"/>
                </a:cubicBezTo>
                <a:cubicBezTo>
                  <a:pt x="4427143" y="5590437"/>
                  <a:pt x="4427143" y="5590437"/>
                  <a:pt x="4427143" y="5590437"/>
                </a:cubicBezTo>
                <a:cubicBezTo>
                  <a:pt x="4442739" y="5595636"/>
                  <a:pt x="4416745" y="5600836"/>
                  <a:pt x="4421944" y="5606034"/>
                </a:cubicBezTo>
                <a:cubicBezTo>
                  <a:pt x="4427145" y="5600836"/>
                  <a:pt x="4447938" y="5590437"/>
                  <a:pt x="4463535" y="5574841"/>
                </a:cubicBezTo>
                <a:cubicBezTo>
                  <a:pt x="4468733" y="5569642"/>
                  <a:pt x="4479132" y="5559244"/>
                  <a:pt x="4489529" y="5554045"/>
                </a:cubicBezTo>
                <a:cubicBezTo>
                  <a:pt x="4494729" y="5548847"/>
                  <a:pt x="4505127" y="5538449"/>
                  <a:pt x="4515524" y="5533250"/>
                </a:cubicBezTo>
                <a:cubicBezTo>
                  <a:pt x="4531120" y="5517654"/>
                  <a:pt x="4546717" y="5512455"/>
                  <a:pt x="4562314" y="5491659"/>
                </a:cubicBezTo>
                <a:cubicBezTo>
                  <a:pt x="4567513" y="5486460"/>
                  <a:pt x="4577911" y="5481262"/>
                  <a:pt x="4577911" y="5481262"/>
                </a:cubicBezTo>
                <a:cubicBezTo>
                  <a:pt x="4583109" y="5476063"/>
                  <a:pt x="4588308" y="5476063"/>
                  <a:pt x="4588308" y="5470863"/>
                </a:cubicBezTo>
                <a:cubicBezTo>
                  <a:pt x="4593507" y="5470863"/>
                  <a:pt x="4593507" y="5470863"/>
                  <a:pt x="4598706" y="5465665"/>
                </a:cubicBezTo>
                <a:cubicBezTo>
                  <a:pt x="4598706" y="5460466"/>
                  <a:pt x="4609104" y="5455267"/>
                  <a:pt x="4614303" y="5450069"/>
                </a:cubicBezTo>
                <a:cubicBezTo>
                  <a:pt x="4614303" y="5455267"/>
                  <a:pt x="4629900" y="5439670"/>
                  <a:pt x="4629900" y="5439670"/>
                </a:cubicBezTo>
                <a:cubicBezTo>
                  <a:pt x="4635098" y="5434471"/>
                  <a:pt x="4640297" y="5429272"/>
                  <a:pt x="4640297" y="5424074"/>
                </a:cubicBezTo>
                <a:cubicBezTo>
                  <a:pt x="4645496" y="5424074"/>
                  <a:pt x="4645496" y="5424074"/>
                  <a:pt x="4645496" y="5424074"/>
                </a:cubicBezTo>
                <a:cubicBezTo>
                  <a:pt x="4697485" y="5387681"/>
                  <a:pt x="4759872" y="5330495"/>
                  <a:pt x="4801463" y="5288904"/>
                </a:cubicBezTo>
                <a:cubicBezTo>
                  <a:pt x="4806661" y="5288904"/>
                  <a:pt x="4806661" y="5288904"/>
                  <a:pt x="4806661" y="5288904"/>
                </a:cubicBezTo>
                <a:cubicBezTo>
                  <a:pt x="4806661" y="5288904"/>
                  <a:pt x="4806661" y="5288904"/>
                  <a:pt x="4811861" y="5288904"/>
                </a:cubicBezTo>
                <a:cubicBezTo>
                  <a:pt x="4806662" y="5294103"/>
                  <a:pt x="4806662" y="5294103"/>
                  <a:pt x="4801463" y="5299301"/>
                </a:cubicBezTo>
                <a:cubicBezTo>
                  <a:pt x="4801463" y="5299301"/>
                  <a:pt x="4796264" y="5304499"/>
                  <a:pt x="4791065" y="5309699"/>
                </a:cubicBezTo>
                <a:cubicBezTo>
                  <a:pt x="4785866" y="5314898"/>
                  <a:pt x="4785866" y="5314898"/>
                  <a:pt x="4780668" y="5320095"/>
                </a:cubicBezTo>
                <a:cubicBezTo>
                  <a:pt x="4780668" y="5320095"/>
                  <a:pt x="4780668" y="5320095"/>
                  <a:pt x="4780668" y="5325296"/>
                </a:cubicBezTo>
                <a:cubicBezTo>
                  <a:pt x="4770269" y="5330495"/>
                  <a:pt x="4765071" y="5340892"/>
                  <a:pt x="4754673" y="5351290"/>
                </a:cubicBezTo>
                <a:cubicBezTo>
                  <a:pt x="4754673" y="5351290"/>
                  <a:pt x="4749473" y="5356489"/>
                  <a:pt x="4754673" y="5356488"/>
                </a:cubicBezTo>
                <a:cubicBezTo>
                  <a:pt x="4754673" y="5361688"/>
                  <a:pt x="4759874" y="5356489"/>
                  <a:pt x="4759874" y="5356489"/>
                </a:cubicBezTo>
                <a:cubicBezTo>
                  <a:pt x="4765072" y="5351290"/>
                  <a:pt x="4765072" y="5351290"/>
                  <a:pt x="4765072" y="5351290"/>
                </a:cubicBezTo>
                <a:lnTo>
                  <a:pt x="4765573" y="5351164"/>
                </a:lnTo>
                <a:lnTo>
                  <a:pt x="4754768" y="5361638"/>
                </a:lnTo>
                <a:lnTo>
                  <a:pt x="4754673" y="5361688"/>
                </a:lnTo>
                <a:lnTo>
                  <a:pt x="4754657" y="5361742"/>
                </a:lnTo>
                <a:lnTo>
                  <a:pt x="4753373" y="5362987"/>
                </a:lnTo>
                <a:cubicBezTo>
                  <a:pt x="4744275" y="5370786"/>
                  <a:pt x="4739077" y="5372085"/>
                  <a:pt x="4744277" y="5356489"/>
                </a:cubicBezTo>
                <a:cubicBezTo>
                  <a:pt x="4723480" y="5387682"/>
                  <a:pt x="4713081" y="5392881"/>
                  <a:pt x="4692286" y="5413677"/>
                </a:cubicBezTo>
                <a:cubicBezTo>
                  <a:pt x="4697485" y="5413675"/>
                  <a:pt x="4697485" y="5413675"/>
                  <a:pt x="4697485" y="5413675"/>
                </a:cubicBezTo>
                <a:cubicBezTo>
                  <a:pt x="4681888" y="5429273"/>
                  <a:pt x="4681888" y="5429273"/>
                  <a:pt x="4681888" y="5429273"/>
                </a:cubicBezTo>
                <a:cubicBezTo>
                  <a:pt x="4676689" y="5429273"/>
                  <a:pt x="4676689" y="5429273"/>
                  <a:pt x="4676689" y="5429273"/>
                </a:cubicBezTo>
                <a:cubicBezTo>
                  <a:pt x="4676689" y="5434471"/>
                  <a:pt x="4676689" y="5434471"/>
                  <a:pt x="4676689" y="5434471"/>
                </a:cubicBezTo>
                <a:cubicBezTo>
                  <a:pt x="4671492" y="5434471"/>
                  <a:pt x="4671492" y="5434471"/>
                  <a:pt x="4671492" y="5434471"/>
                </a:cubicBezTo>
                <a:cubicBezTo>
                  <a:pt x="4666293" y="5439670"/>
                  <a:pt x="4666292" y="5444870"/>
                  <a:pt x="4661094" y="5444870"/>
                </a:cubicBezTo>
                <a:cubicBezTo>
                  <a:pt x="4661093" y="5450069"/>
                  <a:pt x="4655893" y="5450069"/>
                  <a:pt x="4655895" y="5455267"/>
                </a:cubicBezTo>
                <a:cubicBezTo>
                  <a:pt x="4650695" y="5455267"/>
                  <a:pt x="4650696" y="5460466"/>
                  <a:pt x="4650696" y="5460466"/>
                </a:cubicBezTo>
                <a:cubicBezTo>
                  <a:pt x="4645496" y="5465665"/>
                  <a:pt x="4640297" y="5470863"/>
                  <a:pt x="4635098" y="5476063"/>
                </a:cubicBezTo>
                <a:cubicBezTo>
                  <a:pt x="4635099" y="5481262"/>
                  <a:pt x="4635099" y="5481262"/>
                  <a:pt x="4635099" y="5481262"/>
                </a:cubicBezTo>
                <a:cubicBezTo>
                  <a:pt x="4635099" y="5481262"/>
                  <a:pt x="4629900" y="5481261"/>
                  <a:pt x="4629900" y="5486460"/>
                </a:cubicBezTo>
                <a:cubicBezTo>
                  <a:pt x="4614303" y="5496858"/>
                  <a:pt x="4598706" y="5512455"/>
                  <a:pt x="4583109" y="5528051"/>
                </a:cubicBezTo>
                <a:cubicBezTo>
                  <a:pt x="4583109" y="5522852"/>
                  <a:pt x="4583109" y="5522852"/>
                  <a:pt x="4577911" y="5522852"/>
                </a:cubicBezTo>
                <a:cubicBezTo>
                  <a:pt x="4583109" y="5517653"/>
                  <a:pt x="4583109" y="5517653"/>
                  <a:pt x="4583109" y="5517653"/>
                </a:cubicBezTo>
                <a:cubicBezTo>
                  <a:pt x="4588308" y="5517654"/>
                  <a:pt x="4588308" y="5512455"/>
                  <a:pt x="4588308" y="5512455"/>
                </a:cubicBezTo>
                <a:cubicBezTo>
                  <a:pt x="4588308" y="5512455"/>
                  <a:pt x="4583109" y="5512455"/>
                  <a:pt x="4583109" y="5512455"/>
                </a:cubicBezTo>
                <a:cubicBezTo>
                  <a:pt x="4577911" y="5517654"/>
                  <a:pt x="4577911" y="5517654"/>
                  <a:pt x="4577911" y="5517654"/>
                </a:cubicBezTo>
                <a:cubicBezTo>
                  <a:pt x="4577911" y="5517654"/>
                  <a:pt x="4572712" y="5522852"/>
                  <a:pt x="4572712" y="5522852"/>
                </a:cubicBezTo>
                <a:cubicBezTo>
                  <a:pt x="4572712" y="5528051"/>
                  <a:pt x="4572712" y="5528051"/>
                  <a:pt x="4572712" y="5528051"/>
                </a:cubicBezTo>
                <a:cubicBezTo>
                  <a:pt x="4572712" y="5528051"/>
                  <a:pt x="4572712" y="5528051"/>
                  <a:pt x="4572712" y="5533250"/>
                </a:cubicBezTo>
                <a:cubicBezTo>
                  <a:pt x="4557115" y="5543648"/>
                  <a:pt x="4541518" y="5559244"/>
                  <a:pt x="4525922" y="5569642"/>
                </a:cubicBezTo>
                <a:cubicBezTo>
                  <a:pt x="4525922" y="5569642"/>
                  <a:pt x="4525922" y="5569642"/>
                  <a:pt x="4525921" y="5574840"/>
                </a:cubicBezTo>
                <a:cubicBezTo>
                  <a:pt x="4489529" y="5600836"/>
                  <a:pt x="4458336" y="5626828"/>
                  <a:pt x="4421944" y="5647625"/>
                </a:cubicBezTo>
                <a:cubicBezTo>
                  <a:pt x="4375153" y="5684017"/>
                  <a:pt x="4328364" y="5715210"/>
                  <a:pt x="4276374" y="5746403"/>
                </a:cubicBezTo>
                <a:cubicBezTo>
                  <a:pt x="4265977" y="5751602"/>
                  <a:pt x="4245181" y="5756801"/>
                  <a:pt x="4245181" y="5767199"/>
                </a:cubicBezTo>
                <a:cubicBezTo>
                  <a:pt x="4245181" y="5767199"/>
                  <a:pt x="4245181" y="5767199"/>
                  <a:pt x="4239982" y="5767199"/>
                </a:cubicBezTo>
                <a:cubicBezTo>
                  <a:pt x="4234784" y="5767199"/>
                  <a:pt x="4229585" y="5772397"/>
                  <a:pt x="4224386" y="5772397"/>
                </a:cubicBezTo>
                <a:cubicBezTo>
                  <a:pt x="4224386" y="5772397"/>
                  <a:pt x="4219186" y="5777596"/>
                  <a:pt x="4219186" y="5777596"/>
                </a:cubicBezTo>
                <a:cubicBezTo>
                  <a:pt x="4219186" y="5777596"/>
                  <a:pt x="4224385" y="5777596"/>
                  <a:pt x="4224385" y="5777596"/>
                </a:cubicBezTo>
                <a:cubicBezTo>
                  <a:pt x="4198391" y="5793193"/>
                  <a:pt x="4172397" y="5808789"/>
                  <a:pt x="4146402" y="5824386"/>
                </a:cubicBezTo>
                <a:cubicBezTo>
                  <a:pt x="4084017" y="5860778"/>
                  <a:pt x="4084017" y="5860778"/>
                  <a:pt x="4084017" y="5860778"/>
                </a:cubicBezTo>
                <a:lnTo>
                  <a:pt x="4080702" y="5862435"/>
                </a:lnTo>
                <a:lnTo>
                  <a:pt x="4079374" y="5863282"/>
                </a:lnTo>
                <a:lnTo>
                  <a:pt x="3964603" y="5922700"/>
                </a:lnTo>
                <a:lnTo>
                  <a:pt x="3964441" y="5923165"/>
                </a:lnTo>
                <a:lnTo>
                  <a:pt x="3950033" y="5930242"/>
                </a:lnTo>
                <a:lnTo>
                  <a:pt x="3768225" y="6024365"/>
                </a:lnTo>
                <a:cubicBezTo>
                  <a:pt x="3552536" y="6120519"/>
                  <a:pt x="3330996" y="6190044"/>
                  <a:pt x="3096978" y="6227586"/>
                </a:cubicBezTo>
                <a:cubicBezTo>
                  <a:pt x="3309890" y="6208028"/>
                  <a:pt x="3516623" y="6147340"/>
                  <a:pt x="3723681" y="6101153"/>
                </a:cubicBezTo>
                <a:lnTo>
                  <a:pt x="3724227" y="6103482"/>
                </a:lnTo>
                <a:lnTo>
                  <a:pt x="3777281" y="6079130"/>
                </a:lnTo>
                <a:cubicBezTo>
                  <a:pt x="3829270" y="6058335"/>
                  <a:pt x="3876060" y="6032340"/>
                  <a:pt x="3912452" y="6021943"/>
                </a:cubicBezTo>
                <a:cubicBezTo>
                  <a:pt x="3907254" y="6016744"/>
                  <a:pt x="3912452" y="6016744"/>
                  <a:pt x="3922849" y="6011545"/>
                </a:cubicBezTo>
                <a:cubicBezTo>
                  <a:pt x="3917650" y="6016744"/>
                  <a:pt x="3917650" y="6021943"/>
                  <a:pt x="3922850" y="6016743"/>
                </a:cubicBezTo>
                <a:cubicBezTo>
                  <a:pt x="3928049" y="6011545"/>
                  <a:pt x="3995634" y="5985551"/>
                  <a:pt x="3985236" y="5980352"/>
                </a:cubicBezTo>
                <a:cubicBezTo>
                  <a:pt x="4011230" y="5964755"/>
                  <a:pt x="4021629" y="5969954"/>
                  <a:pt x="4021629" y="5969954"/>
                </a:cubicBezTo>
                <a:cubicBezTo>
                  <a:pt x="4042424" y="5954358"/>
                  <a:pt x="4021629" y="5964755"/>
                  <a:pt x="4016429" y="5959556"/>
                </a:cubicBezTo>
                <a:cubicBezTo>
                  <a:pt x="4042424" y="5943960"/>
                  <a:pt x="4042424" y="5943960"/>
                  <a:pt x="4042424" y="5943960"/>
                </a:cubicBezTo>
                <a:cubicBezTo>
                  <a:pt x="4032026" y="5959556"/>
                  <a:pt x="4052822" y="5949159"/>
                  <a:pt x="4058021" y="5949159"/>
                </a:cubicBezTo>
                <a:cubicBezTo>
                  <a:pt x="4078817" y="5923165"/>
                  <a:pt x="4136004" y="5907567"/>
                  <a:pt x="4177597" y="5871176"/>
                </a:cubicBezTo>
                <a:cubicBezTo>
                  <a:pt x="4182794" y="5871176"/>
                  <a:pt x="4182794" y="5865977"/>
                  <a:pt x="4187993" y="5865977"/>
                </a:cubicBezTo>
                <a:cubicBezTo>
                  <a:pt x="4193192" y="5865977"/>
                  <a:pt x="4193192" y="5860777"/>
                  <a:pt x="4193192" y="5860777"/>
                </a:cubicBezTo>
                <a:cubicBezTo>
                  <a:pt x="4198391" y="5855580"/>
                  <a:pt x="4193192" y="5855580"/>
                  <a:pt x="4187993" y="5860778"/>
                </a:cubicBezTo>
                <a:cubicBezTo>
                  <a:pt x="4187993" y="5860778"/>
                  <a:pt x="4187993" y="5860778"/>
                  <a:pt x="4182794" y="5860778"/>
                </a:cubicBezTo>
                <a:cubicBezTo>
                  <a:pt x="4234784" y="5824386"/>
                  <a:pt x="4265978" y="5813988"/>
                  <a:pt x="4312766" y="5777596"/>
                </a:cubicBezTo>
                <a:cubicBezTo>
                  <a:pt x="4317965" y="5782795"/>
                  <a:pt x="4323166" y="5777596"/>
                  <a:pt x="4328364" y="5782795"/>
                </a:cubicBezTo>
                <a:cubicBezTo>
                  <a:pt x="4390750" y="5736006"/>
                  <a:pt x="4458336" y="5689215"/>
                  <a:pt x="4520723" y="5637227"/>
                </a:cubicBezTo>
                <a:cubicBezTo>
                  <a:pt x="4588308" y="5585239"/>
                  <a:pt x="4650695" y="5528051"/>
                  <a:pt x="4707883" y="5476063"/>
                </a:cubicBezTo>
                <a:cubicBezTo>
                  <a:pt x="4692286" y="5476063"/>
                  <a:pt x="4671491" y="5512455"/>
                  <a:pt x="4650695" y="5522852"/>
                </a:cubicBezTo>
                <a:cubicBezTo>
                  <a:pt x="4650695" y="5528051"/>
                  <a:pt x="4640297" y="5528051"/>
                  <a:pt x="4635098" y="5528051"/>
                </a:cubicBezTo>
                <a:cubicBezTo>
                  <a:pt x="4598706" y="5559244"/>
                  <a:pt x="4551916" y="5600836"/>
                  <a:pt x="4505127" y="5632029"/>
                </a:cubicBezTo>
                <a:cubicBezTo>
                  <a:pt x="4453137" y="5673619"/>
                  <a:pt x="4395949" y="5720409"/>
                  <a:pt x="4343960" y="5751602"/>
                </a:cubicBezTo>
                <a:cubicBezTo>
                  <a:pt x="4338761" y="5751601"/>
                  <a:pt x="4323165" y="5756801"/>
                  <a:pt x="4323165" y="5756801"/>
                </a:cubicBezTo>
                <a:cubicBezTo>
                  <a:pt x="4291972" y="5777596"/>
                  <a:pt x="4260777" y="5803591"/>
                  <a:pt x="4234784" y="5819188"/>
                </a:cubicBezTo>
                <a:cubicBezTo>
                  <a:pt x="4229585" y="5819188"/>
                  <a:pt x="4234784" y="5813988"/>
                  <a:pt x="4224385" y="5819188"/>
                </a:cubicBezTo>
                <a:cubicBezTo>
                  <a:pt x="4229585" y="5819188"/>
                  <a:pt x="4224385" y="5824385"/>
                  <a:pt x="4224386" y="5829585"/>
                </a:cubicBezTo>
                <a:cubicBezTo>
                  <a:pt x="4182794" y="5855580"/>
                  <a:pt x="4141204" y="5871176"/>
                  <a:pt x="4104813" y="5891971"/>
                </a:cubicBezTo>
                <a:cubicBezTo>
                  <a:pt x="4110009" y="5886773"/>
                  <a:pt x="4115209" y="5886772"/>
                  <a:pt x="4120408" y="5881574"/>
                </a:cubicBezTo>
                <a:cubicBezTo>
                  <a:pt x="4146402" y="5860778"/>
                  <a:pt x="4172397" y="5845181"/>
                  <a:pt x="4161998" y="5850381"/>
                </a:cubicBezTo>
                <a:cubicBezTo>
                  <a:pt x="4187993" y="5834784"/>
                  <a:pt x="4219186" y="5808789"/>
                  <a:pt x="4239982" y="5793193"/>
                </a:cubicBezTo>
                <a:cubicBezTo>
                  <a:pt x="4245181" y="5787995"/>
                  <a:pt x="4245181" y="5787995"/>
                  <a:pt x="4250380" y="5787994"/>
                </a:cubicBezTo>
                <a:cubicBezTo>
                  <a:pt x="4245181" y="5798392"/>
                  <a:pt x="4260777" y="5777596"/>
                  <a:pt x="4260777" y="5787995"/>
                </a:cubicBezTo>
                <a:cubicBezTo>
                  <a:pt x="4271176" y="5777596"/>
                  <a:pt x="4281573" y="5767198"/>
                  <a:pt x="4286772" y="5762000"/>
                </a:cubicBezTo>
                <a:cubicBezTo>
                  <a:pt x="4302369" y="5751602"/>
                  <a:pt x="4312766" y="5746402"/>
                  <a:pt x="4323166" y="5736006"/>
                </a:cubicBezTo>
                <a:cubicBezTo>
                  <a:pt x="4349161" y="5720409"/>
                  <a:pt x="4380352" y="5704812"/>
                  <a:pt x="4390750" y="5699614"/>
                </a:cubicBezTo>
                <a:cubicBezTo>
                  <a:pt x="4385552" y="5699614"/>
                  <a:pt x="4390750" y="5694415"/>
                  <a:pt x="4390750" y="5694415"/>
                </a:cubicBezTo>
                <a:cubicBezTo>
                  <a:pt x="4395949" y="5689215"/>
                  <a:pt x="4401148" y="5684016"/>
                  <a:pt x="4411545" y="5678818"/>
                </a:cubicBezTo>
                <a:cubicBezTo>
                  <a:pt x="4411545" y="5678818"/>
                  <a:pt x="4416745" y="5678818"/>
                  <a:pt x="4416746" y="5673619"/>
                </a:cubicBezTo>
                <a:cubicBezTo>
                  <a:pt x="4432341" y="5663220"/>
                  <a:pt x="4447938" y="5652824"/>
                  <a:pt x="4458336" y="5642426"/>
                </a:cubicBezTo>
                <a:cubicBezTo>
                  <a:pt x="4473932" y="5632029"/>
                  <a:pt x="4489529" y="5626829"/>
                  <a:pt x="4479132" y="5626828"/>
                </a:cubicBezTo>
                <a:cubicBezTo>
                  <a:pt x="4494728" y="5611233"/>
                  <a:pt x="4515524" y="5595636"/>
                  <a:pt x="4541518" y="5580040"/>
                </a:cubicBezTo>
                <a:cubicBezTo>
                  <a:pt x="4546717" y="5574841"/>
                  <a:pt x="4557116" y="5564443"/>
                  <a:pt x="4567513" y="5559244"/>
                </a:cubicBezTo>
                <a:cubicBezTo>
                  <a:pt x="4567513" y="5559244"/>
                  <a:pt x="4572712" y="5559244"/>
                  <a:pt x="4572712" y="5559244"/>
                </a:cubicBezTo>
                <a:cubicBezTo>
                  <a:pt x="4572712" y="5554044"/>
                  <a:pt x="4577911" y="5554045"/>
                  <a:pt x="4577911" y="5554045"/>
                </a:cubicBezTo>
                <a:cubicBezTo>
                  <a:pt x="4577911" y="5548847"/>
                  <a:pt x="4577911" y="5548847"/>
                  <a:pt x="4577911" y="5548847"/>
                </a:cubicBezTo>
                <a:cubicBezTo>
                  <a:pt x="4577911" y="5548847"/>
                  <a:pt x="4577911" y="5548847"/>
                  <a:pt x="4583109" y="5548847"/>
                </a:cubicBezTo>
                <a:cubicBezTo>
                  <a:pt x="4619501" y="5517654"/>
                  <a:pt x="4655893" y="5486460"/>
                  <a:pt x="4681888" y="5460466"/>
                </a:cubicBezTo>
                <a:cubicBezTo>
                  <a:pt x="4687088" y="5460466"/>
                  <a:pt x="4692286" y="5460466"/>
                  <a:pt x="4692286" y="5455267"/>
                </a:cubicBezTo>
                <a:cubicBezTo>
                  <a:pt x="4697485" y="5455267"/>
                  <a:pt x="4697485" y="5455267"/>
                  <a:pt x="4697485" y="5455267"/>
                </a:cubicBezTo>
                <a:cubicBezTo>
                  <a:pt x="4697485" y="5455267"/>
                  <a:pt x="4702684" y="5455267"/>
                  <a:pt x="4702685" y="5450069"/>
                </a:cubicBezTo>
                <a:cubicBezTo>
                  <a:pt x="4702684" y="5444870"/>
                  <a:pt x="4702684" y="5444870"/>
                  <a:pt x="4702684" y="5444870"/>
                </a:cubicBezTo>
                <a:cubicBezTo>
                  <a:pt x="4718282" y="5429273"/>
                  <a:pt x="4754674" y="5398080"/>
                  <a:pt x="4739077" y="5403278"/>
                </a:cubicBezTo>
                <a:cubicBezTo>
                  <a:pt x="4739077" y="5403278"/>
                  <a:pt x="4739077" y="5403278"/>
                  <a:pt x="4744275" y="5398080"/>
                </a:cubicBezTo>
                <a:cubicBezTo>
                  <a:pt x="4749473" y="5398079"/>
                  <a:pt x="4749475" y="5387682"/>
                  <a:pt x="4749475" y="5387682"/>
                </a:cubicBezTo>
                <a:lnTo>
                  <a:pt x="4739294" y="5387682"/>
                </a:lnTo>
                <a:lnTo>
                  <a:pt x="4750124" y="5377284"/>
                </a:lnTo>
                <a:lnTo>
                  <a:pt x="4754657" y="5361742"/>
                </a:lnTo>
                <a:lnTo>
                  <a:pt x="4754768" y="5361638"/>
                </a:lnTo>
                <a:lnTo>
                  <a:pt x="4772870" y="5351940"/>
                </a:lnTo>
                <a:cubicBezTo>
                  <a:pt x="4778068" y="5346090"/>
                  <a:pt x="4783267" y="5338292"/>
                  <a:pt x="4791066" y="5330495"/>
                </a:cubicBezTo>
                <a:cubicBezTo>
                  <a:pt x="4791066" y="5330495"/>
                  <a:pt x="4796264" y="5330495"/>
                  <a:pt x="4796264" y="5330495"/>
                </a:cubicBezTo>
                <a:cubicBezTo>
                  <a:pt x="4796266" y="5325296"/>
                  <a:pt x="4801463" y="5325296"/>
                  <a:pt x="4796266" y="5325296"/>
                </a:cubicBezTo>
                <a:cubicBezTo>
                  <a:pt x="4796266" y="5325296"/>
                  <a:pt x="4796266" y="5325296"/>
                  <a:pt x="4796264" y="5320097"/>
                </a:cubicBezTo>
                <a:cubicBezTo>
                  <a:pt x="4801463" y="5314898"/>
                  <a:pt x="4806661" y="5314898"/>
                  <a:pt x="4811861" y="5314897"/>
                </a:cubicBezTo>
                <a:cubicBezTo>
                  <a:pt x="4806661" y="5320097"/>
                  <a:pt x="4806661" y="5320097"/>
                  <a:pt x="4806661" y="5320097"/>
                </a:cubicBezTo>
                <a:cubicBezTo>
                  <a:pt x="4801463" y="5325296"/>
                  <a:pt x="4801463" y="5330495"/>
                  <a:pt x="4801463" y="5330495"/>
                </a:cubicBezTo>
                <a:cubicBezTo>
                  <a:pt x="4806662" y="5330495"/>
                  <a:pt x="4811861" y="5330494"/>
                  <a:pt x="4811862" y="5325296"/>
                </a:cubicBezTo>
                <a:cubicBezTo>
                  <a:pt x="4817060" y="5325296"/>
                  <a:pt x="4817060" y="5325296"/>
                  <a:pt x="4817060" y="5325296"/>
                </a:cubicBezTo>
                <a:cubicBezTo>
                  <a:pt x="4817060" y="5330495"/>
                  <a:pt x="4791065" y="5346091"/>
                  <a:pt x="4796264" y="5351290"/>
                </a:cubicBezTo>
                <a:cubicBezTo>
                  <a:pt x="4843054" y="5299301"/>
                  <a:pt x="4905441" y="5242114"/>
                  <a:pt x="4957429" y="5184926"/>
                </a:cubicBezTo>
                <a:cubicBezTo>
                  <a:pt x="4962629" y="5179727"/>
                  <a:pt x="4967828" y="5169330"/>
                  <a:pt x="4973027" y="5164129"/>
                </a:cubicBezTo>
                <a:cubicBezTo>
                  <a:pt x="4973027" y="5158932"/>
                  <a:pt x="4973027" y="5164129"/>
                  <a:pt x="4978225" y="5158932"/>
                </a:cubicBezTo>
                <a:cubicBezTo>
                  <a:pt x="5019816" y="5112142"/>
                  <a:pt x="5066607" y="5049756"/>
                  <a:pt x="5108197" y="4982171"/>
                </a:cubicBezTo>
                <a:cubicBezTo>
                  <a:pt x="5113396" y="4976970"/>
                  <a:pt x="5118596" y="4976972"/>
                  <a:pt x="5118596" y="4971773"/>
                </a:cubicBezTo>
                <a:cubicBezTo>
                  <a:pt x="5118596" y="4976972"/>
                  <a:pt x="5118597" y="4982170"/>
                  <a:pt x="5108197" y="4987369"/>
                </a:cubicBezTo>
                <a:cubicBezTo>
                  <a:pt x="5113396" y="4987370"/>
                  <a:pt x="5113396" y="4992567"/>
                  <a:pt x="5108197" y="4997767"/>
                </a:cubicBezTo>
                <a:cubicBezTo>
                  <a:pt x="5102999" y="4992568"/>
                  <a:pt x="5097800" y="5013364"/>
                  <a:pt x="5097800" y="5018563"/>
                </a:cubicBezTo>
                <a:cubicBezTo>
                  <a:pt x="5097800" y="5018563"/>
                  <a:pt x="5092601" y="5018562"/>
                  <a:pt x="5092601" y="5023762"/>
                </a:cubicBezTo>
                <a:cubicBezTo>
                  <a:pt x="5092601" y="5023762"/>
                  <a:pt x="5092601" y="5028960"/>
                  <a:pt x="5092601" y="5028960"/>
                </a:cubicBezTo>
                <a:cubicBezTo>
                  <a:pt x="5087402" y="5044556"/>
                  <a:pt x="5066607" y="5080949"/>
                  <a:pt x="5071805" y="5075750"/>
                </a:cubicBezTo>
                <a:cubicBezTo>
                  <a:pt x="5071805" y="5070552"/>
                  <a:pt x="5077005" y="5070552"/>
                  <a:pt x="5077004" y="5065351"/>
                </a:cubicBezTo>
                <a:cubicBezTo>
                  <a:pt x="5077005" y="5070552"/>
                  <a:pt x="5077004" y="5075751"/>
                  <a:pt x="5077004" y="5075751"/>
                </a:cubicBezTo>
                <a:cubicBezTo>
                  <a:pt x="5077004" y="5075751"/>
                  <a:pt x="5082203" y="5075751"/>
                  <a:pt x="5087402" y="5070552"/>
                </a:cubicBezTo>
                <a:cubicBezTo>
                  <a:pt x="5087402" y="5070552"/>
                  <a:pt x="5087402" y="5070552"/>
                  <a:pt x="5087403" y="5075751"/>
                </a:cubicBezTo>
                <a:cubicBezTo>
                  <a:pt x="5087403" y="5075751"/>
                  <a:pt x="5082203" y="5075751"/>
                  <a:pt x="5082203" y="5080949"/>
                </a:cubicBezTo>
                <a:cubicBezTo>
                  <a:pt x="5082203" y="5080949"/>
                  <a:pt x="5082203" y="5080949"/>
                  <a:pt x="5082205" y="5086147"/>
                </a:cubicBezTo>
                <a:cubicBezTo>
                  <a:pt x="5071805" y="5101745"/>
                  <a:pt x="5066607" y="5112142"/>
                  <a:pt x="5066607" y="5117340"/>
                </a:cubicBezTo>
                <a:cubicBezTo>
                  <a:pt x="5066607" y="5122540"/>
                  <a:pt x="5066607" y="5122540"/>
                  <a:pt x="5066607" y="5122540"/>
                </a:cubicBezTo>
                <a:cubicBezTo>
                  <a:pt x="5066607" y="5122540"/>
                  <a:pt x="5066607" y="5122540"/>
                  <a:pt x="5071806" y="5117341"/>
                </a:cubicBezTo>
                <a:cubicBezTo>
                  <a:pt x="5066607" y="5122540"/>
                  <a:pt x="5071805" y="5122540"/>
                  <a:pt x="5077004" y="5117341"/>
                </a:cubicBezTo>
                <a:cubicBezTo>
                  <a:pt x="5051009" y="5153733"/>
                  <a:pt x="5040612" y="5179728"/>
                  <a:pt x="5025016" y="5210921"/>
                </a:cubicBezTo>
                <a:cubicBezTo>
                  <a:pt x="5009419" y="5236915"/>
                  <a:pt x="4993821" y="5262910"/>
                  <a:pt x="4967828" y="5299301"/>
                </a:cubicBezTo>
                <a:cubicBezTo>
                  <a:pt x="4973027" y="5294102"/>
                  <a:pt x="4973027" y="5299301"/>
                  <a:pt x="4967828" y="5304499"/>
                </a:cubicBezTo>
                <a:cubicBezTo>
                  <a:pt x="4967828" y="5304499"/>
                  <a:pt x="4967828" y="5304499"/>
                  <a:pt x="4962629" y="5304500"/>
                </a:cubicBezTo>
                <a:cubicBezTo>
                  <a:pt x="4962629" y="5304500"/>
                  <a:pt x="4962629" y="5309699"/>
                  <a:pt x="4962629" y="5309699"/>
                </a:cubicBezTo>
                <a:cubicBezTo>
                  <a:pt x="4957429" y="5314898"/>
                  <a:pt x="4957429" y="5314898"/>
                  <a:pt x="4957429" y="5314898"/>
                </a:cubicBezTo>
                <a:cubicBezTo>
                  <a:pt x="4947032" y="5330494"/>
                  <a:pt x="4947032" y="5330494"/>
                  <a:pt x="4947032" y="5330494"/>
                </a:cubicBezTo>
                <a:cubicBezTo>
                  <a:pt x="4952232" y="5330495"/>
                  <a:pt x="4947032" y="5335693"/>
                  <a:pt x="4947033" y="5340892"/>
                </a:cubicBezTo>
                <a:cubicBezTo>
                  <a:pt x="4957429" y="5330495"/>
                  <a:pt x="4952232" y="5330495"/>
                  <a:pt x="4957429" y="5320097"/>
                </a:cubicBezTo>
                <a:cubicBezTo>
                  <a:pt x="4957429" y="5320097"/>
                  <a:pt x="4962630" y="5320097"/>
                  <a:pt x="4962630" y="5320097"/>
                </a:cubicBezTo>
                <a:cubicBezTo>
                  <a:pt x="4962630" y="5320097"/>
                  <a:pt x="4962630" y="5320097"/>
                  <a:pt x="4962629" y="5325296"/>
                </a:cubicBezTo>
                <a:cubicBezTo>
                  <a:pt x="4967828" y="5325296"/>
                  <a:pt x="4967828" y="5320095"/>
                  <a:pt x="4967828" y="5320095"/>
                </a:cubicBezTo>
                <a:cubicBezTo>
                  <a:pt x="4967828" y="5320095"/>
                  <a:pt x="4967828" y="5314898"/>
                  <a:pt x="4967828" y="5314898"/>
                </a:cubicBezTo>
                <a:cubicBezTo>
                  <a:pt x="4973027" y="5309698"/>
                  <a:pt x="4973027" y="5309698"/>
                  <a:pt x="4973027" y="5309698"/>
                </a:cubicBezTo>
                <a:cubicBezTo>
                  <a:pt x="4978225" y="5304500"/>
                  <a:pt x="4978225" y="5288904"/>
                  <a:pt x="4983424" y="5294103"/>
                </a:cubicBezTo>
                <a:cubicBezTo>
                  <a:pt x="4993821" y="5288904"/>
                  <a:pt x="4978225" y="5288904"/>
                  <a:pt x="4983424" y="5283704"/>
                </a:cubicBezTo>
                <a:cubicBezTo>
                  <a:pt x="4988624" y="5278506"/>
                  <a:pt x="4988624" y="5283704"/>
                  <a:pt x="4993821" y="5283704"/>
                </a:cubicBezTo>
                <a:cubicBezTo>
                  <a:pt x="4999021" y="5273307"/>
                  <a:pt x="5009419" y="5247313"/>
                  <a:pt x="5009419" y="5247313"/>
                </a:cubicBezTo>
                <a:cubicBezTo>
                  <a:pt x="5019818" y="5226516"/>
                  <a:pt x="5045811" y="5195325"/>
                  <a:pt x="5051010" y="5184926"/>
                </a:cubicBezTo>
                <a:cubicBezTo>
                  <a:pt x="5056209" y="5179728"/>
                  <a:pt x="5051010" y="5184926"/>
                  <a:pt x="5045811" y="5184926"/>
                </a:cubicBezTo>
                <a:cubicBezTo>
                  <a:pt x="5051010" y="5184926"/>
                  <a:pt x="5056209" y="5174529"/>
                  <a:pt x="5056209" y="5174529"/>
                </a:cubicBezTo>
                <a:cubicBezTo>
                  <a:pt x="5056209" y="5174529"/>
                  <a:pt x="5056209" y="5164131"/>
                  <a:pt x="5056209" y="5164131"/>
                </a:cubicBezTo>
                <a:cubicBezTo>
                  <a:pt x="5061408" y="5158932"/>
                  <a:pt x="5061409" y="5169330"/>
                  <a:pt x="5061408" y="5164131"/>
                </a:cubicBezTo>
                <a:cubicBezTo>
                  <a:pt x="5071805" y="5158932"/>
                  <a:pt x="5061408" y="5148534"/>
                  <a:pt x="5071805" y="5153733"/>
                </a:cubicBezTo>
                <a:cubicBezTo>
                  <a:pt x="5075705" y="5138137"/>
                  <a:pt x="5085453" y="5110843"/>
                  <a:pt x="5096663" y="5093784"/>
                </a:cubicBezTo>
                <a:lnTo>
                  <a:pt x="5104777" y="5084754"/>
                </a:lnTo>
                <a:lnTo>
                  <a:pt x="5104948" y="5084848"/>
                </a:lnTo>
                <a:cubicBezTo>
                  <a:pt x="5106898" y="5084848"/>
                  <a:pt x="5108197" y="5083549"/>
                  <a:pt x="5108197" y="5080949"/>
                </a:cubicBezTo>
                <a:lnTo>
                  <a:pt x="5104777" y="5084754"/>
                </a:lnTo>
                <a:lnTo>
                  <a:pt x="5097800" y="5080948"/>
                </a:lnTo>
                <a:cubicBezTo>
                  <a:pt x="5123794" y="5044557"/>
                  <a:pt x="5154989" y="4987370"/>
                  <a:pt x="5160187" y="4966574"/>
                </a:cubicBezTo>
                <a:cubicBezTo>
                  <a:pt x="5165387" y="4956177"/>
                  <a:pt x="5206977" y="4898989"/>
                  <a:pt x="5206977" y="4872994"/>
                </a:cubicBezTo>
                <a:cubicBezTo>
                  <a:pt x="5212176" y="4862596"/>
                  <a:pt x="5206977" y="4872994"/>
                  <a:pt x="5212177" y="4872995"/>
                </a:cubicBezTo>
                <a:cubicBezTo>
                  <a:pt x="5212177" y="4857398"/>
                  <a:pt x="5232971" y="4826205"/>
                  <a:pt x="5243369" y="4810608"/>
                </a:cubicBezTo>
                <a:cubicBezTo>
                  <a:pt x="5243369" y="4810608"/>
                  <a:pt x="5238171" y="4821007"/>
                  <a:pt x="5243369" y="4826204"/>
                </a:cubicBezTo>
                <a:cubicBezTo>
                  <a:pt x="5253767" y="4789812"/>
                  <a:pt x="5248568" y="4800211"/>
                  <a:pt x="5238169" y="4805410"/>
                </a:cubicBezTo>
                <a:cubicBezTo>
                  <a:pt x="5258965" y="4763819"/>
                  <a:pt x="5258965" y="4758620"/>
                  <a:pt x="5279761" y="4737824"/>
                </a:cubicBezTo>
                <a:cubicBezTo>
                  <a:pt x="5279761" y="4737824"/>
                  <a:pt x="5284960" y="4732626"/>
                  <a:pt x="5284960" y="4732626"/>
                </a:cubicBezTo>
                <a:cubicBezTo>
                  <a:pt x="5284960" y="4732626"/>
                  <a:pt x="5284960" y="4732626"/>
                  <a:pt x="5284960" y="4727427"/>
                </a:cubicBezTo>
                <a:cubicBezTo>
                  <a:pt x="5284960" y="4727427"/>
                  <a:pt x="5279762" y="4727427"/>
                  <a:pt x="5279762" y="4727427"/>
                </a:cubicBezTo>
                <a:cubicBezTo>
                  <a:pt x="5279762" y="4727427"/>
                  <a:pt x="5279761" y="4722226"/>
                  <a:pt x="5284960" y="4717029"/>
                </a:cubicBezTo>
                <a:cubicBezTo>
                  <a:pt x="5284960" y="4717029"/>
                  <a:pt x="5284960" y="4717029"/>
                  <a:pt x="5284961" y="4722227"/>
                </a:cubicBezTo>
                <a:cubicBezTo>
                  <a:pt x="5284961" y="4722227"/>
                  <a:pt x="5284961" y="4722227"/>
                  <a:pt x="5290159" y="4722227"/>
                </a:cubicBezTo>
                <a:cubicBezTo>
                  <a:pt x="5290159" y="4717029"/>
                  <a:pt x="5290159" y="4717029"/>
                  <a:pt x="5290159" y="4711830"/>
                </a:cubicBezTo>
                <a:cubicBezTo>
                  <a:pt x="5295359" y="4706630"/>
                  <a:pt x="5295359" y="4706630"/>
                  <a:pt x="5295359" y="4706630"/>
                </a:cubicBezTo>
                <a:cubicBezTo>
                  <a:pt x="5300557" y="4701433"/>
                  <a:pt x="5310955" y="4675438"/>
                  <a:pt x="5295359" y="4691034"/>
                </a:cubicBezTo>
                <a:cubicBezTo>
                  <a:pt x="5300557" y="4685836"/>
                  <a:pt x="5300557" y="4685836"/>
                  <a:pt x="5300558" y="4680637"/>
                </a:cubicBezTo>
                <a:cubicBezTo>
                  <a:pt x="5300558" y="4680637"/>
                  <a:pt x="5295357" y="4680637"/>
                  <a:pt x="5295359" y="4685836"/>
                </a:cubicBezTo>
                <a:cubicBezTo>
                  <a:pt x="5295359" y="4685836"/>
                  <a:pt x="5290159" y="4685836"/>
                  <a:pt x="5290159" y="4691033"/>
                </a:cubicBezTo>
                <a:cubicBezTo>
                  <a:pt x="5290159" y="4685836"/>
                  <a:pt x="5290159" y="4680637"/>
                  <a:pt x="5290159" y="4680637"/>
                </a:cubicBezTo>
                <a:cubicBezTo>
                  <a:pt x="5295357" y="4675438"/>
                  <a:pt x="5300557" y="4665041"/>
                  <a:pt x="5305756" y="4649444"/>
                </a:cubicBezTo>
                <a:cubicBezTo>
                  <a:pt x="5316153" y="4628648"/>
                  <a:pt x="5326553" y="4607853"/>
                  <a:pt x="5331750" y="4592256"/>
                </a:cubicBezTo>
                <a:cubicBezTo>
                  <a:pt x="5331750" y="4587056"/>
                  <a:pt x="5336949" y="4587057"/>
                  <a:pt x="5336949" y="4587057"/>
                </a:cubicBezTo>
                <a:cubicBezTo>
                  <a:pt x="5336949" y="4587057"/>
                  <a:pt x="5336949" y="4581859"/>
                  <a:pt x="5336949" y="4581859"/>
                </a:cubicBezTo>
                <a:cubicBezTo>
                  <a:pt x="5336949" y="4571461"/>
                  <a:pt x="5342148" y="4561063"/>
                  <a:pt x="5347347" y="4555864"/>
                </a:cubicBezTo>
                <a:cubicBezTo>
                  <a:pt x="5347347" y="4550666"/>
                  <a:pt x="5352545" y="4540268"/>
                  <a:pt x="5352545" y="4535069"/>
                </a:cubicBezTo>
                <a:cubicBezTo>
                  <a:pt x="5357744" y="4524671"/>
                  <a:pt x="5368143" y="4509075"/>
                  <a:pt x="5373341" y="4498677"/>
                </a:cubicBezTo>
                <a:cubicBezTo>
                  <a:pt x="5378541" y="4498677"/>
                  <a:pt x="5378541" y="4498677"/>
                  <a:pt x="5378541" y="4498677"/>
                </a:cubicBezTo>
                <a:cubicBezTo>
                  <a:pt x="5378540" y="4493477"/>
                  <a:pt x="5378540" y="4493477"/>
                  <a:pt x="5378540" y="4488279"/>
                </a:cubicBezTo>
                <a:cubicBezTo>
                  <a:pt x="5383739" y="4483080"/>
                  <a:pt x="5378540" y="4483081"/>
                  <a:pt x="5378540" y="4483081"/>
                </a:cubicBezTo>
                <a:cubicBezTo>
                  <a:pt x="5373342" y="4488279"/>
                  <a:pt x="5373342" y="4488279"/>
                  <a:pt x="5373342" y="4488279"/>
                </a:cubicBezTo>
                <a:cubicBezTo>
                  <a:pt x="5378540" y="4477880"/>
                  <a:pt x="5394138" y="4462284"/>
                  <a:pt x="5388937" y="4451887"/>
                </a:cubicBezTo>
                <a:cubicBezTo>
                  <a:pt x="5394137" y="4451887"/>
                  <a:pt x="5394137" y="4451887"/>
                  <a:pt x="5394137" y="4446687"/>
                </a:cubicBezTo>
                <a:cubicBezTo>
                  <a:pt x="5399336" y="4441489"/>
                  <a:pt x="5394138" y="4441489"/>
                  <a:pt x="5394138" y="4441489"/>
                </a:cubicBezTo>
                <a:cubicBezTo>
                  <a:pt x="5404536" y="4425893"/>
                  <a:pt x="5394137" y="4410296"/>
                  <a:pt x="5404535" y="4405097"/>
                </a:cubicBezTo>
                <a:cubicBezTo>
                  <a:pt x="5404535" y="4410296"/>
                  <a:pt x="5404535" y="4410296"/>
                  <a:pt x="5404535" y="4410296"/>
                </a:cubicBezTo>
                <a:cubicBezTo>
                  <a:pt x="5399336" y="4420694"/>
                  <a:pt x="5399336" y="4425893"/>
                  <a:pt x="5404536" y="4425893"/>
                </a:cubicBezTo>
                <a:cubicBezTo>
                  <a:pt x="5404536" y="4425893"/>
                  <a:pt x="5409734" y="4420694"/>
                  <a:pt x="5409733" y="4415494"/>
                </a:cubicBezTo>
                <a:cubicBezTo>
                  <a:pt x="5414932" y="4410296"/>
                  <a:pt x="5414932" y="4410296"/>
                  <a:pt x="5414932" y="4410296"/>
                </a:cubicBezTo>
                <a:cubicBezTo>
                  <a:pt x="5425330" y="4410295"/>
                  <a:pt x="5420132" y="4425893"/>
                  <a:pt x="5409733" y="4431092"/>
                </a:cubicBezTo>
                <a:cubicBezTo>
                  <a:pt x="5420132" y="4425893"/>
                  <a:pt x="5414932" y="4451887"/>
                  <a:pt x="5420132" y="4436290"/>
                </a:cubicBezTo>
                <a:cubicBezTo>
                  <a:pt x="5409733" y="4425893"/>
                  <a:pt x="5440927" y="4420694"/>
                  <a:pt x="5435728" y="4399898"/>
                </a:cubicBezTo>
                <a:cubicBezTo>
                  <a:pt x="5440927" y="4394699"/>
                  <a:pt x="5440927" y="4394699"/>
                  <a:pt x="5440927" y="4394699"/>
                </a:cubicBezTo>
                <a:cubicBezTo>
                  <a:pt x="5440927" y="4394699"/>
                  <a:pt x="5440927" y="4389501"/>
                  <a:pt x="5440927" y="4389501"/>
                </a:cubicBezTo>
                <a:cubicBezTo>
                  <a:pt x="5446125" y="4384300"/>
                  <a:pt x="5440927" y="4384301"/>
                  <a:pt x="5440927" y="4384301"/>
                </a:cubicBezTo>
                <a:cubicBezTo>
                  <a:pt x="5440927" y="4389501"/>
                  <a:pt x="5435728" y="4389500"/>
                  <a:pt x="5435728" y="4389500"/>
                </a:cubicBezTo>
                <a:cubicBezTo>
                  <a:pt x="5435728" y="4384301"/>
                  <a:pt x="5440927" y="4373904"/>
                  <a:pt x="5435728" y="4373904"/>
                </a:cubicBezTo>
                <a:cubicBezTo>
                  <a:pt x="5430529" y="4379103"/>
                  <a:pt x="5435728" y="4368705"/>
                  <a:pt x="5430529" y="4368704"/>
                </a:cubicBezTo>
                <a:cubicBezTo>
                  <a:pt x="5425331" y="4379103"/>
                  <a:pt x="5425330" y="4384301"/>
                  <a:pt x="5420132" y="4394699"/>
                </a:cubicBezTo>
                <a:cubicBezTo>
                  <a:pt x="5420132" y="4389501"/>
                  <a:pt x="5420132" y="4389501"/>
                  <a:pt x="5420132" y="4389501"/>
                </a:cubicBezTo>
                <a:cubicBezTo>
                  <a:pt x="5420132" y="4384301"/>
                  <a:pt x="5420132" y="4379102"/>
                  <a:pt x="5414932" y="4379103"/>
                </a:cubicBezTo>
                <a:lnTo>
                  <a:pt x="5410451" y="4388066"/>
                </a:lnTo>
                <a:lnTo>
                  <a:pt x="5411034" y="4378453"/>
                </a:lnTo>
                <a:cubicBezTo>
                  <a:pt x="5413633" y="4371305"/>
                  <a:pt x="5417532" y="4363506"/>
                  <a:pt x="5420132" y="4353109"/>
                </a:cubicBezTo>
                <a:cubicBezTo>
                  <a:pt x="5399336" y="4384301"/>
                  <a:pt x="5414932" y="4347910"/>
                  <a:pt x="5404535" y="4337511"/>
                </a:cubicBezTo>
                <a:cubicBezTo>
                  <a:pt x="5409733" y="4332313"/>
                  <a:pt x="5409734" y="4342710"/>
                  <a:pt x="5409734" y="4342710"/>
                </a:cubicBezTo>
                <a:cubicBezTo>
                  <a:pt x="5414932" y="4342711"/>
                  <a:pt x="5414932" y="4342711"/>
                  <a:pt x="5414932" y="4342711"/>
                </a:cubicBezTo>
                <a:cubicBezTo>
                  <a:pt x="5414932" y="4347910"/>
                  <a:pt x="5414932" y="4347910"/>
                  <a:pt x="5420132" y="4342711"/>
                </a:cubicBezTo>
                <a:cubicBezTo>
                  <a:pt x="5420132" y="4342711"/>
                  <a:pt x="5420132" y="4337511"/>
                  <a:pt x="5420133" y="4332313"/>
                </a:cubicBezTo>
                <a:cubicBezTo>
                  <a:pt x="5420133" y="4327115"/>
                  <a:pt x="5420133" y="4327115"/>
                  <a:pt x="5420133" y="4327115"/>
                </a:cubicBezTo>
                <a:cubicBezTo>
                  <a:pt x="5425331" y="4321914"/>
                  <a:pt x="5430529" y="4327114"/>
                  <a:pt x="5430529" y="4316716"/>
                </a:cubicBezTo>
                <a:cubicBezTo>
                  <a:pt x="5430529" y="4321916"/>
                  <a:pt x="5430529" y="4321916"/>
                  <a:pt x="5430529" y="4327114"/>
                </a:cubicBezTo>
                <a:cubicBezTo>
                  <a:pt x="5430529" y="4332313"/>
                  <a:pt x="5435729" y="4332312"/>
                  <a:pt x="5435729" y="4327115"/>
                </a:cubicBezTo>
                <a:cubicBezTo>
                  <a:pt x="5440927" y="4327115"/>
                  <a:pt x="5440928" y="4321914"/>
                  <a:pt x="5440927" y="4316716"/>
                </a:cubicBezTo>
                <a:cubicBezTo>
                  <a:pt x="5440927" y="4311518"/>
                  <a:pt x="5440927" y="4311518"/>
                  <a:pt x="5440927" y="4306318"/>
                </a:cubicBezTo>
                <a:cubicBezTo>
                  <a:pt x="5440927" y="4295922"/>
                  <a:pt x="5435728" y="4285522"/>
                  <a:pt x="5430530" y="4295922"/>
                </a:cubicBezTo>
                <a:cubicBezTo>
                  <a:pt x="5430529" y="4290723"/>
                  <a:pt x="5430529" y="4290723"/>
                  <a:pt x="5425330" y="4290723"/>
                </a:cubicBezTo>
                <a:cubicBezTo>
                  <a:pt x="5425330" y="4290723"/>
                  <a:pt x="5425330" y="4290723"/>
                  <a:pt x="5420132" y="4295922"/>
                </a:cubicBezTo>
                <a:cubicBezTo>
                  <a:pt x="5420133" y="4290721"/>
                  <a:pt x="5425331" y="4280324"/>
                  <a:pt x="5425330" y="4269927"/>
                </a:cubicBezTo>
                <a:cubicBezTo>
                  <a:pt x="5425331" y="4280324"/>
                  <a:pt x="5420133" y="4290721"/>
                  <a:pt x="5425330" y="4285523"/>
                </a:cubicBezTo>
                <a:cubicBezTo>
                  <a:pt x="5435728" y="4280325"/>
                  <a:pt x="5425330" y="4269927"/>
                  <a:pt x="5435728" y="4264728"/>
                </a:cubicBezTo>
                <a:cubicBezTo>
                  <a:pt x="5440928" y="4264727"/>
                  <a:pt x="5440928" y="4264727"/>
                  <a:pt x="5440928" y="4264727"/>
                </a:cubicBezTo>
                <a:cubicBezTo>
                  <a:pt x="5440928" y="4264727"/>
                  <a:pt x="5440928" y="4264727"/>
                  <a:pt x="5440927" y="4259530"/>
                </a:cubicBezTo>
                <a:cubicBezTo>
                  <a:pt x="5440927" y="4259530"/>
                  <a:pt x="5440927" y="4259530"/>
                  <a:pt x="5440927" y="4254330"/>
                </a:cubicBezTo>
                <a:cubicBezTo>
                  <a:pt x="5435728" y="4254330"/>
                  <a:pt x="5435728" y="4254330"/>
                  <a:pt x="5435728" y="4254330"/>
                </a:cubicBezTo>
                <a:cubicBezTo>
                  <a:pt x="5440927" y="4249130"/>
                  <a:pt x="5440927" y="4249130"/>
                  <a:pt x="5446125" y="4243933"/>
                </a:cubicBezTo>
                <a:cubicBezTo>
                  <a:pt x="5440927" y="4233534"/>
                  <a:pt x="5446125" y="4223136"/>
                  <a:pt x="5446125" y="4212740"/>
                </a:cubicBezTo>
                <a:cubicBezTo>
                  <a:pt x="5446126" y="4217938"/>
                  <a:pt x="5446125" y="4223136"/>
                  <a:pt x="5446125" y="4223136"/>
                </a:cubicBezTo>
                <a:cubicBezTo>
                  <a:pt x="5451325" y="4202342"/>
                  <a:pt x="5446125" y="4207540"/>
                  <a:pt x="5456524" y="4191944"/>
                </a:cubicBezTo>
                <a:cubicBezTo>
                  <a:pt x="5456524" y="4197142"/>
                  <a:pt x="5461723" y="4197142"/>
                  <a:pt x="5461723" y="4197142"/>
                </a:cubicBezTo>
                <a:cubicBezTo>
                  <a:pt x="5461723" y="4197142"/>
                  <a:pt x="5461723" y="4191943"/>
                  <a:pt x="5461723" y="4191943"/>
                </a:cubicBezTo>
                <a:cubicBezTo>
                  <a:pt x="5466921" y="4191944"/>
                  <a:pt x="5466921" y="4191944"/>
                  <a:pt x="5466921" y="4191944"/>
                </a:cubicBezTo>
                <a:cubicBezTo>
                  <a:pt x="5456524" y="4223137"/>
                  <a:pt x="5466921" y="4197142"/>
                  <a:pt x="5472120" y="4197141"/>
                </a:cubicBezTo>
                <a:cubicBezTo>
                  <a:pt x="5466921" y="4212740"/>
                  <a:pt x="5461723" y="4228337"/>
                  <a:pt x="5461723" y="4243933"/>
                </a:cubicBezTo>
                <a:cubicBezTo>
                  <a:pt x="5456524" y="4243933"/>
                  <a:pt x="5456524" y="4243933"/>
                  <a:pt x="5456524" y="4243933"/>
                </a:cubicBezTo>
                <a:cubicBezTo>
                  <a:pt x="5451325" y="4254329"/>
                  <a:pt x="5451325" y="4259530"/>
                  <a:pt x="5451325" y="4264728"/>
                </a:cubicBezTo>
                <a:cubicBezTo>
                  <a:pt x="5456524" y="4254330"/>
                  <a:pt x="5456524" y="4249131"/>
                  <a:pt x="5461723" y="4249130"/>
                </a:cubicBezTo>
                <a:cubicBezTo>
                  <a:pt x="5456524" y="4264728"/>
                  <a:pt x="5461723" y="4264727"/>
                  <a:pt x="5456524" y="4275125"/>
                </a:cubicBezTo>
                <a:cubicBezTo>
                  <a:pt x="5456524" y="4275125"/>
                  <a:pt x="5456524" y="4280325"/>
                  <a:pt x="5451325" y="4280325"/>
                </a:cubicBezTo>
                <a:cubicBezTo>
                  <a:pt x="5451325" y="4285522"/>
                  <a:pt x="5451325" y="4285522"/>
                  <a:pt x="5451325" y="4285522"/>
                </a:cubicBezTo>
                <a:cubicBezTo>
                  <a:pt x="5451325" y="4290723"/>
                  <a:pt x="5451325" y="4295922"/>
                  <a:pt x="5456524" y="4290721"/>
                </a:cubicBezTo>
                <a:cubicBezTo>
                  <a:pt x="5461723" y="4285523"/>
                  <a:pt x="5461723" y="4285523"/>
                  <a:pt x="5461723" y="4285523"/>
                </a:cubicBezTo>
                <a:cubicBezTo>
                  <a:pt x="5466920" y="4285523"/>
                  <a:pt x="5466921" y="4280324"/>
                  <a:pt x="5466921" y="4275126"/>
                </a:cubicBezTo>
                <a:cubicBezTo>
                  <a:pt x="5466921" y="4269927"/>
                  <a:pt x="5466921" y="4269927"/>
                  <a:pt x="5466921" y="4269927"/>
                </a:cubicBezTo>
                <a:cubicBezTo>
                  <a:pt x="5461723" y="4269927"/>
                  <a:pt x="5461723" y="4269927"/>
                  <a:pt x="5461723" y="4269927"/>
                </a:cubicBezTo>
                <a:cubicBezTo>
                  <a:pt x="5461723" y="4254330"/>
                  <a:pt x="5477319" y="4217937"/>
                  <a:pt x="5477319" y="4197142"/>
                </a:cubicBezTo>
                <a:cubicBezTo>
                  <a:pt x="5482518" y="4191943"/>
                  <a:pt x="5482518" y="4191943"/>
                  <a:pt x="5482518" y="4191943"/>
                </a:cubicBezTo>
                <a:cubicBezTo>
                  <a:pt x="5482518" y="4191943"/>
                  <a:pt x="5482518" y="4191943"/>
                  <a:pt x="5482516" y="4186745"/>
                </a:cubicBezTo>
                <a:cubicBezTo>
                  <a:pt x="5482516" y="4186745"/>
                  <a:pt x="5482518" y="4181546"/>
                  <a:pt x="5482518" y="4181546"/>
                </a:cubicBezTo>
                <a:cubicBezTo>
                  <a:pt x="5482518" y="4171149"/>
                  <a:pt x="5487717" y="4155552"/>
                  <a:pt x="5492916" y="4150353"/>
                </a:cubicBezTo>
                <a:cubicBezTo>
                  <a:pt x="5487717" y="4150352"/>
                  <a:pt x="5487717" y="4150352"/>
                  <a:pt x="5487717" y="4150352"/>
                </a:cubicBezTo>
                <a:cubicBezTo>
                  <a:pt x="5492916" y="4145155"/>
                  <a:pt x="5492916" y="4145155"/>
                  <a:pt x="5492916" y="4145155"/>
                </a:cubicBezTo>
                <a:cubicBezTo>
                  <a:pt x="5492916" y="4145155"/>
                  <a:pt x="5498115" y="4139956"/>
                  <a:pt x="5498115" y="4134755"/>
                </a:cubicBezTo>
                <a:cubicBezTo>
                  <a:pt x="5498115" y="4134755"/>
                  <a:pt x="5498115" y="4129557"/>
                  <a:pt x="5492916" y="4129556"/>
                </a:cubicBezTo>
                <a:cubicBezTo>
                  <a:pt x="5498115" y="4077570"/>
                  <a:pt x="5513712" y="4051575"/>
                  <a:pt x="5508512" y="4015183"/>
                </a:cubicBezTo>
                <a:cubicBezTo>
                  <a:pt x="5513712" y="4015183"/>
                  <a:pt x="5513712" y="4009984"/>
                  <a:pt x="5513712" y="4004785"/>
                </a:cubicBezTo>
                <a:cubicBezTo>
                  <a:pt x="5513712" y="4004785"/>
                  <a:pt x="5513712" y="3999585"/>
                  <a:pt x="5513712" y="3999585"/>
                </a:cubicBezTo>
                <a:cubicBezTo>
                  <a:pt x="5508512" y="3999586"/>
                  <a:pt x="5508512" y="3999586"/>
                  <a:pt x="5508512" y="3999586"/>
                </a:cubicBezTo>
                <a:cubicBezTo>
                  <a:pt x="5518910" y="3994387"/>
                  <a:pt x="5518910" y="3978790"/>
                  <a:pt x="5518910" y="3968393"/>
                </a:cubicBezTo>
                <a:cubicBezTo>
                  <a:pt x="5518910" y="3968393"/>
                  <a:pt x="5518910" y="3963194"/>
                  <a:pt x="5518910" y="3963194"/>
                </a:cubicBezTo>
                <a:cubicBezTo>
                  <a:pt x="5524109" y="3957996"/>
                  <a:pt x="5524109" y="3957996"/>
                  <a:pt x="5518910" y="3952797"/>
                </a:cubicBezTo>
                <a:cubicBezTo>
                  <a:pt x="5518910" y="3947597"/>
                  <a:pt x="5518910" y="3947597"/>
                  <a:pt x="5518910" y="3947597"/>
                </a:cubicBezTo>
                <a:cubicBezTo>
                  <a:pt x="5518910" y="3947597"/>
                  <a:pt x="5524109" y="3947596"/>
                  <a:pt x="5524109" y="3942399"/>
                </a:cubicBezTo>
                <a:cubicBezTo>
                  <a:pt x="5524109" y="3942399"/>
                  <a:pt x="5524109" y="3942399"/>
                  <a:pt x="5524108" y="3937200"/>
                </a:cubicBezTo>
                <a:cubicBezTo>
                  <a:pt x="5518910" y="3926801"/>
                  <a:pt x="5534507" y="3906007"/>
                  <a:pt x="5524109" y="3906007"/>
                </a:cubicBezTo>
                <a:cubicBezTo>
                  <a:pt x="5524109" y="3906007"/>
                  <a:pt x="5524109" y="3906007"/>
                  <a:pt x="5524109" y="3900807"/>
                </a:cubicBezTo>
                <a:cubicBezTo>
                  <a:pt x="5524109" y="3895609"/>
                  <a:pt x="5524109" y="3890411"/>
                  <a:pt x="5524109" y="3890411"/>
                </a:cubicBezTo>
                <a:cubicBezTo>
                  <a:pt x="5524109" y="3890411"/>
                  <a:pt x="5524109" y="3885211"/>
                  <a:pt x="5524109" y="3885211"/>
                </a:cubicBezTo>
                <a:cubicBezTo>
                  <a:pt x="5534507" y="3880011"/>
                  <a:pt x="5524109" y="3859215"/>
                  <a:pt x="5524109" y="3848819"/>
                </a:cubicBezTo>
                <a:cubicBezTo>
                  <a:pt x="5524109" y="3833223"/>
                  <a:pt x="5534507" y="3843620"/>
                  <a:pt x="5534506" y="3828024"/>
                </a:cubicBezTo>
                <a:cubicBezTo>
                  <a:pt x="5534506" y="3828024"/>
                  <a:pt x="5534507" y="3822824"/>
                  <a:pt x="5539705" y="3822825"/>
                </a:cubicBezTo>
                <a:cubicBezTo>
                  <a:pt x="5539705" y="3822825"/>
                  <a:pt x="5539705" y="3817626"/>
                  <a:pt x="5539705" y="3817626"/>
                </a:cubicBezTo>
                <a:cubicBezTo>
                  <a:pt x="5539705" y="3812426"/>
                  <a:pt x="5539705" y="3812426"/>
                  <a:pt x="5534507" y="3817626"/>
                </a:cubicBezTo>
                <a:cubicBezTo>
                  <a:pt x="5534507" y="3817626"/>
                  <a:pt x="5534507" y="3817626"/>
                  <a:pt x="5534507" y="3822824"/>
                </a:cubicBezTo>
                <a:cubicBezTo>
                  <a:pt x="5529308" y="3812427"/>
                  <a:pt x="5534507" y="3802030"/>
                  <a:pt x="5529308" y="3802030"/>
                </a:cubicBezTo>
                <a:cubicBezTo>
                  <a:pt x="5534506" y="3786433"/>
                  <a:pt x="5534507" y="3802030"/>
                  <a:pt x="5539705" y="3802030"/>
                </a:cubicBezTo>
                <a:lnTo>
                  <a:pt x="5544589" y="3806912"/>
                </a:lnTo>
                <a:lnTo>
                  <a:pt x="5542711" y="3835904"/>
                </a:lnTo>
                <a:cubicBezTo>
                  <a:pt x="5541980" y="3865391"/>
                  <a:pt x="5544905" y="3883911"/>
                  <a:pt x="5544903" y="3911205"/>
                </a:cubicBezTo>
                <a:cubicBezTo>
                  <a:pt x="5544903" y="3911205"/>
                  <a:pt x="5539705" y="3911204"/>
                  <a:pt x="5539704" y="3916404"/>
                </a:cubicBezTo>
                <a:cubicBezTo>
                  <a:pt x="5539704" y="3916404"/>
                  <a:pt x="5539705" y="3921604"/>
                  <a:pt x="5539705" y="3921604"/>
                </a:cubicBezTo>
                <a:cubicBezTo>
                  <a:pt x="5539705" y="3937200"/>
                  <a:pt x="5539705" y="3942398"/>
                  <a:pt x="5544905" y="3947596"/>
                </a:cubicBezTo>
                <a:cubicBezTo>
                  <a:pt x="5544905" y="3926802"/>
                  <a:pt x="5544905" y="3926802"/>
                  <a:pt x="5544905" y="3926802"/>
                </a:cubicBezTo>
                <a:cubicBezTo>
                  <a:pt x="5544905" y="3926802"/>
                  <a:pt x="5544905" y="3932000"/>
                  <a:pt x="5550104" y="3932001"/>
                </a:cubicBezTo>
                <a:cubicBezTo>
                  <a:pt x="5550104" y="3932001"/>
                  <a:pt x="5550104" y="3926802"/>
                  <a:pt x="5550104" y="3926802"/>
                </a:cubicBezTo>
                <a:cubicBezTo>
                  <a:pt x="5550104" y="3921602"/>
                  <a:pt x="5550104" y="3921602"/>
                  <a:pt x="5550104" y="3921602"/>
                </a:cubicBezTo>
                <a:cubicBezTo>
                  <a:pt x="5550104" y="3916404"/>
                  <a:pt x="5550104" y="3916404"/>
                  <a:pt x="5550104" y="3916404"/>
                </a:cubicBezTo>
                <a:cubicBezTo>
                  <a:pt x="5560500" y="3906007"/>
                  <a:pt x="5570899" y="3900808"/>
                  <a:pt x="5576098" y="3864416"/>
                </a:cubicBezTo>
                <a:cubicBezTo>
                  <a:pt x="5596893" y="3838421"/>
                  <a:pt x="5612491" y="3786433"/>
                  <a:pt x="5622887" y="3750041"/>
                </a:cubicBezTo>
                <a:cubicBezTo>
                  <a:pt x="5622887" y="3744842"/>
                  <a:pt x="5628086" y="3744842"/>
                  <a:pt x="5628086" y="3744842"/>
                </a:cubicBezTo>
                <a:cubicBezTo>
                  <a:pt x="5628086" y="3744842"/>
                  <a:pt x="5633285" y="3744842"/>
                  <a:pt x="5633285" y="3739644"/>
                </a:cubicBezTo>
                <a:cubicBezTo>
                  <a:pt x="5633285" y="3739644"/>
                  <a:pt x="5633285" y="3744842"/>
                  <a:pt x="5638485" y="3744842"/>
                </a:cubicBezTo>
                <a:cubicBezTo>
                  <a:pt x="5638485" y="3734445"/>
                  <a:pt x="5638485" y="3729244"/>
                  <a:pt x="5638485" y="3729244"/>
                </a:cubicBezTo>
                <a:cubicBezTo>
                  <a:pt x="5648883" y="3698052"/>
                  <a:pt x="5654081" y="3656461"/>
                  <a:pt x="5659280" y="3630467"/>
                </a:cubicBezTo>
                <a:cubicBezTo>
                  <a:pt x="5664478" y="3625268"/>
                  <a:pt x="5664478" y="3635666"/>
                  <a:pt x="5664478" y="3640865"/>
                </a:cubicBezTo>
                <a:cubicBezTo>
                  <a:pt x="5669678" y="3625268"/>
                  <a:pt x="5680076" y="3562882"/>
                  <a:pt x="5695673" y="3578479"/>
                </a:cubicBezTo>
                <a:cubicBezTo>
                  <a:pt x="5695673" y="3588876"/>
                  <a:pt x="5695673" y="3588876"/>
                  <a:pt x="5695673" y="3588876"/>
                </a:cubicBezTo>
                <a:cubicBezTo>
                  <a:pt x="5695673" y="3594074"/>
                  <a:pt x="5695673" y="3594074"/>
                  <a:pt x="5695673" y="3594074"/>
                </a:cubicBezTo>
                <a:cubicBezTo>
                  <a:pt x="5695673" y="3594074"/>
                  <a:pt x="5700871" y="3594075"/>
                  <a:pt x="5700869" y="3588876"/>
                </a:cubicBezTo>
                <a:cubicBezTo>
                  <a:pt x="5700871" y="3578479"/>
                  <a:pt x="5700871" y="3578479"/>
                  <a:pt x="5700871" y="3578479"/>
                </a:cubicBezTo>
                <a:cubicBezTo>
                  <a:pt x="5706069" y="3599273"/>
                  <a:pt x="5700871" y="3630467"/>
                  <a:pt x="5700871" y="3661660"/>
                </a:cubicBezTo>
                <a:cubicBezTo>
                  <a:pt x="5726866" y="3687655"/>
                  <a:pt x="5747661" y="3599274"/>
                  <a:pt x="5752860" y="3526490"/>
                </a:cubicBezTo>
                <a:cubicBezTo>
                  <a:pt x="5758060" y="3521291"/>
                  <a:pt x="5763259" y="3526490"/>
                  <a:pt x="5773654" y="3510893"/>
                </a:cubicBezTo>
                <a:cubicBezTo>
                  <a:pt x="5768457" y="3526490"/>
                  <a:pt x="5773655" y="3526490"/>
                  <a:pt x="5778854" y="3526489"/>
                </a:cubicBezTo>
                <a:cubicBezTo>
                  <a:pt x="5778854" y="3568081"/>
                  <a:pt x="5773655" y="3609670"/>
                  <a:pt x="5773655" y="3651263"/>
                </a:cubicBezTo>
                <a:cubicBezTo>
                  <a:pt x="5773655" y="3677257"/>
                  <a:pt x="5784053" y="3651263"/>
                  <a:pt x="5794452" y="3672058"/>
                </a:cubicBezTo>
                <a:cubicBezTo>
                  <a:pt x="5789253" y="3698051"/>
                  <a:pt x="5794452" y="3708450"/>
                  <a:pt x="5789253" y="3739643"/>
                </a:cubicBezTo>
                <a:cubicBezTo>
                  <a:pt x="5794452" y="3739644"/>
                  <a:pt x="5799650" y="3729245"/>
                  <a:pt x="5799651" y="3708449"/>
                </a:cubicBezTo>
                <a:cubicBezTo>
                  <a:pt x="5799651" y="3718848"/>
                  <a:pt x="5804849" y="3729245"/>
                  <a:pt x="5799651" y="3750040"/>
                </a:cubicBezTo>
                <a:cubicBezTo>
                  <a:pt x="5804849" y="3739643"/>
                  <a:pt x="5810048" y="3744841"/>
                  <a:pt x="5815246" y="3729244"/>
                </a:cubicBezTo>
                <a:cubicBezTo>
                  <a:pt x="5804848" y="3817626"/>
                  <a:pt x="5794452" y="3906006"/>
                  <a:pt x="5778854" y="3994386"/>
                </a:cubicBezTo>
                <a:cubicBezTo>
                  <a:pt x="5778854" y="4004785"/>
                  <a:pt x="5778854" y="4015183"/>
                  <a:pt x="5773655" y="4020381"/>
                </a:cubicBezTo>
                <a:cubicBezTo>
                  <a:pt x="5586496" y="5070552"/>
                  <a:pt x="4863849" y="5928363"/>
                  <a:pt x="3896856" y="6318276"/>
                </a:cubicBezTo>
                <a:cubicBezTo>
                  <a:pt x="3896856" y="6318276"/>
                  <a:pt x="3896856" y="6318276"/>
                  <a:pt x="3891656" y="6318278"/>
                </a:cubicBezTo>
                <a:cubicBezTo>
                  <a:pt x="3891656" y="6318278"/>
                  <a:pt x="3886457" y="6318278"/>
                  <a:pt x="3886457" y="6318278"/>
                </a:cubicBezTo>
                <a:cubicBezTo>
                  <a:pt x="3896856" y="6313079"/>
                  <a:pt x="3891656" y="6307880"/>
                  <a:pt x="3881258" y="6313079"/>
                </a:cubicBezTo>
                <a:cubicBezTo>
                  <a:pt x="3891656" y="6307880"/>
                  <a:pt x="3891656" y="6307880"/>
                  <a:pt x="3891656" y="6307880"/>
                </a:cubicBezTo>
                <a:cubicBezTo>
                  <a:pt x="3896857" y="6302681"/>
                  <a:pt x="3896857" y="6302681"/>
                  <a:pt x="3891656" y="6297482"/>
                </a:cubicBezTo>
                <a:cubicBezTo>
                  <a:pt x="3891656" y="6297482"/>
                  <a:pt x="3886457" y="6297482"/>
                  <a:pt x="3881259" y="6302681"/>
                </a:cubicBezTo>
                <a:cubicBezTo>
                  <a:pt x="3876061" y="6307880"/>
                  <a:pt x="3876061" y="6307880"/>
                  <a:pt x="3876061" y="6307880"/>
                </a:cubicBezTo>
                <a:cubicBezTo>
                  <a:pt x="3870861" y="6307880"/>
                  <a:pt x="3870861" y="6307880"/>
                  <a:pt x="3870861" y="6307880"/>
                </a:cubicBezTo>
                <a:cubicBezTo>
                  <a:pt x="3870862" y="6297482"/>
                  <a:pt x="3865661" y="6297482"/>
                  <a:pt x="3855264" y="6302681"/>
                </a:cubicBezTo>
                <a:cubicBezTo>
                  <a:pt x="3844866" y="6313079"/>
                  <a:pt x="3855264" y="6307880"/>
                  <a:pt x="3850065" y="6318278"/>
                </a:cubicBezTo>
                <a:cubicBezTo>
                  <a:pt x="3860463" y="6313079"/>
                  <a:pt x="3860463" y="6313079"/>
                  <a:pt x="3860463" y="6313079"/>
                </a:cubicBezTo>
                <a:cubicBezTo>
                  <a:pt x="3855264" y="6318278"/>
                  <a:pt x="3850065" y="6318278"/>
                  <a:pt x="3855264" y="6323477"/>
                </a:cubicBezTo>
                <a:cubicBezTo>
                  <a:pt x="3860463" y="6323477"/>
                  <a:pt x="3865663" y="6323477"/>
                  <a:pt x="3870861" y="6318278"/>
                </a:cubicBezTo>
                <a:cubicBezTo>
                  <a:pt x="3876060" y="6313079"/>
                  <a:pt x="3876060" y="6313079"/>
                  <a:pt x="3876060" y="6313079"/>
                </a:cubicBezTo>
                <a:cubicBezTo>
                  <a:pt x="3876060" y="6318276"/>
                  <a:pt x="3870861" y="6318278"/>
                  <a:pt x="3870861" y="6323477"/>
                </a:cubicBezTo>
                <a:cubicBezTo>
                  <a:pt x="3865663" y="6323477"/>
                  <a:pt x="3865663" y="6323477"/>
                  <a:pt x="3865663" y="6323477"/>
                </a:cubicBezTo>
                <a:cubicBezTo>
                  <a:pt x="3860463" y="6328676"/>
                  <a:pt x="3860463" y="6328676"/>
                  <a:pt x="3860463" y="6328676"/>
                </a:cubicBezTo>
                <a:cubicBezTo>
                  <a:pt x="3860463" y="6333874"/>
                  <a:pt x="3860463" y="6333874"/>
                  <a:pt x="3860463" y="6333874"/>
                </a:cubicBezTo>
                <a:cubicBezTo>
                  <a:pt x="3782480" y="6365067"/>
                  <a:pt x="3699297" y="6391062"/>
                  <a:pt x="3616114" y="6417056"/>
                </a:cubicBezTo>
                <a:cubicBezTo>
                  <a:pt x="3616114" y="6411858"/>
                  <a:pt x="3610916" y="6406658"/>
                  <a:pt x="3600518" y="6411858"/>
                </a:cubicBezTo>
                <a:cubicBezTo>
                  <a:pt x="3600518" y="6417056"/>
                  <a:pt x="3600518" y="6417056"/>
                  <a:pt x="3600518" y="6417056"/>
                </a:cubicBezTo>
                <a:cubicBezTo>
                  <a:pt x="3335374" y="6495039"/>
                  <a:pt x="3049436" y="6536630"/>
                  <a:pt x="2758297" y="6536630"/>
                </a:cubicBezTo>
                <a:cubicBezTo>
                  <a:pt x="2415171" y="6536630"/>
                  <a:pt x="2085040" y="6480742"/>
                  <a:pt x="1776357" y="6376765"/>
                </a:cubicBezTo>
                <a:lnTo>
                  <a:pt x="1638300" y="6324012"/>
                </a:lnTo>
                <a:lnTo>
                  <a:pt x="1638300" y="6167189"/>
                </a:lnTo>
                <a:lnTo>
                  <a:pt x="1666529" y="6177909"/>
                </a:lnTo>
                <a:cubicBezTo>
                  <a:pt x="1739313" y="6203903"/>
                  <a:pt x="1796502" y="6235096"/>
                  <a:pt x="1853689" y="6255892"/>
                </a:cubicBezTo>
                <a:cubicBezTo>
                  <a:pt x="1895281" y="6266289"/>
                  <a:pt x="1952469" y="6281885"/>
                  <a:pt x="1999258" y="6292284"/>
                </a:cubicBezTo>
                <a:cubicBezTo>
                  <a:pt x="2025253" y="6307880"/>
                  <a:pt x="2061645" y="6313079"/>
                  <a:pt x="2098038" y="6318278"/>
                </a:cubicBezTo>
                <a:cubicBezTo>
                  <a:pt x="2113634" y="6333874"/>
                  <a:pt x="2165624" y="6344272"/>
                  <a:pt x="2217613" y="6354670"/>
                </a:cubicBezTo>
                <a:cubicBezTo>
                  <a:pt x="2269601" y="6365067"/>
                  <a:pt x="2321590" y="6375465"/>
                  <a:pt x="2337186" y="6391062"/>
                </a:cubicBezTo>
                <a:cubicBezTo>
                  <a:pt x="2352784" y="6391062"/>
                  <a:pt x="2378778" y="6396261"/>
                  <a:pt x="2383978" y="6401459"/>
                </a:cubicBezTo>
                <a:cubicBezTo>
                  <a:pt x="2399574" y="6391062"/>
                  <a:pt x="2456763" y="6401459"/>
                  <a:pt x="2461961" y="6411858"/>
                </a:cubicBezTo>
                <a:cubicBezTo>
                  <a:pt x="2467160" y="6411858"/>
                  <a:pt x="2477557" y="6411858"/>
                  <a:pt x="2482756" y="6411856"/>
                </a:cubicBezTo>
                <a:cubicBezTo>
                  <a:pt x="2482756" y="6427454"/>
                  <a:pt x="2529546" y="6417055"/>
                  <a:pt x="2565938" y="6427454"/>
                </a:cubicBezTo>
                <a:cubicBezTo>
                  <a:pt x="2571137" y="6427454"/>
                  <a:pt x="2571137" y="6427454"/>
                  <a:pt x="2571137" y="6427454"/>
                </a:cubicBezTo>
                <a:cubicBezTo>
                  <a:pt x="2571137" y="6427454"/>
                  <a:pt x="2571137" y="6432652"/>
                  <a:pt x="2571137" y="6432652"/>
                </a:cubicBezTo>
                <a:cubicBezTo>
                  <a:pt x="2576336" y="6432652"/>
                  <a:pt x="2576336" y="6432652"/>
                  <a:pt x="2581534" y="6432652"/>
                </a:cubicBezTo>
                <a:cubicBezTo>
                  <a:pt x="2581534" y="6432652"/>
                  <a:pt x="2581534" y="6432652"/>
                  <a:pt x="2581534" y="6427453"/>
                </a:cubicBezTo>
                <a:cubicBezTo>
                  <a:pt x="2581534" y="6427453"/>
                  <a:pt x="2576336" y="6427454"/>
                  <a:pt x="2576336" y="6427454"/>
                </a:cubicBezTo>
                <a:cubicBezTo>
                  <a:pt x="2586734" y="6427454"/>
                  <a:pt x="2602330" y="6427454"/>
                  <a:pt x="2602330" y="6422255"/>
                </a:cubicBezTo>
                <a:cubicBezTo>
                  <a:pt x="2690712" y="6432652"/>
                  <a:pt x="2779093" y="6437851"/>
                  <a:pt x="2872673" y="6432651"/>
                </a:cubicBezTo>
                <a:cubicBezTo>
                  <a:pt x="2909065" y="6427454"/>
                  <a:pt x="2935060" y="6427454"/>
                  <a:pt x="2976650" y="6427454"/>
                </a:cubicBezTo>
                <a:cubicBezTo>
                  <a:pt x="3023441" y="6422255"/>
                  <a:pt x="3091026" y="6411856"/>
                  <a:pt x="3153413" y="6406658"/>
                </a:cubicBezTo>
                <a:cubicBezTo>
                  <a:pt x="3220997" y="6396261"/>
                  <a:pt x="3283385" y="6385862"/>
                  <a:pt x="3335374" y="6375465"/>
                </a:cubicBezTo>
                <a:cubicBezTo>
                  <a:pt x="3376967" y="6370265"/>
                  <a:pt x="3397761" y="6365067"/>
                  <a:pt x="3444552" y="6354670"/>
                </a:cubicBezTo>
                <a:cubicBezTo>
                  <a:pt x="3454949" y="6349471"/>
                  <a:pt x="3470546" y="6349471"/>
                  <a:pt x="3480945" y="6349471"/>
                </a:cubicBezTo>
                <a:cubicBezTo>
                  <a:pt x="3506938" y="6344272"/>
                  <a:pt x="3527733" y="6328676"/>
                  <a:pt x="3553728" y="6328676"/>
                </a:cubicBezTo>
                <a:cubicBezTo>
                  <a:pt x="3553728" y="6328676"/>
                  <a:pt x="3553728" y="6333874"/>
                  <a:pt x="3553728" y="6333874"/>
                </a:cubicBezTo>
                <a:cubicBezTo>
                  <a:pt x="3548529" y="6333874"/>
                  <a:pt x="3553728" y="6339073"/>
                  <a:pt x="3558928" y="6333874"/>
                </a:cubicBezTo>
                <a:cubicBezTo>
                  <a:pt x="3564127" y="6333874"/>
                  <a:pt x="3569325" y="6333874"/>
                  <a:pt x="3569325" y="6333874"/>
                </a:cubicBezTo>
                <a:cubicBezTo>
                  <a:pt x="3569325" y="6328676"/>
                  <a:pt x="3574524" y="6328676"/>
                  <a:pt x="3574524" y="6328676"/>
                </a:cubicBezTo>
                <a:cubicBezTo>
                  <a:pt x="3574524" y="6333873"/>
                  <a:pt x="3579723" y="6333874"/>
                  <a:pt x="3584921" y="6333874"/>
                </a:cubicBezTo>
                <a:cubicBezTo>
                  <a:pt x="3590120" y="6328676"/>
                  <a:pt x="3584921" y="6328676"/>
                  <a:pt x="3584921" y="6323477"/>
                </a:cubicBezTo>
                <a:cubicBezTo>
                  <a:pt x="3584921" y="6323477"/>
                  <a:pt x="3590120" y="6323477"/>
                  <a:pt x="3590120" y="6323477"/>
                </a:cubicBezTo>
                <a:cubicBezTo>
                  <a:pt x="3595320" y="6323477"/>
                  <a:pt x="3600518" y="6318278"/>
                  <a:pt x="3600518" y="6318278"/>
                </a:cubicBezTo>
                <a:cubicBezTo>
                  <a:pt x="3600518" y="6313079"/>
                  <a:pt x="3595320" y="6313079"/>
                  <a:pt x="3590120" y="6313079"/>
                </a:cubicBezTo>
                <a:cubicBezTo>
                  <a:pt x="3590120" y="6318278"/>
                  <a:pt x="3590120" y="6318278"/>
                  <a:pt x="3590120" y="6318278"/>
                </a:cubicBezTo>
                <a:cubicBezTo>
                  <a:pt x="3584921" y="6313079"/>
                  <a:pt x="3584921" y="6313079"/>
                  <a:pt x="3584921" y="6313079"/>
                </a:cubicBezTo>
                <a:cubicBezTo>
                  <a:pt x="3626514" y="6307880"/>
                  <a:pt x="3688900" y="6292284"/>
                  <a:pt x="3714894" y="6271488"/>
                </a:cubicBezTo>
                <a:cubicBezTo>
                  <a:pt x="3761684" y="6261091"/>
                  <a:pt x="3829270" y="6235096"/>
                  <a:pt x="3912452" y="6198703"/>
                </a:cubicBezTo>
                <a:cubicBezTo>
                  <a:pt x="3912452" y="6203903"/>
                  <a:pt x="3912452" y="6203903"/>
                  <a:pt x="3912452" y="6203903"/>
                </a:cubicBezTo>
                <a:cubicBezTo>
                  <a:pt x="3912452" y="6203903"/>
                  <a:pt x="3907253" y="6203903"/>
                  <a:pt x="3907253" y="6203903"/>
                </a:cubicBezTo>
                <a:cubicBezTo>
                  <a:pt x="3902054" y="6209102"/>
                  <a:pt x="3896856" y="6209102"/>
                  <a:pt x="3902054" y="6214300"/>
                </a:cubicBezTo>
                <a:cubicBezTo>
                  <a:pt x="3902054" y="6214300"/>
                  <a:pt x="3907253" y="6214300"/>
                  <a:pt x="3912452" y="6209102"/>
                </a:cubicBezTo>
                <a:cubicBezTo>
                  <a:pt x="3917650" y="6209102"/>
                  <a:pt x="3917650" y="6209102"/>
                  <a:pt x="3922849" y="6203903"/>
                </a:cubicBezTo>
                <a:cubicBezTo>
                  <a:pt x="3922849" y="6209102"/>
                  <a:pt x="3928049" y="6209102"/>
                  <a:pt x="3938446" y="6209102"/>
                </a:cubicBezTo>
                <a:cubicBezTo>
                  <a:pt x="3938446" y="6206503"/>
                  <a:pt x="3938446" y="6203902"/>
                  <a:pt x="3937147" y="6202603"/>
                </a:cubicBezTo>
                <a:lnTo>
                  <a:pt x="3934115" y="6203036"/>
                </a:lnTo>
                <a:lnTo>
                  <a:pt x="3943645" y="6193505"/>
                </a:lnTo>
                <a:cubicBezTo>
                  <a:pt x="3938446" y="6193506"/>
                  <a:pt x="3933248" y="6193506"/>
                  <a:pt x="3928049" y="6193506"/>
                </a:cubicBezTo>
                <a:cubicBezTo>
                  <a:pt x="3943646" y="6177909"/>
                  <a:pt x="3954045" y="6167511"/>
                  <a:pt x="3980037" y="6157113"/>
                </a:cubicBezTo>
                <a:cubicBezTo>
                  <a:pt x="3974838" y="6162312"/>
                  <a:pt x="3980037" y="6162312"/>
                  <a:pt x="3985236" y="6162312"/>
                </a:cubicBezTo>
                <a:cubicBezTo>
                  <a:pt x="4011230" y="6151914"/>
                  <a:pt x="4037225" y="6125920"/>
                  <a:pt x="4052822" y="6120721"/>
                </a:cubicBezTo>
                <a:cubicBezTo>
                  <a:pt x="4052822" y="6120721"/>
                  <a:pt x="4052822" y="6125920"/>
                  <a:pt x="4047624" y="6125920"/>
                </a:cubicBezTo>
                <a:cubicBezTo>
                  <a:pt x="4084017" y="6110324"/>
                  <a:pt x="4110009" y="6084329"/>
                  <a:pt x="4125606" y="6089528"/>
                </a:cubicBezTo>
                <a:cubicBezTo>
                  <a:pt x="4120408" y="6089528"/>
                  <a:pt x="4125606" y="6084328"/>
                  <a:pt x="4130805" y="6084329"/>
                </a:cubicBezTo>
                <a:cubicBezTo>
                  <a:pt x="4141204" y="6068731"/>
                  <a:pt x="4115209" y="6084329"/>
                  <a:pt x="4110009" y="6084329"/>
                </a:cubicBezTo>
                <a:cubicBezTo>
                  <a:pt x="4141204" y="6068731"/>
                  <a:pt x="4151601" y="6068733"/>
                  <a:pt x="4161998" y="6053136"/>
                </a:cubicBezTo>
                <a:cubicBezTo>
                  <a:pt x="4167199" y="6058335"/>
                  <a:pt x="4156800" y="6068733"/>
                  <a:pt x="4172397" y="6058335"/>
                </a:cubicBezTo>
                <a:cubicBezTo>
                  <a:pt x="4177597" y="6047937"/>
                  <a:pt x="4172397" y="6053136"/>
                  <a:pt x="4182794" y="6042739"/>
                </a:cubicBezTo>
                <a:cubicBezTo>
                  <a:pt x="4182795" y="6037540"/>
                  <a:pt x="4187993" y="6037540"/>
                  <a:pt x="4187993" y="6037540"/>
                </a:cubicBezTo>
                <a:cubicBezTo>
                  <a:pt x="4193192" y="6032340"/>
                  <a:pt x="4198391" y="6032340"/>
                  <a:pt x="4198391" y="6027141"/>
                </a:cubicBezTo>
                <a:cubicBezTo>
                  <a:pt x="4198391" y="6021943"/>
                  <a:pt x="4193192" y="6021942"/>
                  <a:pt x="4187993" y="6027141"/>
                </a:cubicBezTo>
                <a:cubicBezTo>
                  <a:pt x="4187993" y="6027141"/>
                  <a:pt x="4187993" y="6027141"/>
                  <a:pt x="4182794" y="6027141"/>
                </a:cubicBezTo>
                <a:cubicBezTo>
                  <a:pt x="4229585" y="6001147"/>
                  <a:pt x="4239982" y="5985551"/>
                  <a:pt x="4297170" y="5949159"/>
                </a:cubicBezTo>
                <a:cubicBezTo>
                  <a:pt x="4317965" y="5959556"/>
                  <a:pt x="4302369" y="5943960"/>
                  <a:pt x="4338761" y="5938761"/>
                </a:cubicBezTo>
                <a:cubicBezTo>
                  <a:pt x="4338761" y="5943960"/>
                  <a:pt x="4338761" y="5943960"/>
                  <a:pt x="4338761" y="5943960"/>
                </a:cubicBezTo>
                <a:cubicBezTo>
                  <a:pt x="4333562" y="5949159"/>
                  <a:pt x="4338762" y="5949159"/>
                  <a:pt x="4343961" y="5943960"/>
                </a:cubicBezTo>
                <a:cubicBezTo>
                  <a:pt x="4349159" y="5943960"/>
                  <a:pt x="4354358" y="5938761"/>
                  <a:pt x="4354358" y="5933562"/>
                </a:cubicBezTo>
                <a:cubicBezTo>
                  <a:pt x="4359557" y="5928363"/>
                  <a:pt x="4359557" y="5928363"/>
                  <a:pt x="4359557" y="5928363"/>
                </a:cubicBezTo>
                <a:cubicBezTo>
                  <a:pt x="4369954" y="5923165"/>
                  <a:pt x="4369954" y="5917966"/>
                  <a:pt x="4364756" y="5912767"/>
                </a:cubicBezTo>
                <a:cubicBezTo>
                  <a:pt x="4375153" y="5912765"/>
                  <a:pt x="4380352" y="5902368"/>
                  <a:pt x="4385552" y="5897170"/>
                </a:cubicBezTo>
                <a:cubicBezTo>
                  <a:pt x="4375153" y="5902369"/>
                  <a:pt x="4364756" y="5907567"/>
                  <a:pt x="4354358" y="5912767"/>
                </a:cubicBezTo>
                <a:cubicBezTo>
                  <a:pt x="4354358" y="5917966"/>
                  <a:pt x="4354358" y="5923165"/>
                  <a:pt x="4354358" y="5923165"/>
                </a:cubicBezTo>
                <a:cubicBezTo>
                  <a:pt x="4354358" y="5923165"/>
                  <a:pt x="4349159" y="5923164"/>
                  <a:pt x="4349159" y="5928363"/>
                </a:cubicBezTo>
                <a:cubicBezTo>
                  <a:pt x="4349159" y="5928363"/>
                  <a:pt x="4343960" y="5928363"/>
                  <a:pt x="4343960" y="5928363"/>
                </a:cubicBezTo>
                <a:cubicBezTo>
                  <a:pt x="4338761" y="5928362"/>
                  <a:pt x="4338761" y="5933562"/>
                  <a:pt x="4338761" y="5938761"/>
                </a:cubicBezTo>
                <a:cubicBezTo>
                  <a:pt x="4312766" y="5928363"/>
                  <a:pt x="4281573" y="5933562"/>
                  <a:pt x="4245181" y="5969954"/>
                </a:cubicBezTo>
                <a:cubicBezTo>
                  <a:pt x="4239982" y="5969954"/>
                  <a:pt x="4234784" y="5975154"/>
                  <a:pt x="4234784" y="5969954"/>
                </a:cubicBezTo>
                <a:cubicBezTo>
                  <a:pt x="4239982" y="5969954"/>
                  <a:pt x="4239983" y="5964755"/>
                  <a:pt x="4234784" y="5964755"/>
                </a:cubicBezTo>
                <a:cubicBezTo>
                  <a:pt x="4234784" y="5964755"/>
                  <a:pt x="4234784" y="5964755"/>
                  <a:pt x="4229585" y="5969954"/>
                </a:cubicBezTo>
                <a:cubicBezTo>
                  <a:pt x="4229585" y="5969954"/>
                  <a:pt x="4224385" y="5969954"/>
                  <a:pt x="4224385" y="5969954"/>
                </a:cubicBezTo>
                <a:cubicBezTo>
                  <a:pt x="4237383" y="5954357"/>
                  <a:pt x="4250380" y="5942660"/>
                  <a:pt x="4265977" y="5932911"/>
                </a:cubicBezTo>
                <a:lnTo>
                  <a:pt x="4317965" y="5909872"/>
                </a:lnTo>
                <a:lnTo>
                  <a:pt x="4317965" y="5912767"/>
                </a:lnTo>
                <a:cubicBezTo>
                  <a:pt x="4323166" y="5912767"/>
                  <a:pt x="4323166" y="5912767"/>
                  <a:pt x="4323165" y="5907567"/>
                </a:cubicBezTo>
                <a:cubicBezTo>
                  <a:pt x="4333562" y="5907567"/>
                  <a:pt x="4333562" y="5902369"/>
                  <a:pt x="4343960" y="5897170"/>
                </a:cubicBezTo>
                <a:cubicBezTo>
                  <a:pt x="4343960" y="5897170"/>
                  <a:pt x="4343961" y="5902369"/>
                  <a:pt x="4338761" y="5902369"/>
                </a:cubicBezTo>
                <a:cubicBezTo>
                  <a:pt x="4338761" y="5902369"/>
                  <a:pt x="4343961" y="5902369"/>
                  <a:pt x="4343961" y="5902369"/>
                </a:cubicBezTo>
                <a:cubicBezTo>
                  <a:pt x="4343961" y="5902369"/>
                  <a:pt x="4349161" y="5897170"/>
                  <a:pt x="4349161" y="5897170"/>
                </a:cubicBezTo>
                <a:cubicBezTo>
                  <a:pt x="4380352" y="5881574"/>
                  <a:pt x="4406346" y="5881574"/>
                  <a:pt x="4432341" y="5855580"/>
                </a:cubicBezTo>
                <a:cubicBezTo>
                  <a:pt x="4421944" y="5865977"/>
                  <a:pt x="4432341" y="5860778"/>
                  <a:pt x="4442739" y="5860778"/>
                </a:cubicBezTo>
                <a:cubicBezTo>
                  <a:pt x="4427143" y="5876374"/>
                  <a:pt x="4411545" y="5876374"/>
                  <a:pt x="4416746" y="5886773"/>
                </a:cubicBezTo>
                <a:cubicBezTo>
                  <a:pt x="4447938" y="5860778"/>
                  <a:pt x="4468733" y="5845181"/>
                  <a:pt x="4515524" y="5819188"/>
                </a:cubicBezTo>
                <a:cubicBezTo>
                  <a:pt x="4515524" y="5824386"/>
                  <a:pt x="4520723" y="5819188"/>
                  <a:pt x="4525921" y="5819188"/>
                </a:cubicBezTo>
                <a:cubicBezTo>
                  <a:pt x="4531121" y="5813988"/>
                  <a:pt x="4536320" y="5808789"/>
                  <a:pt x="4531120" y="5808789"/>
                </a:cubicBezTo>
                <a:cubicBezTo>
                  <a:pt x="4541518" y="5803591"/>
                  <a:pt x="4546718" y="5793193"/>
                  <a:pt x="4557115" y="5777596"/>
                </a:cubicBezTo>
                <a:cubicBezTo>
                  <a:pt x="4562314" y="5782795"/>
                  <a:pt x="4551916" y="5793193"/>
                  <a:pt x="4562314" y="5787995"/>
                </a:cubicBezTo>
                <a:cubicBezTo>
                  <a:pt x="4562314" y="5782795"/>
                  <a:pt x="4572712" y="5777596"/>
                  <a:pt x="4572712" y="5772397"/>
                </a:cubicBezTo>
                <a:cubicBezTo>
                  <a:pt x="4572712" y="5772397"/>
                  <a:pt x="4577912" y="5772397"/>
                  <a:pt x="4577911" y="5767199"/>
                </a:cubicBezTo>
                <a:cubicBezTo>
                  <a:pt x="4583109" y="5767199"/>
                  <a:pt x="4583109" y="5767199"/>
                  <a:pt x="4583109" y="5767199"/>
                </a:cubicBezTo>
                <a:cubicBezTo>
                  <a:pt x="4583111" y="5762000"/>
                  <a:pt x="4583111" y="5762000"/>
                  <a:pt x="4583111" y="5762000"/>
                </a:cubicBezTo>
                <a:cubicBezTo>
                  <a:pt x="4577911" y="5767199"/>
                  <a:pt x="4577911" y="5767199"/>
                  <a:pt x="4577911" y="5767199"/>
                </a:cubicBezTo>
                <a:cubicBezTo>
                  <a:pt x="4572712" y="5767199"/>
                  <a:pt x="4572712" y="5767199"/>
                  <a:pt x="4572712" y="5767199"/>
                </a:cubicBezTo>
                <a:cubicBezTo>
                  <a:pt x="4593507" y="5751602"/>
                  <a:pt x="4593507" y="5751602"/>
                  <a:pt x="4593507" y="5751602"/>
                </a:cubicBezTo>
                <a:cubicBezTo>
                  <a:pt x="4588308" y="5756801"/>
                  <a:pt x="4588308" y="5762000"/>
                  <a:pt x="4593507" y="5756801"/>
                </a:cubicBezTo>
                <a:cubicBezTo>
                  <a:pt x="4640297" y="5715210"/>
                  <a:pt x="4676689" y="5658022"/>
                  <a:pt x="4718282" y="5606034"/>
                </a:cubicBezTo>
                <a:cubicBezTo>
                  <a:pt x="4754673" y="5548847"/>
                  <a:pt x="4791065" y="5496858"/>
                  <a:pt x="4827457" y="5444870"/>
                </a:cubicBezTo>
                <a:cubicBezTo>
                  <a:pt x="4837857" y="5444870"/>
                  <a:pt x="4837855" y="5450069"/>
                  <a:pt x="4837855" y="5460466"/>
                </a:cubicBezTo>
                <a:cubicBezTo>
                  <a:pt x="4863849" y="5413675"/>
                  <a:pt x="4884646" y="5382484"/>
                  <a:pt x="4900241" y="5346091"/>
                </a:cubicBezTo>
                <a:cubicBezTo>
                  <a:pt x="4910639" y="5327895"/>
                  <a:pt x="4919738" y="5309699"/>
                  <a:pt x="4930135" y="5290203"/>
                </a:cubicBezTo>
                <a:lnTo>
                  <a:pt x="4965028" y="5231249"/>
                </a:lnTo>
                <a:lnTo>
                  <a:pt x="4967828" y="5231715"/>
                </a:lnTo>
                <a:cubicBezTo>
                  <a:pt x="4967828" y="5231715"/>
                  <a:pt x="4973029" y="5231716"/>
                  <a:pt x="4978225" y="5226518"/>
                </a:cubicBezTo>
                <a:cubicBezTo>
                  <a:pt x="4983424" y="5226516"/>
                  <a:pt x="4983424" y="5226516"/>
                  <a:pt x="4983424" y="5226516"/>
                </a:cubicBezTo>
                <a:cubicBezTo>
                  <a:pt x="4988624" y="5216119"/>
                  <a:pt x="4999021" y="5205722"/>
                  <a:pt x="4993821" y="5200523"/>
                </a:cubicBezTo>
                <a:cubicBezTo>
                  <a:pt x="4999021" y="5200523"/>
                  <a:pt x="5004220" y="5195325"/>
                  <a:pt x="5004220" y="5190125"/>
                </a:cubicBezTo>
                <a:cubicBezTo>
                  <a:pt x="5009419" y="5184926"/>
                  <a:pt x="5004220" y="5184925"/>
                  <a:pt x="5004220" y="5184925"/>
                </a:cubicBezTo>
                <a:cubicBezTo>
                  <a:pt x="4999021" y="5184926"/>
                  <a:pt x="4999021" y="5184926"/>
                  <a:pt x="4999021" y="5184926"/>
                </a:cubicBezTo>
                <a:cubicBezTo>
                  <a:pt x="5019816" y="5158932"/>
                  <a:pt x="5019816" y="5143336"/>
                  <a:pt x="5040612" y="5117341"/>
                </a:cubicBezTo>
                <a:cubicBezTo>
                  <a:pt x="5025016" y="5117341"/>
                  <a:pt x="5040612" y="5106944"/>
                  <a:pt x="5040612" y="5101745"/>
                </a:cubicBezTo>
                <a:cubicBezTo>
                  <a:pt x="5030215" y="5117340"/>
                  <a:pt x="5030214" y="5106944"/>
                  <a:pt x="5019816" y="5117341"/>
                </a:cubicBezTo>
                <a:cubicBezTo>
                  <a:pt x="5014617" y="5127738"/>
                  <a:pt x="5030214" y="5112142"/>
                  <a:pt x="5025016" y="5127738"/>
                </a:cubicBezTo>
                <a:cubicBezTo>
                  <a:pt x="5009419" y="5138137"/>
                  <a:pt x="5004220" y="5153733"/>
                  <a:pt x="4993821" y="5158931"/>
                </a:cubicBezTo>
                <a:cubicBezTo>
                  <a:pt x="4999021" y="5153733"/>
                  <a:pt x="5004220" y="5148534"/>
                  <a:pt x="5004220" y="5143335"/>
                </a:cubicBezTo>
                <a:cubicBezTo>
                  <a:pt x="4983424" y="5169329"/>
                  <a:pt x="4957429" y="5200523"/>
                  <a:pt x="4931436" y="5236915"/>
                </a:cubicBezTo>
                <a:cubicBezTo>
                  <a:pt x="4905441" y="5273307"/>
                  <a:pt x="4879446" y="5309699"/>
                  <a:pt x="4858651" y="5340892"/>
                </a:cubicBezTo>
                <a:cubicBezTo>
                  <a:pt x="4858651" y="5335692"/>
                  <a:pt x="4853452" y="5335693"/>
                  <a:pt x="4848253" y="5340892"/>
                </a:cubicBezTo>
                <a:cubicBezTo>
                  <a:pt x="4822259" y="5372085"/>
                  <a:pt x="4801463" y="5398080"/>
                  <a:pt x="4770269" y="5424074"/>
                </a:cubicBezTo>
                <a:cubicBezTo>
                  <a:pt x="4775469" y="5434471"/>
                  <a:pt x="4749475" y="5444870"/>
                  <a:pt x="4739077" y="5455267"/>
                </a:cubicBezTo>
                <a:cubicBezTo>
                  <a:pt x="4733877" y="5460466"/>
                  <a:pt x="4739077" y="5465665"/>
                  <a:pt x="4728678" y="5470863"/>
                </a:cubicBezTo>
                <a:cubicBezTo>
                  <a:pt x="4728678" y="5476063"/>
                  <a:pt x="4713081" y="5481262"/>
                  <a:pt x="4702684" y="5491659"/>
                </a:cubicBezTo>
                <a:cubicBezTo>
                  <a:pt x="4687088" y="5507256"/>
                  <a:pt x="4671491" y="5528050"/>
                  <a:pt x="4655893" y="5543647"/>
                </a:cubicBezTo>
                <a:cubicBezTo>
                  <a:pt x="4635098" y="5564443"/>
                  <a:pt x="4635098" y="5569642"/>
                  <a:pt x="4609104" y="5590437"/>
                </a:cubicBezTo>
                <a:cubicBezTo>
                  <a:pt x="4562314" y="5642426"/>
                  <a:pt x="4489529" y="5689215"/>
                  <a:pt x="4468733" y="5715210"/>
                </a:cubicBezTo>
                <a:cubicBezTo>
                  <a:pt x="4453137" y="5715210"/>
                  <a:pt x="4437540" y="5741203"/>
                  <a:pt x="4427143" y="5751602"/>
                </a:cubicBezTo>
                <a:cubicBezTo>
                  <a:pt x="4432341" y="5741204"/>
                  <a:pt x="4427143" y="5746403"/>
                  <a:pt x="4421944" y="5746403"/>
                </a:cubicBezTo>
                <a:cubicBezTo>
                  <a:pt x="4385552" y="5782795"/>
                  <a:pt x="4328364" y="5803590"/>
                  <a:pt x="4271176" y="5850381"/>
                </a:cubicBezTo>
                <a:cubicBezTo>
                  <a:pt x="4250381" y="5871176"/>
                  <a:pt x="4265977" y="5860778"/>
                  <a:pt x="4234785" y="5876374"/>
                </a:cubicBezTo>
                <a:cubicBezTo>
                  <a:pt x="4213988" y="5886773"/>
                  <a:pt x="4198393" y="5902369"/>
                  <a:pt x="4177596" y="5912767"/>
                </a:cubicBezTo>
                <a:cubicBezTo>
                  <a:pt x="4104811" y="5954357"/>
                  <a:pt x="4032026" y="5990750"/>
                  <a:pt x="3969640" y="6021943"/>
                </a:cubicBezTo>
                <a:cubicBezTo>
                  <a:pt x="3943645" y="6037540"/>
                  <a:pt x="3922849" y="6042739"/>
                  <a:pt x="3907253" y="6058335"/>
                </a:cubicBezTo>
                <a:cubicBezTo>
                  <a:pt x="3902054" y="6058334"/>
                  <a:pt x="3902054" y="6058334"/>
                  <a:pt x="3896856" y="6058335"/>
                </a:cubicBezTo>
                <a:cubicBezTo>
                  <a:pt x="3891656" y="6058335"/>
                  <a:pt x="3876060" y="6058335"/>
                  <a:pt x="3850065" y="6073932"/>
                </a:cubicBezTo>
                <a:cubicBezTo>
                  <a:pt x="3839668" y="6079130"/>
                  <a:pt x="3824070" y="6089528"/>
                  <a:pt x="3813673" y="6094726"/>
                </a:cubicBezTo>
                <a:cubicBezTo>
                  <a:pt x="3766882" y="6110324"/>
                  <a:pt x="3709695" y="6125920"/>
                  <a:pt x="3694099" y="6141517"/>
                </a:cubicBezTo>
                <a:cubicBezTo>
                  <a:pt x="3704496" y="6125919"/>
                  <a:pt x="3642109" y="6157113"/>
                  <a:pt x="3626513" y="6167510"/>
                </a:cubicBezTo>
                <a:cubicBezTo>
                  <a:pt x="3605717" y="6162312"/>
                  <a:pt x="3569325" y="6188306"/>
                  <a:pt x="3527733" y="6193505"/>
                </a:cubicBezTo>
                <a:cubicBezTo>
                  <a:pt x="3522534" y="6193506"/>
                  <a:pt x="3527733" y="6203903"/>
                  <a:pt x="3512137" y="6203903"/>
                </a:cubicBezTo>
                <a:cubicBezTo>
                  <a:pt x="3501740" y="6198704"/>
                  <a:pt x="3465347" y="6209102"/>
                  <a:pt x="3470546" y="6214300"/>
                </a:cubicBezTo>
                <a:cubicBezTo>
                  <a:pt x="3454949" y="6203903"/>
                  <a:pt x="3423756" y="6224699"/>
                  <a:pt x="3413358" y="6219499"/>
                </a:cubicBezTo>
                <a:cubicBezTo>
                  <a:pt x="3413358" y="6229897"/>
                  <a:pt x="3408160" y="6235095"/>
                  <a:pt x="3402960" y="6240295"/>
                </a:cubicBezTo>
                <a:cubicBezTo>
                  <a:pt x="3392562" y="6245494"/>
                  <a:pt x="3387364" y="6245494"/>
                  <a:pt x="3376966" y="6250691"/>
                </a:cubicBezTo>
                <a:cubicBezTo>
                  <a:pt x="3340573" y="6261091"/>
                  <a:pt x="3293784" y="6266289"/>
                  <a:pt x="3252192" y="6271488"/>
                </a:cubicBezTo>
                <a:cubicBezTo>
                  <a:pt x="3241794" y="6271488"/>
                  <a:pt x="3231397" y="6266289"/>
                  <a:pt x="3231397" y="6266289"/>
                </a:cubicBezTo>
                <a:cubicBezTo>
                  <a:pt x="3226198" y="6271488"/>
                  <a:pt x="3220998" y="6271488"/>
                  <a:pt x="3215800" y="6276687"/>
                </a:cubicBezTo>
                <a:cubicBezTo>
                  <a:pt x="3210601" y="6276687"/>
                  <a:pt x="3210601" y="6276687"/>
                  <a:pt x="3210601" y="6276687"/>
                </a:cubicBezTo>
                <a:cubicBezTo>
                  <a:pt x="3174209" y="6266289"/>
                  <a:pt x="3122220" y="6281885"/>
                  <a:pt x="3080629" y="6292284"/>
                </a:cubicBezTo>
                <a:cubicBezTo>
                  <a:pt x="3080629" y="6287083"/>
                  <a:pt x="3080629" y="6287083"/>
                  <a:pt x="3080629" y="6287083"/>
                </a:cubicBezTo>
                <a:cubicBezTo>
                  <a:pt x="3065032" y="6281885"/>
                  <a:pt x="3059833" y="6302681"/>
                  <a:pt x="3054634" y="6287085"/>
                </a:cubicBezTo>
                <a:cubicBezTo>
                  <a:pt x="3028640" y="6287085"/>
                  <a:pt x="3044237" y="6297482"/>
                  <a:pt x="3023441" y="6297482"/>
                </a:cubicBezTo>
                <a:cubicBezTo>
                  <a:pt x="3023441" y="6292284"/>
                  <a:pt x="3013044" y="6292284"/>
                  <a:pt x="3007845" y="6287085"/>
                </a:cubicBezTo>
                <a:cubicBezTo>
                  <a:pt x="2987049" y="6297482"/>
                  <a:pt x="2966253" y="6297482"/>
                  <a:pt x="2940258" y="6292284"/>
                </a:cubicBezTo>
                <a:cubicBezTo>
                  <a:pt x="2929861" y="6307880"/>
                  <a:pt x="2898668" y="6297482"/>
                  <a:pt x="2888270" y="6302681"/>
                </a:cubicBezTo>
                <a:cubicBezTo>
                  <a:pt x="2888271" y="6297482"/>
                  <a:pt x="2883070" y="6297482"/>
                  <a:pt x="2883070" y="6297482"/>
                </a:cubicBezTo>
                <a:cubicBezTo>
                  <a:pt x="2851877" y="6307880"/>
                  <a:pt x="2825882" y="6302681"/>
                  <a:pt x="2799889" y="6302681"/>
                </a:cubicBezTo>
                <a:lnTo>
                  <a:pt x="2789628" y="6302681"/>
                </a:lnTo>
                <a:lnTo>
                  <a:pt x="2733946" y="6305231"/>
                </a:lnTo>
                <a:lnTo>
                  <a:pt x="2721905" y="6307880"/>
                </a:lnTo>
                <a:lnTo>
                  <a:pt x="2725413" y="6305623"/>
                </a:lnTo>
                <a:lnTo>
                  <a:pt x="2653790" y="6308903"/>
                </a:lnTo>
                <a:cubicBezTo>
                  <a:pt x="2471534" y="6312349"/>
                  <a:pt x="2288221" y="6301196"/>
                  <a:pt x="2104097" y="6275993"/>
                </a:cubicBezTo>
                <a:cubicBezTo>
                  <a:pt x="1956957" y="6256177"/>
                  <a:pt x="1813235" y="6224342"/>
                  <a:pt x="1674172" y="6178614"/>
                </a:cubicBezTo>
                <a:lnTo>
                  <a:pt x="1638300" y="6164743"/>
                </a:lnTo>
                <a:lnTo>
                  <a:pt x="1638300" y="6034798"/>
                </a:lnTo>
                <a:lnTo>
                  <a:pt x="1675643" y="6030392"/>
                </a:lnTo>
                <a:cubicBezTo>
                  <a:pt x="1686540" y="6024756"/>
                  <a:pt x="1695409" y="6015135"/>
                  <a:pt x="1702322" y="6001907"/>
                </a:cubicBezTo>
                <a:cubicBezTo>
                  <a:pt x="1708937" y="5988680"/>
                  <a:pt x="1720962" y="5974851"/>
                  <a:pt x="1720962" y="5961623"/>
                </a:cubicBezTo>
                <a:cubicBezTo>
                  <a:pt x="1720360" y="5844979"/>
                  <a:pt x="1717956" y="5728335"/>
                  <a:pt x="1715551" y="5611691"/>
                </a:cubicBezTo>
                <a:cubicBezTo>
                  <a:pt x="1715551" y="5605078"/>
                  <a:pt x="1714348" y="5598463"/>
                  <a:pt x="1713747" y="5589445"/>
                </a:cubicBezTo>
                <a:cubicBezTo>
                  <a:pt x="1693304" y="5589445"/>
                  <a:pt x="1673463" y="5589445"/>
                  <a:pt x="1654222" y="5589445"/>
                </a:cubicBezTo>
                <a:cubicBezTo>
                  <a:pt x="1653622" y="5583432"/>
                  <a:pt x="1653020" y="5580425"/>
                  <a:pt x="1653020" y="5577419"/>
                </a:cubicBezTo>
                <a:cubicBezTo>
                  <a:pt x="1651817" y="5470395"/>
                  <a:pt x="1650616" y="5363372"/>
                  <a:pt x="1649412" y="5256347"/>
                </a:cubicBezTo>
                <a:cubicBezTo>
                  <a:pt x="1649412" y="5250936"/>
                  <a:pt x="1650013" y="5245525"/>
                  <a:pt x="1651216" y="5240714"/>
                </a:cubicBezTo>
                <a:cubicBezTo>
                  <a:pt x="1662039" y="5191411"/>
                  <a:pt x="1673463" y="5142109"/>
                  <a:pt x="1683083" y="5092806"/>
                </a:cubicBezTo>
                <a:cubicBezTo>
                  <a:pt x="1692703" y="5042299"/>
                  <a:pt x="1706531" y="4992996"/>
                  <a:pt x="1701121" y="4940085"/>
                </a:cubicBezTo>
                <a:cubicBezTo>
                  <a:pt x="1698114" y="4916036"/>
                  <a:pt x="1705329" y="4891384"/>
                  <a:pt x="1703526" y="4866733"/>
                </a:cubicBezTo>
                <a:cubicBezTo>
                  <a:pt x="1698716" y="4799993"/>
                  <a:pt x="1693906" y="4733253"/>
                  <a:pt x="1686691" y="4667115"/>
                </a:cubicBezTo>
                <a:cubicBezTo>
                  <a:pt x="1678273" y="4592559"/>
                  <a:pt x="1678273" y="4518604"/>
                  <a:pt x="1696310" y="4445852"/>
                </a:cubicBezTo>
                <a:cubicBezTo>
                  <a:pt x="1714949" y="4371897"/>
                  <a:pt x="1720962" y="4299144"/>
                  <a:pt x="1742006" y="4225791"/>
                </a:cubicBezTo>
                <a:cubicBezTo>
                  <a:pt x="1745614" y="4213166"/>
                  <a:pt x="1747417" y="4199937"/>
                  <a:pt x="1748019" y="4186709"/>
                </a:cubicBezTo>
                <a:cubicBezTo>
                  <a:pt x="1752829" y="4097723"/>
                  <a:pt x="1766657" y="4008737"/>
                  <a:pt x="1772669" y="3919751"/>
                </a:cubicBezTo>
                <a:cubicBezTo>
                  <a:pt x="1781690" y="3785069"/>
                  <a:pt x="1795517" y="3650989"/>
                  <a:pt x="1765454" y="3519915"/>
                </a:cubicBezTo>
                <a:cubicBezTo>
                  <a:pt x="1744411" y="3427320"/>
                  <a:pt x="1716152" y="3335930"/>
                  <a:pt x="1720360" y="3242133"/>
                </a:cubicBezTo>
                <a:cubicBezTo>
                  <a:pt x="1720962" y="3229506"/>
                  <a:pt x="1722164" y="3216880"/>
                  <a:pt x="1725170" y="3204855"/>
                </a:cubicBezTo>
                <a:cubicBezTo>
                  <a:pt x="1763652" y="3049130"/>
                  <a:pt x="1791309" y="2891600"/>
                  <a:pt x="1812954" y="2732868"/>
                </a:cubicBezTo>
                <a:cubicBezTo>
                  <a:pt x="1823778" y="2652900"/>
                  <a:pt x="1812954" y="2602395"/>
                  <a:pt x="1850232" y="2529042"/>
                </a:cubicBezTo>
                <a:cubicBezTo>
                  <a:pt x="1853238" y="2521826"/>
                  <a:pt x="1861656" y="2515813"/>
                  <a:pt x="1868872" y="2512807"/>
                </a:cubicBezTo>
                <a:cubicBezTo>
                  <a:pt x="1912162" y="2495972"/>
                  <a:pt x="1956054" y="2479738"/>
                  <a:pt x="2000547" y="2465308"/>
                </a:cubicBezTo>
                <a:cubicBezTo>
                  <a:pt x="2044438" y="2451480"/>
                  <a:pt x="2114185" y="2401575"/>
                  <a:pt x="2150260" y="2373316"/>
                </a:cubicBezTo>
                <a:cubicBezTo>
                  <a:pt x="2192348" y="2340247"/>
                  <a:pt x="2236240" y="2316197"/>
                  <a:pt x="2280132" y="2285532"/>
                </a:cubicBezTo>
                <a:cubicBezTo>
                  <a:pt x="2290353" y="2278317"/>
                  <a:pt x="2302980" y="2272304"/>
                  <a:pt x="2315005" y="2267494"/>
                </a:cubicBezTo>
                <a:cubicBezTo>
                  <a:pt x="2355890" y="2251861"/>
                  <a:pt x="2400383" y="2236829"/>
                  <a:pt x="2437060" y="2214583"/>
                </a:cubicBezTo>
                <a:cubicBezTo>
                  <a:pt x="2548293" y="2146642"/>
                  <a:pt x="2661930" y="2081104"/>
                  <a:pt x="2750917" y="1982498"/>
                </a:cubicBezTo>
                <a:cubicBezTo>
                  <a:pt x="2762341" y="1969872"/>
                  <a:pt x="2774967" y="1966264"/>
                  <a:pt x="2791802" y="1966264"/>
                </a:cubicBezTo>
                <a:cubicBezTo>
                  <a:pt x="3031705" y="1966866"/>
                  <a:pt x="3271607" y="1966866"/>
                  <a:pt x="3511508" y="1966866"/>
                </a:cubicBezTo>
                <a:cubicBezTo>
                  <a:pt x="3519325" y="1966866"/>
                  <a:pt x="3527742" y="1967466"/>
                  <a:pt x="3535558" y="1968068"/>
                </a:cubicBezTo>
                <a:cubicBezTo>
                  <a:pt x="3535558" y="1827974"/>
                  <a:pt x="3535558" y="1688482"/>
                  <a:pt x="3533754" y="1549593"/>
                </a:cubicBezTo>
                <a:cubicBezTo>
                  <a:pt x="3524135" y="1548991"/>
                  <a:pt x="3514515" y="1548991"/>
                  <a:pt x="3504895" y="1548991"/>
                </a:cubicBezTo>
                <a:cubicBezTo>
                  <a:pt x="2892212" y="1548991"/>
                  <a:pt x="2280132" y="1548991"/>
                  <a:pt x="1667449" y="1548991"/>
                </a:cubicBezTo>
                <a:lnTo>
                  <a:pt x="1638300" y="1548991"/>
                </a:lnTo>
                <a:lnTo>
                  <a:pt x="1638300" y="557757"/>
                </a:lnTo>
                <a:lnTo>
                  <a:pt x="1649665" y="553568"/>
                </a:lnTo>
                <a:cubicBezTo>
                  <a:pt x="1701777" y="534318"/>
                  <a:pt x="1754496" y="516055"/>
                  <a:pt x="1808732" y="502193"/>
                </a:cubicBezTo>
                <a:lnTo>
                  <a:pt x="1838611" y="496571"/>
                </a:lnTo>
                <a:lnTo>
                  <a:pt x="1883912" y="481744"/>
                </a:lnTo>
                <a:lnTo>
                  <a:pt x="1912882" y="473967"/>
                </a:lnTo>
                <a:lnTo>
                  <a:pt x="1909313" y="469984"/>
                </a:lnTo>
                <a:cubicBezTo>
                  <a:pt x="1897372" y="462599"/>
                  <a:pt x="1881184" y="464621"/>
                  <a:pt x="1869849" y="453289"/>
                </a:cubicBezTo>
                <a:cubicBezTo>
                  <a:pt x="1917341" y="429545"/>
                  <a:pt x="1966991" y="418753"/>
                  <a:pt x="2016639" y="410119"/>
                </a:cubicBezTo>
                <a:cubicBezTo>
                  <a:pt x="2359869" y="345364"/>
                  <a:pt x="2703098" y="312984"/>
                  <a:pt x="3050645" y="356156"/>
                </a:cubicBezTo>
                <a:cubicBezTo>
                  <a:pt x="3294575" y="388534"/>
                  <a:pt x="3532031" y="444655"/>
                  <a:pt x="3758691" y="537471"/>
                </a:cubicBezTo>
                <a:cubicBezTo>
                  <a:pt x="3827768" y="565532"/>
                  <a:pt x="3886053" y="610862"/>
                  <a:pt x="3961606" y="621654"/>
                </a:cubicBezTo>
                <a:cubicBezTo>
                  <a:pt x="3981035" y="623812"/>
                  <a:pt x="4004779" y="634604"/>
                  <a:pt x="4011256" y="604385"/>
                </a:cubicBezTo>
                <a:cubicBezTo>
                  <a:pt x="4019890" y="574166"/>
                  <a:pt x="3991829" y="578484"/>
                  <a:pt x="3974558" y="569849"/>
                </a:cubicBezTo>
                <a:cubicBezTo>
                  <a:pt x="3952971" y="563372"/>
                  <a:pt x="3924908" y="559057"/>
                  <a:pt x="3911957" y="528837"/>
                </a:cubicBezTo>
                <a:cubicBezTo>
                  <a:pt x="4047953" y="543947"/>
                  <a:pt x="4162364" y="608702"/>
                  <a:pt x="4278932" y="660506"/>
                </a:cubicBezTo>
                <a:cubicBezTo>
                  <a:pt x="4348009" y="697201"/>
                  <a:pt x="4406293" y="749006"/>
                  <a:pt x="4479688" y="777067"/>
                </a:cubicBezTo>
                <a:cubicBezTo>
                  <a:pt x="4423562" y="723104"/>
                  <a:pt x="4356644" y="690727"/>
                  <a:pt x="4289725" y="651872"/>
                </a:cubicBezTo>
                <a:cubicBezTo>
                  <a:pt x="4201219" y="591434"/>
                  <a:pt x="4099761" y="552581"/>
                  <a:pt x="3998303" y="513728"/>
                </a:cubicBezTo>
                <a:cubicBezTo>
                  <a:pt x="3721994" y="407961"/>
                  <a:pt x="3439207" y="321619"/>
                  <a:pt x="3145627" y="274132"/>
                </a:cubicBezTo>
                <a:cubicBezTo>
                  <a:pt x="3108930" y="269815"/>
                  <a:pt x="3070074" y="259021"/>
                  <a:pt x="3031217" y="265498"/>
                </a:cubicBezTo>
                <a:cubicBezTo>
                  <a:pt x="3031218" y="289242"/>
                  <a:pt x="3050646" y="284925"/>
                  <a:pt x="3063598" y="287083"/>
                </a:cubicBezTo>
                <a:cubicBezTo>
                  <a:pt x="3311846" y="321618"/>
                  <a:pt x="3555775" y="379900"/>
                  <a:pt x="3793229" y="468399"/>
                </a:cubicBezTo>
                <a:cubicBezTo>
                  <a:pt x="3806181" y="472716"/>
                  <a:pt x="3832086" y="470558"/>
                  <a:pt x="3825610" y="492142"/>
                </a:cubicBezTo>
                <a:cubicBezTo>
                  <a:pt x="3819134" y="513728"/>
                  <a:pt x="3795389" y="507252"/>
                  <a:pt x="3780279" y="500777"/>
                </a:cubicBezTo>
                <a:cubicBezTo>
                  <a:pt x="3704724" y="474874"/>
                  <a:pt x="3631329" y="440338"/>
                  <a:pt x="3551458" y="420910"/>
                </a:cubicBezTo>
                <a:cubicBezTo>
                  <a:pt x="3206070" y="338888"/>
                  <a:pt x="2858524" y="278449"/>
                  <a:pt x="2502342" y="306509"/>
                </a:cubicBezTo>
                <a:cubicBezTo>
                  <a:pt x="2226031" y="328094"/>
                  <a:pt x="1956197" y="390692"/>
                  <a:pt x="1692838" y="474874"/>
                </a:cubicBezTo>
                <a:lnTo>
                  <a:pt x="1638300" y="491324"/>
                </a:lnTo>
                <a:lnTo>
                  <a:pt x="1638300" y="472727"/>
                </a:lnTo>
                <a:lnTo>
                  <a:pt x="1678200" y="456535"/>
                </a:lnTo>
                <a:cubicBezTo>
                  <a:pt x="2034246" y="322496"/>
                  <a:pt x="2406820" y="254976"/>
                  <a:pt x="2795922" y="256864"/>
                </a:cubicBezTo>
                <a:cubicBezTo>
                  <a:pt x="2780811" y="230962"/>
                  <a:pt x="2754906" y="241754"/>
                  <a:pt x="2726842" y="224486"/>
                </a:cubicBezTo>
                <a:cubicBezTo>
                  <a:pt x="2804556" y="224486"/>
                  <a:pt x="2871475" y="224485"/>
                  <a:pt x="2936235" y="230961"/>
                </a:cubicBezTo>
                <a:cubicBezTo>
                  <a:pt x="3033377" y="241754"/>
                  <a:pt x="3130516" y="254706"/>
                  <a:pt x="3229815" y="263340"/>
                </a:cubicBezTo>
                <a:cubicBezTo>
                  <a:pt x="3236291" y="265498"/>
                  <a:pt x="3251402" y="274132"/>
                  <a:pt x="3253561" y="259022"/>
                </a:cubicBezTo>
                <a:cubicBezTo>
                  <a:pt x="3257878" y="246071"/>
                  <a:pt x="3242767" y="246072"/>
                  <a:pt x="3234133" y="243912"/>
                </a:cubicBezTo>
                <a:cubicBezTo>
                  <a:pt x="3113246" y="220170"/>
                  <a:pt x="2996678" y="187791"/>
                  <a:pt x="2871475" y="198584"/>
                </a:cubicBezTo>
                <a:cubicBezTo>
                  <a:pt x="2843413" y="202901"/>
                  <a:pt x="2813191" y="187791"/>
                  <a:pt x="2782969" y="183475"/>
                </a:cubicBezTo>
                <a:cubicBezTo>
                  <a:pt x="2657766" y="161889"/>
                  <a:pt x="2534722" y="187791"/>
                  <a:pt x="2409518" y="200742"/>
                </a:cubicBezTo>
                <a:cubicBezTo>
                  <a:pt x="2200666" y="225026"/>
                  <a:pt x="1995458" y="262665"/>
                  <a:pt x="1793892" y="316392"/>
                </a:cubicBezTo>
                <a:lnTo>
                  <a:pt x="1638300" y="362359"/>
                </a:lnTo>
                <a:lnTo>
                  <a:pt x="1638300" y="321317"/>
                </a:lnTo>
                <a:lnTo>
                  <a:pt x="1681851" y="306089"/>
                </a:lnTo>
                <a:cubicBezTo>
                  <a:pt x="2060623" y="183913"/>
                  <a:pt x="2449724" y="130320"/>
                  <a:pt x="2852047" y="151095"/>
                </a:cubicBezTo>
                <a:cubicBezTo>
                  <a:pt x="3042011" y="161889"/>
                  <a:pt x="3223340" y="209377"/>
                  <a:pt x="3408986" y="243912"/>
                </a:cubicBezTo>
                <a:cubicBezTo>
                  <a:pt x="3646439" y="284925"/>
                  <a:pt x="3873100" y="356156"/>
                  <a:pt x="4082492" y="472716"/>
                </a:cubicBezTo>
                <a:cubicBezTo>
                  <a:pt x="4101921" y="483507"/>
                  <a:pt x="4123506" y="487826"/>
                  <a:pt x="4121348" y="518045"/>
                </a:cubicBezTo>
                <a:cubicBezTo>
                  <a:pt x="4119190" y="526679"/>
                  <a:pt x="4127825" y="533155"/>
                  <a:pt x="4136459" y="535313"/>
                </a:cubicBezTo>
                <a:cubicBezTo>
                  <a:pt x="4268138" y="595752"/>
                  <a:pt x="4393341" y="669140"/>
                  <a:pt x="4516386" y="749006"/>
                </a:cubicBezTo>
                <a:cubicBezTo>
                  <a:pt x="4518545" y="751163"/>
                  <a:pt x="4522862" y="751165"/>
                  <a:pt x="4529338" y="751165"/>
                </a:cubicBezTo>
                <a:cubicBezTo>
                  <a:pt x="4540131" y="723104"/>
                  <a:pt x="4533656" y="705836"/>
                  <a:pt x="4505593" y="688568"/>
                </a:cubicBezTo>
                <a:cubicBezTo>
                  <a:pt x="4315629" y="567691"/>
                  <a:pt x="4127824" y="442497"/>
                  <a:pt x="3920592" y="351839"/>
                </a:cubicBezTo>
                <a:cubicBezTo>
                  <a:pt x="3581679" y="205059"/>
                  <a:pt x="3227657" y="125194"/>
                  <a:pt x="2858524" y="116560"/>
                </a:cubicBezTo>
                <a:cubicBezTo>
                  <a:pt x="2651289" y="112244"/>
                  <a:pt x="2444058" y="107926"/>
                  <a:pt x="2238983" y="140304"/>
                </a:cubicBezTo>
                <a:cubicBezTo>
                  <a:pt x="2159112" y="155414"/>
                  <a:pt x="2077083" y="144621"/>
                  <a:pt x="1997212" y="144620"/>
                </a:cubicBezTo>
                <a:cubicBezTo>
                  <a:pt x="2258412" y="97134"/>
                  <a:pt x="2521770" y="69073"/>
                  <a:pt x="2787287" y="69073"/>
                </a:cubicBezTo>
                <a:cubicBezTo>
                  <a:pt x="3054962" y="71231"/>
                  <a:pt x="3316162" y="103610"/>
                  <a:pt x="3575204" y="174841"/>
                </a:cubicBezTo>
                <a:cubicBezTo>
                  <a:pt x="3346383" y="94975"/>
                  <a:pt x="3104612" y="60439"/>
                  <a:pt x="2869316" y="10792"/>
                </a:cubicBezTo>
                <a:cubicBezTo>
                  <a:pt x="2869316" y="6476"/>
                  <a:pt x="2871475" y="2158"/>
                  <a:pt x="287147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17325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9BB2AF7-4038-4F72-A0D0-FE0BB2BF733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57792" y="664427"/>
            <a:ext cx="10254641" cy="5919253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344393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10AEDEFF-ECFF-4471-8951-676E333F97B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057792" y="664427"/>
            <a:ext cx="10254641" cy="5919253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40915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6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그림 개체 틀 19">
            <a:extLst>
              <a:ext uri="{FF2B5EF4-FFF2-40B4-BE49-F238E27FC236}">
                <a16:creationId xmlns:a16="http://schemas.microsoft.com/office/drawing/2014/main" id="{0E7564BA-62EA-477A-B28B-6F56F1DEFF1E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6383708" y="0"/>
            <a:ext cx="5808292" cy="6858000"/>
          </a:xfrm>
          <a:custGeom>
            <a:avLst/>
            <a:gdLst>
              <a:gd name="connsiteX0" fmla="*/ 899223 w 5808292"/>
              <a:gd name="connsiteY0" fmla="*/ 6196465 h 6858000"/>
              <a:gd name="connsiteX1" fmla="*/ 901239 w 5808292"/>
              <a:gd name="connsiteY1" fmla="*/ 6198075 h 6858000"/>
              <a:gd name="connsiteX2" fmla="*/ 907341 w 5808292"/>
              <a:gd name="connsiteY2" fmla="*/ 6202346 h 6858000"/>
              <a:gd name="connsiteX3" fmla="*/ 1019982 w 5808292"/>
              <a:gd name="connsiteY3" fmla="*/ 6213735 h 6858000"/>
              <a:gd name="connsiteX4" fmla="*/ 1042511 w 5808292"/>
              <a:gd name="connsiteY4" fmla="*/ 6213735 h 6858000"/>
              <a:gd name="connsiteX5" fmla="*/ 1091322 w 5808292"/>
              <a:gd name="connsiteY5" fmla="*/ 6236514 h 6858000"/>
              <a:gd name="connsiteX6" fmla="*/ 1125115 w 5808292"/>
              <a:gd name="connsiteY6" fmla="*/ 6236514 h 6858000"/>
              <a:gd name="connsiteX7" fmla="*/ 1136379 w 5808292"/>
              <a:gd name="connsiteY7" fmla="*/ 6244107 h 6858000"/>
              <a:gd name="connsiteX8" fmla="*/ 1132624 w 5808292"/>
              <a:gd name="connsiteY8" fmla="*/ 6255496 h 6858000"/>
              <a:gd name="connsiteX9" fmla="*/ 1106341 w 5808292"/>
              <a:gd name="connsiteY9" fmla="*/ 6259293 h 6858000"/>
              <a:gd name="connsiteX10" fmla="*/ 1091322 w 5808292"/>
              <a:gd name="connsiteY10" fmla="*/ 6240310 h 6858000"/>
              <a:gd name="connsiteX11" fmla="*/ 1053775 w 5808292"/>
              <a:gd name="connsiteY11" fmla="*/ 6236514 h 6858000"/>
              <a:gd name="connsiteX12" fmla="*/ 1008718 w 5808292"/>
              <a:gd name="connsiteY12" fmla="*/ 6236514 h 6858000"/>
              <a:gd name="connsiteX13" fmla="*/ 989945 w 5808292"/>
              <a:gd name="connsiteY13" fmla="*/ 6236514 h 6858000"/>
              <a:gd name="connsiteX14" fmla="*/ 963662 w 5808292"/>
              <a:gd name="connsiteY14" fmla="*/ 6240310 h 6858000"/>
              <a:gd name="connsiteX15" fmla="*/ 937378 w 5808292"/>
              <a:gd name="connsiteY15" fmla="*/ 6236514 h 6858000"/>
              <a:gd name="connsiteX16" fmla="*/ 922360 w 5808292"/>
              <a:gd name="connsiteY16" fmla="*/ 6240310 h 6858000"/>
              <a:gd name="connsiteX17" fmla="*/ 914850 w 5808292"/>
              <a:gd name="connsiteY17" fmla="*/ 6228921 h 6858000"/>
              <a:gd name="connsiteX18" fmla="*/ 896077 w 5808292"/>
              <a:gd name="connsiteY18" fmla="*/ 6228921 h 6858000"/>
              <a:gd name="connsiteX19" fmla="*/ 888567 w 5808292"/>
              <a:gd name="connsiteY19" fmla="*/ 6236514 h 6858000"/>
              <a:gd name="connsiteX20" fmla="*/ 884812 w 5808292"/>
              <a:gd name="connsiteY20" fmla="*/ 6221328 h 6858000"/>
              <a:gd name="connsiteX21" fmla="*/ 862284 w 5808292"/>
              <a:gd name="connsiteY21" fmla="*/ 6221328 h 6858000"/>
              <a:gd name="connsiteX22" fmla="*/ 854775 w 5808292"/>
              <a:gd name="connsiteY22" fmla="*/ 6228921 h 6858000"/>
              <a:gd name="connsiteX23" fmla="*/ 851020 w 5808292"/>
              <a:gd name="connsiteY23" fmla="*/ 6213735 h 6858000"/>
              <a:gd name="connsiteX24" fmla="*/ 820982 w 5808292"/>
              <a:gd name="connsiteY24" fmla="*/ 6216108 h 6858000"/>
              <a:gd name="connsiteX25" fmla="*/ 805820 w 5808292"/>
              <a:gd name="connsiteY25" fmla="*/ 6212994 h 6858000"/>
              <a:gd name="connsiteX26" fmla="*/ 808291 w 5808292"/>
              <a:gd name="connsiteY26" fmla="*/ 6212355 h 6858000"/>
              <a:gd name="connsiteX27" fmla="*/ 834582 w 5808292"/>
              <a:gd name="connsiteY27" fmla="*/ 6212355 h 6858000"/>
              <a:gd name="connsiteX28" fmla="*/ 860873 w 5808292"/>
              <a:gd name="connsiteY28" fmla="*/ 6202655 h 6858000"/>
              <a:gd name="connsiteX29" fmla="*/ 875897 w 5808292"/>
              <a:gd name="connsiteY29" fmla="*/ 6212355 h 6858000"/>
              <a:gd name="connsiteX30" fmla="*/ 883408 w 5808292"/>
              <a:gd name="connsiteY30" fmla="*/ 6197805 h 6858000"/>
              <a:gd name="connsiteX31" fmla="*/ 890920 w 5808292"/>
              <a:gd name="connsiteY31" fmla="*/ 6197805 h 6858000"/>
              <a:gd name="connsiteX32" fmla="*/ 956152 w 5808292"/>
              <a:gd name="connsiteY32" fmla="*/ 6186999 h 6858000"/>
              <a:gd name="connsiteX33" fmla="*/ 956152 w 5808292"/>
              <a:gd name="connsiteY33" fmla="*/ 6187160 h 6858000"/>
              <a:gd name="connsiteX34" fmla="*/ 955123 w 5808292"/>
              <a:gd name="connsiteY34" fmla="*/ 6187221 h 6858000"/>
              <a:gd name="connsiteX35" fmla="*/ 26462 w 5808292"/>
              <a:gd name="connsiteY35" fmla="*/ 5843219 h 6858000"/>
              <a:gd name="connsiteX36" fmla="*/ 27100 w 5808292"/>
              <a:gd name="connsiteY36" fmla="*/ 5843752 h 6858000"/>
              <a:gd name="connsiteX37" fmla="*/ 26202 w 5808292"/>
              <a:gd name="connsiteY37" fmla="*/ 5843752 h 6858000"/>
              <a:gd name="connsiteX38" fmla="*/ 44327 w 5808292"/>
              <a:gd name="connsiteY38" fmla="*/ 5689580 h 6858000"/>
              <a:gd name="connsiteX39" fmla="*/ 51838 w 5808292"/>
              <a:gd name="connsiteY39" fmla="*/ 5689580 h 6858000"/>
              <a:gd name="connsiteX40" fmla="*/ 55594 w 5808292"/>
              <a:gd name="connsiteY40" fmla="*/ 5693132 h 6858000"/>
              <a:gd name="connsiteX41" fmla="*/ 54941 w 5808292"/>
              <a:gd name="connsiteY41" fmla="*/ 5693596 h 6858000"/>
              <a:gd name="connsiteX42" fmla="*/ 51838 w 5808292"/>
              <a:gd name="connsiteY42" fmla="*/ 5693132 h 6858000"/>
              <a:gd name="connsiteX43" fmla="*/ 44327 w 5808292"/>
              <a:gd name="connsiteY43" fmla="*/ 5689580 h 6858000"/>
              <a:gd name="connsiteX44" fmla="*/ 411864 w 5808292"/>
              <a:gd name="connsiteY44" fmla="*/ 5672327 h 6858000"/>
              <a:gd name="connsiteX45" fmla="*/ 412401 w 5808292"/>
              <a:gd name="connsiteY45" fmla="*/ 5675371 h 6858000"/>
              <a:gd name="connsiteX46" fmla="*/ 412401 w 5808292"/>
              <a:gd name="connsiteY46" fmla="*/ 5682476 h 6858000"/>
              <a:gd name="connsiteX47" fmla="*/ 408645 w 5808292"/>
              <a:gd name="connsiteY47" fmla="*/ 5675371 h 6858000"/>
              <a:gd name="connsiteX48" fmla="*/ 134468 w 5808292"/>
              <a:gd name="connsiteY48" fmla="*/ 5668268 h 6858000"/>
              <a:gd name="connsiteX49" fmla="*/ 153246 w 5808292"/>
              <a:gd name="connsiteY49" fmla="*/ 5682476 h 6858000"/>
              <a:gd name="connsiteX50" fmla="*/ 175782 w 5808292"/>
              <a:gd name="connsiteY50" fmla="*/ 5675371 h 6858000"/>
              <a:gd name="connsiteX51" fmla="*/ 183294 w 5808292"/>
              <a:gd name="connsiteY51" fmla="*/ 5671819 h 6858000"/>
              <a:gd name="connsiteX52" fmla="*/ 202073 w 5808292"/>
              <a:gd name="connsiteY52" fmla="*/ 5675371 h 6858000"/>
              <a:gd name="connsiteX53" fmla="*/ 228364 w 5808292"/>
              <a:gd name="connsiteY53" fmla="*/ 5682476 h 6858000"/>
              <a:gd name="connsiteX54" fmla="*/ 265922 w 5808292"/>
              <a:gd name="connsiteY54" fmla="*/ 5678923 h 6858000"/>
              <a:gd name="connsiteX55" fmla="*/ 277190 w 5808292"/>
              <a:gd name="connsiteY55" fmla="*/ 5668268 h 6858000"/>
              <a:gd name="connsiteX56" fmla="*/ 288458 w 5808292"/>
              <a:gd name="connsiteY56" fmla="*/ 5668268 h 6858000"/>
              <a:gd name="connsiteX57" fmla="*/ 288458 w 5808292"/>
              <a:gd name="connsiteY57" fmla="*/ 5678923 h 6858000"/>
              <a:gd name="connsiteX58" fmla="*/ 273434 w 5808292"/>
              <a:gd name="connsiteY58" fmla="*/ 5700236 h 6858000"/>
              <a:gd name="connsiteX59" fmla="*/ 262166 w 5808292"/>
              <a:gd name="connsiteY59" fmla="*/ 5703788 h 6858000"/>
              <a:gd name="connsiteX60" fmla="*/ 262166 w 5808292"/>
              <a:gd name="connsiteY60" fmla="*/ 5700236 h 6858000"/>
              <a:gd name="connsiteX61" fmla="*/ 250899 w 5808292"/>
              <a:gd name="connsiteY61" fmla="*/ 5693132 h 6858000"/>
              <a:gd name="connsiteX62" fmla="*/ 243388 w 5808292"/>
              <a:gd name="connsiteY62" fmla="*/ 5703788 h 6858000"/>
              <a:gd name="connsiteX63" fmla="*/ 236226 w 5808292"/>
              <a:gd name="connsiteY63" fmla="*/ 5708967 h 6858000"/>
              <a:gd name="connsiteX64" fmla="*/ 185234 w 5808292"/>
              <a:gd name="connsiteY64" fmla="*/ 5708967 h 6858000"/>
              <a:gd name="connsiteX65" fmla="*/ 151431 w 5808292"/>
              <a:gd name="connsiteY65" fmla="*/ 5714762 h 6858000"/>
              <a:gd name="connsiteX66" fmla="*/ 143920 w 5808292"/>
              <a:gd name="connsiteY66" fmla="*/ 5711865 h 6858000"/>
              <a:gd name="connsiteX67" fmla="*/ 121384 w 5808292"/>
              <a:gd name="connsiteY67" fmla="*/ 5708605 h 6858000"/>
              <a:gd name="connsiteX68" fmla="*/ 105863 w 5808292"/>
              <a:gd name="connsiteY68" fmla="*/ 5710850 h 6858000"/>
              <a:gd name="connsiteX69" fmla="*/ 101603 w 5808292"/>
              <a:gd name="connsiteY69" fmla="*/ 5704232 h 6858000"/>
              <a:gd name="connsiteX70" fmla="*/ 89397 w 5808292"/>
              <a:gd name="connsiteY70" fmla="*/ 5696683 h 6858000"/>
              <a:gd name="connsiteX71" fmla="*/ 78130 w 5808292"/>
              <a:gd name="connsiteY71" fmla="*/ 5696683 h 6858000"/>
              <a:gd name="connsiteX72" fmla="*/ 63106 w 5808292"/>
              <a:gd name="connsiteY72" fmla="*/ 5703788 h 6858000"/>
              <a:gd name="connsiteX73" fmla="*/ 51838 w 5808292"/>
              <a:gd name="connsiteY73" fmla="*/ 5693132 h 6858000"/>
              <a:gd name="connsiteX74" fmla="*/ 53716 w 5808292"/>
              <a:gd name="connsiteY74" fmla="*/ 5694464 h 6858000"/>
              <a:gd name="connsiteX75" fmla="*/ 54941 w 5808292"/>
              <a:gd name="connsiteY75" fmla="*/ 5693596 h 6858000"/>
              <a:gd name="connsiteX76" fmla="*/ 60759 w 5808292"/>
              <a:gd name="connsiteY76" fmla="*/ 5694464 h 6858000"/>
              <a:gd name="connsiteX77" fmla="*/ 66862 w 5808292"/>
              <a:gd name="connsiteY77" fmla="*/ 5693132 h 6858000"/>
              <a:gd name="connsiteX78" fmla="*/ 104420 w 5808292"/>
              <a:gd name="connsiteY78" fmla="*/ 5682476 h 6858000"/>
              <a:gd name="connsiteX79" fmla="*/ 119444 w 5808292"/>
              <a:gd name="connsiteY79" fmla="*/ 5678923 h 6858000"/>
              <a:gd name="connsiteX80" fmla="*/ 134468 w 5808292"/>
              <a:gd name="connsiteY80" fmla="*/ 5668268 h 6858000"/>
              <a:gd name="connsiteX81" fmla="*/ 810084 w 5808292"/>
              <a:gd name="connsiteY81" fmla="*/ 900296 h 6858000"/>
              <a:gd name="connsiteX82" fmla="*/ 811984 w 5808292"/>
              <a:gd name="connsiteY82" fmla="*/ 900296 h 6858000"/>
              <a:gd name="connsiteX83" fmla="*/ 803816 w 5808292"/>
              <a:gd name="connsiteY83" fmla="*/ 901194 h 6858000"/>
              <a:gd name="connsiteX84" fmla="*/ 801143 w 5808292"/>
              <a:gd name="connsiteY84" fmla="*/ 900900 h 6858000"/>
              <a:gd name="connsiteX85" fmla="*/ 928133 w 5808292"/>
              <a:gd name="connsiteY85" fmla="*/ 886188 h 6858000"/>
              <a:gd name="connsiteX86" fmla="*/ 955354 w 5808292"/>
              <a:gd name="connsiteY86" fmla="*/ 887026 h 6858000"/>
              <a:gd name="connsiteX87" fmla="*/ 996656 w 5808292"/>
              <a:gd name="connsiteY87" fmla="*/ 894840 h 6858000"/>
              <a:gd name="connsiteX88" fmla="*/ 998876 w 5808292"/>
              <a:gd name="connsiteY88" fmla="*/ 895896 h 6858000"/>
              <a:gd name="connsiteX89" fmla="*/ 910858 w 5808292"/>
              <a:gd name="connsiteY89" fmla="*/ 895896 h 6858000"/>
              <a:gd name="connsiteX90" fmla="*/ 892078 w 5808292"/>
              <a:gd name="connsiteY90" fmla="*/ 899749 h 6858000"/>
              <a:gd name="connsiteX91" fmla="*/ 875338 w 5808292"/>
              <a:gd name="connsiteY91" fmla="*/ 894167 h 6858000"/>
              <a:gd name="connsiteX92" fmla="*/ 895279 w 5808292"/>
              <a:gd name="connsiteY92" fmla="*/ 892607 h 6858000"/>
              <a:gd name="connsiteX93" fmla="*/ 906543 w 5808292"/>
              <a:gd name="connsiteY93" fmla="*/ 890374 h 6858000"/>
              <a:gd name="connsiteX94" fmla="*/ 928133 w 5808292"/>
              <a:gd name="connsiteY94" fmla="*/ 886188 h 6858000"/>
              <a:gd name="connsiteX95" fmla="*/ 784430 w 5808292"/>
              <a:gd name="connsiteY95" fmla="*/ 884793 h 6858000"/>
              <a:gd name="connsiteX96" fmla="*/ 801411 w 5808292"/>
              <a:gd name="connsiteY96" fmla="*/ 884793 h 6858000"/>
              <a:gd name="connsiteX97" fmla="*/ 853977 w 5808292"/>
              <a:gd name="connsiteY97" fmla="*/ 890374 h 6858000"/>
              <a:gd name="connsiteX98" fmla="*/ 800797 w 5808292"/>
              <a:gd name="connsiteY98" fmla="*/ 892482 h 6858000"/>
              <a:gd name="connsiteX99" fmla="*/ 757518 w 5808292"/>
              <a:gd name="connsiteY99" fmla="*/ 892482 h 6858000"/>
              <a:gd name="connsiteX100" fmla="*/ 787556 w 5808292"/>
              <a:gd name="connsiteY100" fmla="*/ 889133 h 6858000"/>
              <a:gd name="connsiteX101" fmla="*/ 795065 w 5808292"/>
              <a:gd name="connsiteY101" fmla="*/ 886901 h 6858000"/>
              <a:gd name="connsiteX102" fmla="*/ 718807 w 5808292"/>
              <a:gd name="connsiteY102" fmla="*/ 884793 h 6858000"/>
              <a:gd name="connsiteX103" fmla="*/ 781284 w 5808292"/>
              <a:gd name="connsiteY103" fmla="*/ 884793 h 6858000"/>
              <a:gd name="connsiteX104" fmla="*/ 738745 w 5808292"/>
              <a:gd name="connsiteY104" fmla="*/ 886901 h 6858000"/>
              <a:gd name="connsiteX105" fmla="*/ 674914 w 5808292"/>
              <a:gd name="connsiteY105" fmla="*/ 886901 h 6858000"/>
              <a:gd name="connsiteX106" fmla="*/ 674183 w 5808292"/>
              <a:gd name="connsiteY106" fmla="*/ 886834 h 6858000"/>
              <a:gd name="connsiteX107" fmla="*/ 833739 w 5808292"/>
              <a:gd name="connsiteY107" fmla="*/ 491518 h 6858000"/>
              <a:gd name="connsiteX108" fmla="*/ 833199 w 5808292"/>
              <a:gd name="connsiteY108" fmla="*/ 492814 h 6858000"/>
              <a:gd name="connsiteX109" fmla="*/ 829212 w 5808292"/>
              <a:gd name="connsiteY109" fmla="*/ 491944 h 6858000"/>
              <a:gd name="connsiteX110" fmla="*/ 1017414 w 5808292"/>
              <a:gd name="connsiteY110" fmla="*/ 395710 h 6858000"/>
              <a:gd name="connsiteX111" fmla="*/ 1026801 w 5808292"/>
              <a:gd name="connsiteY111" fmla="*/ 397133 h 6858000"/>
              <a:gd name="connsiteX112" fmla="*/ 1037642 w 5808292"/>
              <a:gd name="connsiteY112" fmla="*/ 401518 h 6858000"/>
              <a:gd name="connsiteX113" fmla="*/ 1020611 w 5808292"/>
              <a:gd name="connsiteY113" fmla="*/ 397672 h 6858000"/>
              <a:gd name="connsiteX114" fmla="*/ 1015620 w 5808292"/>
              <a:gd name="connsiteY114" fmla="*/ 395982 h 6858000"/>
              <a:gd name="connsiteX115" fmla="*/ 943235 w 5808292"/>
              <a:gd name="connsiteY115" fmla="*/ 46924 h 6858000"/>
              <a:gd name="connsiteX116" fmla="*/ 949986 w 5808292"/>
              <a:gd name="connsiteY116" fmla="*/ 47706 h 6858000"/>
              <a:gd name="connsiteX117" fmla="*/ 945965 w 5808292"/>
              <a:gd name="connsiteY117" fmla="*/ 51487 h 6858000"/>
              <a:gd name="connsiteX118" fmla="*/ 943311 w 5808292"/>
              <a:gd name="connsiteY118" fmla="*/ 52622 h 6858000"/>
              <a:gd name="connsiteX119" fmla="*/ 940442 w 5808292"/>
              <a:gd name="connsiteY119" fmla="*/ 51655 h 6858000"/>
              <a:gd name="connsiteX120" fmla="*/ 938381 w 5808292"/>
              <a:gd name="connsiteY120" fmla="*/ 47486 h 6858000"/>
              <a:gd name="connsiteX121" fmla="*/ 1347911 w 5808292"/>
              <a:gd name="connsiteY121" fmla="*/ 38338 h 6858000"/>
              <a:gd name="connsiteX122" fmla="*/ 1347371 w 5808292"/>
              <a:gd name="connsiteY122" fmla="*/ 39445 h 6858000"/>
              <a:gd name="connsiteX123" fmla="*/ 1343384 w 5808292"/>
              <a:gd name="connsiteY123" fmla="*/ 38702 h 6858000"/>
              <a:gd name="connsiteX124" fmla="*/ 2048523 w 5808292"/>
              <a:gd name="connsiteY124" fmla="*/ 0 h 6858000"/>
              <a:gd name="connsiteX125" fmla="*/ 2098161 w 5808292"/>
              <a:gd name="connsiteY125" fmla="*/ 0 h 6858000"/>
              <a:gd name="connsiteX126" fmla="*/ 2098161 w 5808292"/>
              <a:gd name="connsiteY126" fmla="*/ 4543 h 6858000"/>
              <a:gd name="connsiteX127" fmla="*/ 2192058 w 5808292"/>
              <a:gd name="connsiteY127" fmla="*/ 4543 h 6858000"/>
              <a:gd name="connsiteX128" fmla="*/ 2214593 w 5808292"/>
              <a:gd name="connsiteY128" fmla="*/ 4543 h 6858000"/>
              <a:gd name="connsiteX129" fmla="*/ 2257786 w 5808292"/>
              <a:gd name="connsiteY129" fmla="*/ 559 h 6858000"/>
              <a:gd name="connsiteX130" fmla="*/ 2271114 w 5808292"/>
              <a:gd name="connsiteY130" fmla="*/ 0 h 6858000"/>
              <a:gd name="connsiteX131" fmla="*/ 5808292 w 5808292"/>
              <a:gd name="connsiteY131" fmla="*/ 0 h 6858000"/>
              <a:gd name="connsiteX132" fmla="*/ 5808292 w 5808292"/>
              <a:gd name="connsiteY132" fmla="*/ 6858000 h 6858000"/>
              <a:gd name="connsiteX133" fmla="*/ 1792090 w 5808292"/>
              <a:gd name="connsiteY133" fmla="*/ 6858000 h 6858000"/>
              <a:gd name="connsiteX134" fmla="*/ 1794810 w 5808292"/>
              <a:gd name="connsiteY134" fmla="*/ 6839268 h 6858000"/>
              <a:gd name="connsiteX135" fmla="*/ 1806546 w 5808292"/>
              <a:gd name="connsiteY135" fmla="*/ 6831079 h 6858000"/>
              <a:gd name="connsiteX136" fmla="*/ 1847861 w 5808292"/>
              <a:gd name="connsiteY136" fmla="*/ 6823372 h 6858000"/>
              <a:gd name="connsiteX137" fmla="*/ 1896687 w 5808292"/>
              <a:gd name="connsiteY137" fmla="*/ 6823372 h 6858000"/>
              <a:gd name="connsiteX138" fmla="*/ 1941757 w 5808292"/>
              <a:gd name="connsiteY138" fmla="*/ 6823372 h 6858000"/>
              <a:gd name="connsiteX139" fmla="*/ 1960536 w 5808292"/>
              <a:gd name="connsiteY139" fmla="*/ 6807959 h 6858000"/>
              <a:gd name="connsiteX140" fmla="*/ 1953025 w 5808292"/>
              <a:gd name="connsiteY140" fmla="*/ 6788692 h 6858000"/>
              <a:gd name="connsiteX141" fmla="*/ 1934246 w 5808292"/>
              <a:gd name="connsiteY141" fmla="*/ 6788692 h 6858000"/>
              <a:gd name="connsiteX142" fmla="*/ 1915466 w 5808292"/>
              <a:gd name="connsiteY142" fmla="*/ 6777131 h 6858000"/>
              <a:gd name="connsiteX143" fmla="*/ 1892931 w 5808292"/>
              <a:gd name="connsiteY143" fmla="*/ 6757864 h 6858000"/>
              <a:gd name="connsiteX144" fmla="*/ 1859128 w 5808292"/>
              <a:gd name="connsiteY144" fmla="*/ 6746304 h 6858000"/>
              <a:gd name="connsiteX145" fmla="*/ 1825325 w 5808292"/>
              <a:gd name="connsiteY145" fmla="*/ 6746304 h 6858000"/>
              <a:gd name="connsiteX146" fmla="*/ 1772744 w 5808292"/>
              <a:gd name="connsiteY146" fmla="*/ 6750157 h 6858000"/>
              <a:gd name="connsiteX147" fmla="*/ 1765232 w 5808292"/>
              <a:gd name="connsiteY147" fmla="*/ 6746304 h 6858000"/>
              <a:gd name="connsiteX148" fmla="*/ 1768988 w 5808292"/>
              <a:gd name="connsiteY148" fmla="*/ 6734743 h 6858000"/>
              <a:gd name="connsiteX149" fmla="*/ 1791523 w 5808292"/>
              <a:gd name="connsiteY149" fmla="*/ 6727037 h 6858000"/>
              <a:gd name="connsiteX150" fmla="*/ 1799034 w 5808292"/>
              <a:gd name="connsiteY150" fmla="*/ 6700063 h 6858000"/>
              <a:gd name="connsiteX151" fmla="*/ 1761476 w 5808292"/>
              <a:gd name="connsiteY151" fmla="*/ 6696209 h 6858000"/>
              <a:gd name="connsiteX152" fmla="*/ 1776500 w 5808292"/>
              <a:gd name="connsiteY152" fmla="*/ 6692356 h 6858000"/>
              <a:gd name="connsiteX153" fmla="*/ 1810302 w 5808292"/>
              <a:gd name="connsiteY153" fmla="*/ 6692356 h 6858000"/>
              <a:gd name="connsiteX154" fmla="*/ 1844105 w 5808292"/>
              <a:gd name="connsiteY154" fmla="*/ 6680796 h 6858000"/>
              <a:gd name="connsiteX155" fmla="*/ 1851617 w 5808292"/>
              <a:gd name="connsiteY155" fmla="*/ 6657675 h 6858000"/>
              <a:gd name="connsiteX156" fmla="*/ 1832837 w 5808292"/>
              <a:gd name="connsiteY156" fmla="*/ 6646115 h 6858000"/>
              <a:gd name="connsiteX157" fmla="*/ 1802790 w 5808292"/>
              <a:gd name="connsiteY157" fmla="*/ 6649968 h 6858000"/>
              <a:gd name="connsiteX158" fmla="*/ 1738941 w 5808292"/>
              <a:gd name="connsiteY158" fmla="*/ 6657675 h 6858000"/>
              <a:gd name="connsiteX159" fmla="*/ 1731429 w 5808292"/>
              <a:gd name="connsiteY159" fmla="*/ 6653822 h 6858000"/>
              <a:gd name="connsiteX160" fmla="*/ 1678847 w 5808292"/>
              <a:gd name="connsiteY160" fmla="*/ 6646115 h 6858000"/>
              <a:gd name="connsiteX161" fmla="*/ 1599974 w 5808292"/>
              <a:gd name="connsiteY161" fmla="*/ 6638408 h 6858000"/>
              <a:gd name="connsiteX162" fmla="*/ 1596218 w 5808292"/>
              <a:gd name="connsiteY162" fmla="*/ 6638408 h 6858000"/>
              <a:gd name="connsiteX163" fmla="*/ 1596218 w 5808292"/>
              <a:gd name="connsiteY163" fmla="*/ 6634555 h 6858000"/>
              <a:gd name="connsiteX164" fmla="*/ 1599974 w 5808292"/>
              <a:gd name="connsiteY164" fmla="*/ 6626848 h 6858000"/>
              <a:gd name="connsiteX165" fmla="*/ 1611242 w 5808292"/>
              <a:gd name="connsiteY165" fmla="*/ 6626848 h 6858000"/>
              <a:gd name="connsiteX166" fmla="*/ 1678847 w 5808292"/>
              <a:gd name="connsiteY166" fmla="*/ 6626848 h 6858000"/>
              <a:gd name="connsiteX167" fmla="*/ 1690115 w 5808292"/>
              <a:gd name="connsiteY167" fmla="*/ 6619141 h 6858000"/>
              <a:gd name="connsiteX168" fmla="*/ 1708894 w 5808292"/>
              <a:gd name="connsiteY168" fmla="*/ 6603727 h 6858000"/>
              <a:gd name="connsiteX169" fmla="*/ 1753964 w 5808292"/>
              <a:gd name="connsiteY169" fmla="*/ 6603727 h 6858000"/>
              <a:gd name="connsiteX170" fmla="*/ 1787767 w 5808292"/>
              <a:gd name="connsiteY170" fmla="*/ 6596020 h 6858000"/>
              <a:gd name="connsiteX171" fmla="*/ 1768988 w 5808292"/>
              <a:gd name="connsiteY171" fmla="*/ 6584460 h 6858000"/>
              <a:gd name="connsiteX172" fmla="*/ 1678847 w 5808292"/>
              <a:gd name="connsiteY172" fmla="*/ 6580607 h 6858000"/>
              <a:gd name="connsiteX173" fmla="*/ 1536125 w 5808292"/>
              <a:gd name="connsiteY173" fmla="*/ 6580607 h 6858000"/>
              <a:gd name="connsiteX174" fmla="*/ 1517345 w 5808292"/>
              <a:gd name="connsiteY174" fmla="*/ 6584460 h 6858000"/>
              <a:gd name="connsiteX175" fmla="*/ 1479787 w 5808292"/>
              <a:gd name="connsiteY175" fmla="*/ 6580607 h 6858000"/>
              <a:gd name="connsiteX176" fmla="*/ 1442228 w 5808292"/>
              <a:gd name="connsiteY176" fmla="*/ 6584460 h 6858000"/>
              <a:gd name="connsiteX177" fmla="*/ 1415937 w 5808292"/>
              <a:gd name="connsiteY177" fmla="*/ 6584460 h 6858000"/>
              <a:gd name="connsiteX178" fmla="*/ 1352088 w 5808292"/>
              <a:gd name="connsiteY178" fmla="*/ 6572900 h 6858000"/>
              <a:gd name="connsiteX179" fmla="*/ 1337064 w 5808292"/>
              <a:gd name="connsiteY179" fmla="*/ 6580607 h 6858000"/>
              <a:gd name="connsiteX180" fmla="*/ 1314529 w 5808292"/>
              <a:gd name="connsiteY180" fmla="*/ 6572900 h 6858000"/>
              <a:gd name="connsiteX181" fmla="*/ 1231262 w 5808292"/>
              <a:gd name="connsiteY181" fmla="*/ 6572900 h 6858000"/>
              <a:gd name="connsiteX182" fmla="*/ 1234002 w 5808292"/>
              <a:gd name="connsiteY182" fmla="*/ 6566806 h 6858000"/>
              <a:gd name="connsiteX183" fmla="*/ 1249021 w 5808292"/>
              <a:gd name="connsiteY183" fmla="*/ 6536434 h 6858000"/>
              <a:gd name="connsiteX184" fmla="*/ 1249021 w 5808292"/>
              <a:gd name="connsiteY184" fmla="*/ 6528842 h 6858000"/>
              <a:gd name="connsiteX185" fmla="*/ 1192700 w 5808292"/>
              <a:gd name="connsiteY185" fmla="*/ 6490877 h 6858000"/>
              <a:gd name="connsiteX186" fmla="*/ 997454 w 5808292"/>
              <a:gd name="connsiteY186" fmla="*/ 6490877 h 6858000"/>
              <a:gd name="connsiteX187" fmla="*/ 982435 w 5808292"/>
              <a:gd name="connsiteY187" fmla="*/ 6483284 h 6858000"/>
              <a:gd name="connsiteX188" fmla="*/ 997454 w 5808292"/>
              <a:gd name="connsiteY188" fmla="*/ 6479487 h 6858000"/>
              <a:gd name="connsiteX189" fmla="*/ 1042511 w 5808292"/>
              <a:gd name="connsiteY189" fmla="*/ 6468098 h 6858000"/>
              <a:gd name="connsiteX190" fmla="*/ 1170171 w 5808292"/>
              <a:gd name="connsiteY190" fmla="*/ 6418744 h 6858000"/>
              <a:gd name="connsiteX191" fmla="*/ 1245266 w 5808292"/>
              <a:gd name="connsiteY191" fmla="*/ 6414948 h 6858000"/>
              <a:gd name="connsiteX192" fmla="*/ 1294077 w 5808292"/>
              <a:gd name="connsiteY192" fmla="*/ 6414948 h 6858000"/>
              <a:gd name="connsiteX193" fmla="*/ 1339134 w 5808292"/>
              <a:gd name="connsiteY193" fmla="*/ 6407355 h 6858000"/>
              <a:gd name="connsiteX194" fmla="*/ 1357908 w 5808292"/>
              <a:gd name="connsiteY194" fmla="*/ 6399762 h 6858000"/>
              <a:gd name="connsiteX195" fmla="*/ 1339134 w 5808292"/>
              <a:gd name="connsiteY195" fmla="*/ 6392169 h 6858000"/>
              <a:gd name="connsiteX196" fmla="*/ 1207719 w 5808292"/>
              <a:gd name="connsiteY196" fmla="*/ 6399762 h 6858000"/>
              <a:gd name="connsiteX197" fmla="*/ 1151398 w 5808292"/>
              <a:gd name="connsiteY197" fmla="*/ 6376983 h 6858000"/>
              <a:gd name="connsiteX198" fmla="*/ 1151398 w 5808292"/>
              <a:gd name="connsiteY198" fmla="*/ 6369390 h 6858000"/>
              <a:gd name="connsiteX199" fmla="*/ 1155152 w 5808292"/>
              <a:gd name="connsiteY199" fmla="*/ 6354204 h 6858000"/>
              <a:gd name="connsiteX200" fmla="*/ 1188945 w 5808292"/>
              <a:gd name="connsiteY200" fmla="*/ 6354204 h 6858000"/>
              <a:gd name="connsiteX201" fmla="*/ 1211473 w 5808292"/>
              <a:gd name="connsiteY201" fmla="*/ 6346611 h 6858000"/>
              <a:gd name="connsiteX202" fmla="*/ 1215228 w 5808292"/>
              <a:gd name="connsiteY202" fmla="*/ 6339018 h 6858000"/>
              <a:gd name="connsiteX203" fmla="*/ 1207719 w 5808292"/>
              <a:gd name="connsiteY203" fmla="*/ 6335222 h 6858000"/>
              <a:gd name="connsiteX204" fmla="*/ 1173926 w 5808292"/>
              <a:gd name="connsiteY204" fmla="*/ 6335222 h 6858000"/>
              <a:gd name="connsiteX205" fmla="*/ 1162662 w 5808292"/>
              <a:gd name="connsiteY205" fmla="*/ 6327629 h 6858000"/>
              <a:gd name="connsiteX206" fmla="*/ 1170171 w 5808292"/>
              <a:gd name="connsiteY206" fmla="*/ 6320036 h 6858000"/>
              <a:gd name="connsiteX207" fmla="*/ 1215228 w 5808292"/>
              <a:gd name="connsiteY207" fmla="*/ 6301054 h 6858000"/>
              <a:gd name="connsiteX208" fmla="*/ 1286568 w 5808292"/>
              <a:gd name="connsiteY208" fmla="*/ 6285868 h 6858000"/>
              <a:gd name="connsiteX209" fmla="*/ 1286568 w 5808292"/>
              <a:gd name="connsiteY209" fmla="*/ 6282071 h 6858000"/>
              <a:gd name="connsiteX210" fmla="*/ 1286568 w 5808292"/>
              <a:gd name="connsiteY210" fmla="*/ 6274478 h 6858000"/>
              <a:gd name="connsiteX211" fmla="*/ 1271549 w 5808292"/>
              <a:gd name="connsiteY211" fmla="*/ 6274478 h 6858000"/>
              <a:gd name="connsiteX212" fmla="*/ 1260285 w 5808292"/>
              <a:gd name="connsiteY212" fmla="*/ 6251700 h 6858000"/>
              <a:gd name="connsiteX213" fmla="*/ 1256530 w 5808292"/>
              <a:gd name="connsiteY213" fmla="*/ 6240310 h 6858000"/>
              <a:gd name="connsiteX214" fmla="*/ 1222738 w 5808292"/>
              <a:gd name="connsiteY214" fmla="*/ 6228921 h 6858000"/>
              <a:gd name="connsiteX215" fmla="*/ 1249021 w 5808292"/>
              <a:gd name="connsiteY215" fmla="*/ 6228921 h 6858000"/>
              <a:gd name="connsiteX216" fmla="*/ 1252775 w 5808292"/>
              <a:gd name="connsiteY216" fmla="*/ 6217531 h 6858000"/>
              <a:gd name="connsiteX217" fmla="*/ 1252775 w 5808292"/>
              <a:gd name="connsiteY217" fmla="*/ 6209938 h 6858000"/>
              <a:gd name="connsiteX218" fmla="*/ 1256530 w 5808292"/>
              <a:gd name="connsiteY218" fmla="*/ 6209938 h 6858000"/>
              <a:gd name="connsiteX219" fmla="*/ 1294077 w 5808292"/>
              <a:gd name="connsiteY219" fmla="*/ 6213735 h 6858000"/>
              <a:gd name="connsiteX220" fmla="*/ 1301587 w 5808292"/>
              <a:gd name="connsiteY220" fmla="*/ 6209938 h 6858000"/>
              <a:gd name="connsiteX221" fmla="*/ 1297832 w 5808292"/>
              <a:gd name="connsiteY221" fmla="*/ 6202346 h 6858000"/>
              <a:gd name="connsiteX222" fmla="*/ 1275304 w 5808292"/>
              <a:gd name="connsiteY222" fmla="*/ 6187160 h 6858000"/>
              <a:gd name="connsiteX223" fmla="*/ 1271549 w 5808292"/>
              <a:gd name="connsiteY223" fmla="*/ 6168177 h 6858000"/>
              <a:gd name="connsiteX224" fmla="*/ 1279058 w 5808292"/>
              <a:gd name="connsiteY224" fmla="*/ 6156788 h 6858000"/>
              <a:gd name="connsiteX225" fmla="*/ 1297832 w 5808292"/>
              <a:gd name="connsiteY225" fmla="*/ 6156788 h 6858000"/>
              <a:gd name="connsiteX226" fmla="*/ 1342889 w 5808292"/>
              <a:gd name="connsiteY226" fmla="*/ 6171974 h 6858000"/>
              <a:gd name="connsiteX227" fmla="*/ 1361662 w 5808292"/>
              <a:gd name="connsiteY227" fmla="*/ 6164381 h 6858000"/>
              <a:gd name="connsiteX228" fmla="*/ 1372926 w 5808292"/>
              <a:gd name="connsiteY228" fmla="*/ 6141602 h 6858000"/>
              <a:gd name="connsiteX229" fmla="*/ 1406719 w 5808292"/>
              <a:gd name="connsiteY229" fmla="*/ 6134009 h 6858000"/>
              <a:gd name="connsiteX230" fmla="*/ 1436757 w 5808292"/>
              <a:gd name="connsiteY230" fmla="*/ 6137806 h 6858000"/>
              <a:gd name="connsiteX231" fmla="*/ 1444266 w 5808292"/>
              <a:gd name="connsiteY231" fmla="*/ 6126416 h 6858000"/>
              <a:gd name="connsiteX232" fmla="*/ 1436757 w 5808292"/>
              <a:gd name="connsiteY232" fmla="*/ 6115027 h 6858000"/>
              <a:gd name="connsiteX233" fmla="*/ 1425493 w 5808292"/>
              <a:gd name="connsiteY233" fmla="*/ 6118823 h 6858000"/>
              <a:gd name="connsiteX234" fmla="*/ 1380436 w 5808292"/>
              <a:gd name="connsiteY234" fmla="*/ 6107434 h 6858000"/>
              <a:gd name="connsiteX235" fmla="*/ 1376681 w 5808292"/>
              <a:gd name="connsiteY235" fmla="*/ 6084655 h 6858000"/>
              <a:gd name="connsiteX236" fmla="*/ 1342889 w 5808292"/>
              <a:gd name="connsiteY236" fmla="*/ 6084655 h 6858000"/>
              <a:gd name="connsiteX237" fmla="*/ 1312851 w 5808292"/>
              <a:gd name="connsiteY237" fmla="*/ 6080859 h 6858000"/>
              <a:gd name="connsiteX238" fmla="*/ 1305576 w 5808292"/>
              <a:gd name="connsiteY238" fmla="*/ 6076647 h 6858000"/>
              <a:gd name="connsiteX239" fmla="*/ 1301346 w 5808292"/>
              <a:gd name="connsiteY239" fmla="*/ 6077973 h 6858000"/>
              <a:gd name="connsiteX240" fmla="*/ 1304064 w 5808292"/>
              <a:gd name="connsiteY240" fmla="*/ 6071704 h 6858000"/>
              <a:gd name="connsiteX241" fmla="*/ 1296553 w 5808292"/>
              <a:gd name="connsiteY241" fmla="*/ 6047454 h 6858000"/>
              <a:gd name="connsiteX242" fmla="*/ 1277774 w 5808292"/>
              <a:gd name="connsiteY242" fmla="*/ 6047454 h 6858000"/>
              <a:gd name="connsiteX243" fmla="*/ 1258994 w 5808292"/>
              <a:gd name="connsiteY243" fmla="*/ 6032903 h 6858000"/>
              <a:gd name="connsiteX244" fmla="*/ 1236459 w 5808292"/>
              <a:gd name="connsiteY244" fmla="*/ 6008653 h 6858000"/>
              <a:gd name="connsiteX245" fmla="*/ 1202656 w 5808292"/>
              <a:gd name="connsiteY245" fmla="*/ 5994103 h 6858000"/>
              <a:gd name="connsiteX246" fmla="*/ 1168853 w 5808292"/>
              <a:gd name="connsiteY246" fmla="*/ 5994103 h 6858000"/>
              <a:gd name="connsiteX247" fmla="*/ 1116272 w 5808292"/>
              <a:gd name="connsiteY247" fmla="*/ 5998953 h 6858000"/>
              <a:gd name="connsiteX248" fmla="*/ 1108760 w 5808292"/>
              <a:gd name="connsiteY248" fmla="*/ 5994103 h 6858000"/>
              <a:gd name="connsiteX249" fmla="*/ 1112516 w 5808292"/>
              <a:gd name="connsiteY249" fmla="*/ 5979552 h 6858000"/>
              <a:gd name="connsiteX250" fmla="*/ 1135051 w 5808292"/>
              <a:gd name="connsiteY250" fmla="*/ 5969853 h 6858000"/>
              <a:gd name="connsiteX251" fmla="*/ 1142562 w 5808292"/>
              <a:gd name="connsiteY251" fmla="*/ 5935902 h 6858000"/>
              <a:gd name="connsiteX252" fmla="*/ 1105004 w 5808292"/>
              <a:gd name="connsiteY252" fmla="*/ 5931052 h 6858000"/>
              <a:gd name="connsiteX253" fmla="*/ 1120028 w 5808292"/>
              <a:gd name="connsiteY253" fmla="*/ 5926202 h 6858000"/>
              <a:gd name="connsiteX254" fmla="*/ 1153830 w 5808292"/>
              <a:gd name="connsiteY254" fmla="*/ 5926202 h 6858000"/>
              <a:gd name="connsiteX255" fmla="*/ 1187633 w 5808292"/>
              <a:gd name="connsiteY255" fmla="*/ 5911652 h 6858000"/>
              <a:gd name="connsiteX256" fmla="*/ 1195145 w 5808292"/>
              <a:gd name="connsiteY256" fmla="*/ 5882551 h 6858000"/>
              <a:gd name="connsiteX257" fmla="*/ 1176365 w 5808292"/>
              <a:gd name="connsiteY257" fmla="*/ 5868002 h 6858000"/>
              <a:gd name="connsiteX258" fmla="*/ 1146318 w 5808292"/>
              <a:gd name="connsiteY258" fmla="*/ 5872851 h 6858000"/>
              <a:gd name="connsiteX259" fmla="*/ 1082469 w 5808292"/>
              <a:gd name="connsiteY259" fmla="*/ 5882551 h 6858000"/>
              <a:gd name="connsiteX260" fmla="*/ 1074957 w 5808292"/>
              <a:gd name="connsiteY260" fmla="*/ 5877702 h 6858000"/>
              <a:gd name="connsiteX261" fmla="*/ 1022375 w 5808292"/>
              <a:gd name="connsiteY261" fmla="*/ 5868002 h 6858000"/>
              <a:gd name="connsiteX262" fmla="*/ 992139 w 5808292"/>
              <a:gd name="connsiteY262" fmla="*/ 5861494 h 6858000"/>
              <a:gd name="connsiteX263" fmla="*/ 1002617 w 5808292"/>
              <a:gd name="connsiteY263" fmla="*/ 5858291 h 6858000"/>
              <a:gd name="connsiteX264" fmla="*/ 1019982 w 5808292"/>
              <a:gd name="connsiteY264" fmla="*/ 5849274 h 6858000"/>
              <a:gd name="connsiteX265" fmla="*/ 1025145 w 5808292"/>
              <a:gd name="connsiteY265" fmla="*/ 5845003 h 6858000"/>
              <a:gd name="connsiteX266" fmla="*/ 1025749 w 5808292"/>
              <a:gd name="connsiteY266" fmla="*/ 5843171 h 6858000"/>
              <a:gd name="connsiteX267" fmla="*/ 1029418 w 5808292"/>
              <a:gd name="connsiteY267" fmla="*/ 5842539 h 6858000"/>
              <a:gd name="connsiteX268" fmla="*/ 1033643 w 5808292"/>
              <a:gd name="connsiteY268" fmla="*/ 5834051 h 6858000"/>
              <a:gd name="connsiteX269" fmla="*/ 1052422 w 5808292"/>
              <a:gd name="connsiteY269" fmla="*/ 5814651 h 6858000"/>
              <a:gd name="connsiteX270" fmla="*/ 1097492 w 5808292"/>
              <a:gd name="connsiteY270" fmla="*/ 5814651 h 6858000"/>
              <a:gd name="connsiteX271" fmla="*/ 1131295 w 5808292"/>
              <a:gd name="connsiteY271" fmla="*/ 5804950 h 6858000"/>
              <a:gd name="connsiteX272" fmla="*/ 1112516 w 5808292"/>
              <a:gd name="connsiteY272" fmla="*/ 5790401 h 6858000"/>
              <a:gd name="connsiteX273" fmla="*/ 1022375 w 5808292"/>
              <a:gd name="connsiteY273" fmla="*/ 5785551 h 6858000"/>
              <a:gd name="connsiteX274" fmla="*/ 879653 w 5808292"/>
              <a:gd name="connsiteY274" fmla="*/ 5785551 h 6858000"/>
              <a:gd name="connsiteX275" fmla="*/ 860873 w 5808292"/>
              <a:gd name="connsiteY275" fmla="*/ 5790401 h 6858000"/>
              <a:gd name="connsiteX276" fmla="*/ 823315 w 5808292"/>
              <a:gd name="connsiteY276" fmla="*/ 5785551 h 6858000"/>
              <a:gd name="connsiteX277" fmla="*/ 785756 w 5808292"/>
              <a:gd name="connsiteY277" fmla="*/ 5790401 h 6858000"/>
              <a:gd name="connsiteX278" fmla="*/ 759465 w 5808292"/>
              <a:gd name="connsiteY278" fmla="*/ 5790401 h 6858000"/>
              <a:gd name="connsiteX279" fmla="*/ 695616 w 5808292"/>
              <a:gd name="connsiteY279" fmla="*/ 5775851 h 6858000"/>
              <a:gd name="connsiteX280" fmla="*/ 680592 w 5808292"/>
              <a:gd name="connsiteY280" fmla="*/ 5785551 h 6858000"/>
              <a:gd name="connsiteX281" fmla="*/ 658057 w 5808292"/>
              <a:gd name="connsiteY281" fmla="*/ 5775851 h 6858000"/>
              <a:gd name="connsiteX282" fmla="*/ 526602 w 5808292"/>
              <a:gd name="connsiteY282" fmla="*/ 5775851 h 6858000"/>
              <a:gd name="connsiteX283" fmla="*/ 464160 w 5808292"/>
              <a:gd name="connsiteY283" fmla="*/ 5775244 h 6858000"/>
              <a:gd name="connsiteX284" fmla="*/ 428294 w 5808292"/>
              <a:gd name="connsiteY284" fmla="*/ 5772911 h 6858000"/>
              <a:gd name="connsiteX285" fmla="*/ 429364 w 5808292"/>
              <a:gd name="connsiteY285" fmla="*/ 5772719 h 6858000"/>
              <a:gd name="connsiteX286" fmla="*/ 478191 w 5808292"/>
              <a:gd name="connsiteY286" fmla="*/ 5772719 h 6858000"/>
              <a:gd name="connsiteX287" fmla="*/ 508238 w 5808292"/>
              <a:gd name="connsiteY287" fmla="*/ 5769821 h 6858000"/>
              <a:gd name="connsiteX288" fmla="*/ 519505 w 5808292"/>
              <a:gd name="connsiteY288" fmla="*/ 5766924 h 6858000"/>
              <a:gd name="connsiteX289" fmla="*/ 564576 w 5808292"/>
              <a:gd name="connsiteY289" fmla="*/ 5766924 h 6858000"/>
              <a:gd name="connsiteX290" fmla="*/ 613402 w 5808292"/>
              <a:gd name="connsiteY290" fmla="*/ 5766924 h 6858000"/>
              <a:gd name="connsiteX291" fmla="*/ 662228 w 5808292"/>
              <a:gd name="connsiteY291" fmla="*/ 5766924 h 6858000"/>
              <a:gd name="connsiteX292" fmla="*/ 684763 w 5808292"/>
              <a:gd name="connsiteY292" fmla="*/ 5761128 h 6858000"/>
              <a:gd name="connsiteX293" fmla="*/ 718566 w 5808292"/>
              <a:gd name="connsiteY293" fmla="*/ 5761128 h 6858000"/>
              <a:gd name="connsiteX294" fmla="*/ 733589 w 5808292"/>
              <a:gd name="connsiteY294" fmla="*/ 5761128 h 6858000"/>
              <a:gd name="connsiteX295" fmla="*/ 774904 w 5808292"/>
              <a:gd name="connsiteY295" fmla="*/ 5764026 h 6858000"/>
              <a:gd name="connsiteX296" fmla="*/ 789927 w 5808292"/>
              <a:gd name="connsiteY296" fmla="*/ 5755332 h 6858000"/>
              <a:gd name="connsiteX297" fmla="*/ 804950 w 5808292"/>
              <a:gd name="connsiteY297" fmla="*/ 5755332 h 6858000"/>
              <a:gd name="connsiteX298" fmla="*/ 808706 w 5808292"/>
              <a:gd name="connsiteY298" fmla="*/ 5749537 h 6858000"/>
              <a:gd name="connsiteX299" fmla="*/ 857532 w 5808292"/>
              <a:gd name="connsiteY299" fmla="*/ 5749537 h 6858000"/>
              <a:gd name="connsiteX300" fmla="*/ 857532 w 5808292"/>
              <a:gd name="connsiteY300" fmla="*/ 5755332 h 6858000"/>
              <a:gd name="connsiteX301" fmla="*/ 951429 w 5808292"/>
              <a:gd name="connsiteY301" fmla="*/ 5755332 h 6858000"/>
              <a:gd name="connsiteX302" fmla="*/ 973964 w 5808292"/>
              <a:gd name="connsiteY302" fmla="*/ 5755332 h 6858000"/>
              <a:gd name="connsiteX303" fmla="*/ 1060349 w 5808292"/>
              <a:gd name="connsiteY303" fmla="*/ 5749537 h 6858000"/>
              <a:gd name="connsiteX304" fmla="*/ 1060349 w 5808292"/>
              <a:gd name="connsiteY304" fmla="*/ 5740843 h 6858000"/>
              <a:gd name="connsiteX305" fmla="*/ 1064104 w 5808292"/>
              <a:gd name="connsiteY305" fmla="*/ 5737945 h 6858000"/>
              <a:gd name="connsiteX306" fmla="*/ 1071616 w 5808292"/>
              <a:gd name="connsiteY306" fmla="*/ 5740843 h 6858000"/>
              <a:gd name="connsiteX307" fmla="*/ 1142978 w 5808292"/>
              <a:gd name="connsiteY307" fmla="*/ 5740843 h 6858000"/>
              <a:gd name="connsiteX308" fmla="*/ 1158001 w 5808292"/>
              <a:gd name="connsiteY308" fmla="*/ 5746639 h 6858000"/>
              <a:gd name="connsiteX309" fmla="*/ 1184292 w 5808292"/>
              <a:gd name="connsiteY309" fmla="*/ 5746639 h 6858000"/>
              <a:gd name="connsiteX310" fmla="*/ 1210583 w 5808292"/>
              <a:gd name="connsiteY310" fmla="*/ 5735047 h 6858000"/>
              <a:gd name="connsiteX311" fmla="*/ 1221850 w 5808292"/>
              <a:gd name="connsiteY311" fmla="*/ 5732149 h 6858000"/>
              <a:gd name="connsiteX312" fmla="*/ 1236874 w 5808292"/>
              <a:gd name="connsiteY312" fmla="*/ 5732149 h 6858000"/>
              <a:gd name="connsiteX313" fmla="*/ 1240630 w 5808292"/>
              <a:gd name="connsiteY313" fmla="*/ 5729252 h 6858000"/>
              <a:gd name="connsiteX314" fmla="*/ 1236874 w 5808292"/>
              <a:gd name="connsiteY314" fmla="*/ 5723456 h 6858000"/>
              <a:gd name="connsiteX315" fmla="*/ 1191804 w 5808292"/>
              <a:gd name="connsiteY315" fmla="*/ 5717660 h 6858000"/>
              <a:gd name="connsiteX316" fmla="*/ 1180536 w 5808292"/>
              <a:gd name="connsiteY316" fmla="*/ 5711865 h 6858000"/>
              <a:gd name="connsiteX317" fmla="*/ 1146734 w 5808292"/>
              <a:gd name="connsiteY317" fmla="*/ 5700273 h 6858000"/>
              <a:gd name="connsiteX318" fmla="*/ 1139222 w 5808292"/>
              <a:gd name="connsiteY318" fmla="*/ 5703171 h 6858000"/>
              <a:gd name="connsiteX319" fmla="*/ 1131710 w 5808292"/>
              <a:gd name="connsiteY319" fmla="*/ 5697375 h 6858000"/>
              <a:gd name="connsiteX320" fmla="*/ 1097908 w 5808292"/>
              <a:gd name="connsiteY320" fmla="*/ 5682886 h 6858000"/>
              <a:gd name="connsiteX321" fmla="*/ 1071616 w 5808292"/>
              <a:gd name="connsiteY321" fmla="*/ 5691580 h 6858000"/>
              <a:gd name="connsiteX322" fmla="*/ 1067860 w 5808292"/>
              <a:gd name="connsiteY322" fmla="*/ 5688682 h 6858000"/>
              <a:gd name="connsiteX323" fmla="*/ 1041570 w 5808292"/>
              <a:gd name="connsiteY323" fmla="*/ 5688682 h 6858000"/>
              <a:gd name="connsiteX324" fmla="*/ 988988 w 5808292"/>
              <a:gd name="connsiteY324" fmla="*/ 5697375 h 6858000"/>
              <a:gd name="connsiteX325" fmla="*/ 985232 w 5808292"/>
              <a:gd name="connsiteY325" fmla="*/ 5691580 h 6858000"/>
              <a:gd name="connsiteX326" fmla="*/ 977720 w 5808292"/>
              <a:gd name="connsiteY326" fmla="*/ 5665499 h 6858000"/>
              <a:gd name="connsiteX327" fmla="*/ 951429 w 5808292"/>
              <a:gd name="connsiteY327" fmla="*/ 5665499 h 6858000"/>
              <a:gd name="connsiteX328" fmla="*/ 943917 w 5808292"/>
              <a:gd name="connsiteY328" fmla="*/ 5677090 h 6858000"/>
              <a:gd name="connsiteX329" fmla="*/ 921382 w 5808292"/>
              <a:gd name="connsiteY329" fmla="*/ 5688682 h 6858000"/>
              <a:gd name="connsiteX330" fmla="*/ 913870 w 5808292"/>
              <a:gd name="connsiteY330" fmla="*/ 5691580 h 6858000"/>
              <a:gd name="connsiteX331" fmla="*/ 898847 w 5808292"/>
              <a:gd name="connsiteY331" fmla="*/ 5691580 h 6858000"/>
              <a:gd name="connsiteX332" fmla="*/ 883824 w 5808292"/>
              <a:gd name="connsiteY332" fmla="*/ 5691580 h 6858000"/>
              <a:gd name="connsiteX333" fmla="*/ 876312 w 5808292"/>
              <a:gd name="connsiteY333" fmla="*/ 5697375 h 6858000"/>
              <a:gd name="connsiteX334" fmla="*/ 872556 w 5808292"/>
              <a:gd name="connsiteY334" fmla="*/ 5714762 h 6858000"/>
              <a:gd name="connsiteX335" fmla="*/ 857532 w 5808292"/>
              <a:gd name="connsiteY335" fmla="*/ 5714762 h 6858000"/>
              <a:gd name="connsiteX336" fmla="*/ 853776 w 5808292"/>
              <a:gd name="connsiteY336" fmla="*/ 5706069 h 6858000"/>
              <a:gd name="connsiteX337" fmla="*/ 823730 w 5808292"/>
              <a:gd name="connsiteY337" fmla="*/ 5697375 h 6858000"/>
              <a:gd name="connsiteX338" fmla="*/ 816218 w 5808292"/>
              <a:gd name="connsiteY338" fmla="*/ 5700273 h 6858000"/>
              <a:gd name="connsiteX339" fmla="*/ 801194 w 5808292"/>
              <a:gd name="connsiteY339" fmla="*/ 5700273 h 6858000"/>
              <a:gd name="connsiteX340" fmla="*/ 793683 w 5808292"/>
              <a:gd name="connsiteY340" fmla="*/ 5706069 h 6858000"/>
              <a:gd name="connsiteX341" fmla="*/ 789927 w 5808292"/>
              <a:gd name="connsiteY341" fmla="*/ 5697375 h 6858000"/>
              <a:gd name="connsiteX342" fmla="*/ 786171 w 5808292"/>
              <a:gd name="connsiteY342" fmla="*/ 5697375 h 6858000"/>
              <a:gd name="connsiteX343" fmla="*/ 752368 w 5808292"/>
              <a:gd name="connsiteY343" fmla="*/ 5703171 h 6858000"/>
              <a:gd name="connsiteX344" fmla="*/ 714810 w 5808292"/>
              <a:gd name="connsiteY344" fmla="*/ 5697375 h 6858000"/>
              <a:gd name="connsiteX345" fmla="*/ 677252 w 5808292"/>
              <a:gd name="connsiteY345" fmla="*/ 5700273 h 6858000"/>
              <a:gd name="connsiteX346" fmla="*/ 632181 w 5808292"/>
              <a:gd name="connsiteY346" fmla="*/ 5700273 h 6858000"/>
              <a:gd name="connsiteX347" fmla="*/ 628425 w 5808292"/>
              <a:gd name="connsiteY347" fmla="*/ 5700273 h 6858000"/>
              <a:gd name="connsiteX348" fmla="*/ 628425 w 5808292"/>
              <a:gd name="connsiteY348" fmla="*/ 5703171 h 6858000"/>
              <a:gd name="connsiteX349" fmla="*/ 639692 w 5808292"/>
              <a:gd name="connsiteY349" fmla="*/ 5708967 h 6858000"/>
              <a:gd name="connsiteX350" fmla="*/ 647204 w 5808292"/>
              <a:gd name="connsiteY350" fmla="*/ 5714762 h 6858000"/>
              <a:gd name="connsiteX351" fmla="*/ 635937 w 5808292"/>
              <a:gd name="connsiteY351" fmla="*/ 5717660 h 6858000"/>
              <a:gd name="connsiteX352" fmla="*/ 662228 w 5808292"/>
              <a:gd name="connsiteY352" fmla="*/ 5726354 h 6858000"/>
              <a:gd name="connsiteX353" fmla="*/ 673496 w 5808292"/>
              <a:gd name="connsiteY353" fmla="*/ 5732149 h 6858000"/>
              <a:gd name="connsiteX354" fmla="*/ 662228 w 5808292"/>
              <a:gd name="connsiteY354" fmla="*/ 5737945 h 6858000"/>
              <a:gd name="connsiteX355" fmla="*/ 635937 w 5808292"/>
              <a:gd name="connsiteY355" fmla="*/ 5732149 h 6858000"/>
              <a:gd name="connsiteX356" fmla="*/ 628425 w 5808292"/>
              <a:gd name="connsiteY356" fmla="*/ 5732149 h 6858000"/>
              <a:gd name="connsiteX357" fmla="*/ 587110 w 5808292"/>
              <a:gd name="connsiteY357" fmla="*/ 5737945 h 6858000"/>
              <a:gd name="connsiteX358" fmla="*/ 560820 w 5808292"/>
              <a:gd name="connsiteY358" fmla="*/ 5732149 h 6858000"/>
              <a:gd name="connsiteX359" fmla="*/ 557064 w 5808292"/>
              <a:gd name="connsiteY359" fmla="*/ 5732149 h 6858000"/>
              <a:gd name="connsiteX360" fmla="*/ 527017 w 5808292"/>
              <a:gd name="connsiteY360" fmla="*/ 5737945 h 6858000"/>
              <a:gd name="connsiteX361" fmla="*/ 506360 w 5808292"/>
              <a:gd name="connsiteY361" fmla="*/ 5733237 h 6858000"/>
              <a:gd name="connsiteX362" fmla="*/ 491822 w 5808292"/>
              <a:gd name="connsiteY362" fmla="*/ 5728393 h 6858000"/>
              <a:gd name="connsiteX363" fmla="*/ 496908 w 5808292"/>
              <a:gd name="connsiteY363" fmla="*/ 5725988 h 6858000"/>
              <a:gd name="connsiteX364" fmla="*/ 502542 w 5808292"/>
              <a:gd name="connsiteY364" fmla="*/ 5717995 h 6858000"/>
              <a:gd name="connsiteX365" fmla="*/ 525076 w 5808292"/>
              <a:gd name="connsiteY365" fmla="*/ 5710892 h 6858000"/>
              <a:gd name="connsiteX366" fmla="*/ 502542 w 5808292"/>
              <a:gd name="connsiteY366" fmla="*/ 5693132 h 6858000"/>
              <a:gd name="connsiteX367" fmla="*/ 483762 w 5808292"/>
              <a:gd name="connsiteY367" fmla="*/ 5682476 h 6858000"/>
              <a:gd name="connsiteX368" fmla="*/ 476250 w 5808292"/>
              <a:gd name="connsiteY368" fmla="*/ 5678923 h 6858000"/>
              <a:gd name="connsiteX369" fmla="*/ 457471 w 5808292"/>
              <a:gd name="connsiteY369" fmla="*/ 5686028 h 6858000"/>
              <a:gd name="connsiteX370" fmla="*/ 453716 w 5808292"/>
              <a:gd name="connsiteY370" fmla="*/ 5700236 h 6858000"/>
              <a:gd name="connsiteX371" fmla="*/ 449960 w 5808292"/>
              <a:gd name="connsiteY371" fmla="*/ 5703788 h 6858000"/>
              <a:gd name="connsiteX372" fmla="*/ 449960 w 5808292"/>
              <a:gd name="connsiteY372" fmla="*/ 5686028 h 6858000"/>
              <a:gd name="connsiteX373" fmla="*/ 442448 w 5808292"/>
              <a:gd name="connsiteY373" fmla="*/ 5678923 h 6858000"/>
              <a:gd name="connsiteX374" fmla="*/ 412401 w 5808292"/>
              <a:gd name="connsiteY374" fmla="*/ 5675371 h 6858000"/>
              <a:gd name="connsiteX375" fmla="*/ 412401 w 5808292"/>
              <a:gd name="connsiteY375" fmla="*/ 5671819 h 6858000"/>
              <a:gd name="connsiteX376" fmla="*/ 411864 w 5808292"/>
              <a:gd name="connsiteY376" fmla="*/ 5672327 h 6858000"/>
              <a:gd name="connsiteX377" fmla="*/ 408645 w 5808292"/>
              <a:gd name="connsiteY377" fmla="*/ 5654059 h 6858000"/>
              <a:gd name="connsiteX378" fmla="*/ 393622 w 5808292"/>
              <a:gd name="connsiteY378" fmla="*/ 5629195 h 6858000"/>
              <a:gd name="connsiteX379" fmla="*/ 427424 w 5808292"/>
              <a:gd name="connsiteY379" fmla="*/ 5625643 h 6858000"/>
              <a:gd name="connsiteX380" fmla="*/ 461227 w 5808292"/>
              <a:gd name="connsiteY380" fmla="*/ 5622092 h 6858000"/>
              <a:gd name="connsiteX381" fmla="*/ 502542 w 5808292"/>
              <a:gd name="connsiteY381" fmla="*/ 5622092 h 6858000"/>
              <a:gd name="connsiteX382" fmla="*/ 513809 w 5808292"/>
              <a:gd name="connsiteY382" fmla="*/ 5625643 h 6858000"/>
              <a:gd name="connsiteX383" fmla="*/ 558880 w 5808292"/>
              <a:gd name="connsiteY383" fmla="*/ 5625643 h 6858000"/>
              <a:gd name="connsiteX384" fmla="*/ 566391 w 5808292"/>
              <a:gd name="connsiteY384" fmla="*/ 5622092 h 6858000"/>
              <a:gd name="connsiteX385" fmla="*/ 600194 w 5808292"/>
              <a:gd name="connsiteY385" fmla="*/ 5629195 h 6858000"/>
              <a:gd name="connsiteX386" fmla="*/ 667800 w 5808292"/>
              <a:gd name="connsiteY386" fmla="*/ 5629195 h 6858000"/>
              <a:gd name="connsiteX387" fmla="*/ 686578 w 5808292"/>
              <a:gd name="connsiteY387" fmla="*/ 5629195 h 6858000"/>
              <a:gd name="connsiteX388" fmla="*/ 709114 w 5808292"/>
              <a:gd name="connsiteY388" fmla="*/ 5629195 h 6858000"/>
              <a:gd name="connsiteX389" fmla="*/ 750428 w 5808292"/>
              <a:gd name="connsiteY389" fmla="*/ 5632747 h 6858000"/>
              <a:gd name="connsiteX390" fmla="*/ 784231 w 5808292"/>
              <a:gd name="connsiteY390" fmla="*/ 5632747 h 6858000"/>
              <a:gd name="connsiteX391" fmla="*/ 818034 w 5808292"/>
              <a:gd name="connsiteY391" fmla="*/ 5632747 h 6858000"/>
              <a:gd name="connsiteX392" fmla="*/ 829301 w 5808292"/>
              <a:gd name="connsiteY392" fmla="*/ 5632747 h 6858000"/>
              <a:gd name="connsiteX393" fmla="*/ 885639 w 5808292"/>
              <a:gd name="connsiteY393" fmla="*/ 5629195 h 6858000"/>
              <a:gd name="connsiteX394" fmla="*/ 896906 w 5808292"/>
              <a:gd name="connsiteY394" fmla="*/ 5618539 h 6858000"/>
              <a:gd name="connsiteX395" fmla="*/ 900662 w 5808292"/>
              <a:gd name="connsiteY395" fmla="*/ 5607883 h 6858000"/>
              <a:gd name="connsiteX396" fmla="*/ 941977 w 5808292"/>
              <a:gd name="connsiteY396" fmla="*/ 5593675 h 6858000"/>
              <a:gd name="connsiteX397" fmla="*/ 972024 w 5808292"/>
              <a:gd name="connsiteY397" fmla="*/ 5600780 h 6858000"/>
              <a:gd name="connsiteX398" fmla="*/ 975780 w 5808292"/>
              <a:gd name="connsiteY398" fmla="*/ 5600780 h 6858000"/>
              <a:gd name="connsiteX399" fmla="*/ 1002070 w 5808292"/>
              <a:gd name="connsiteY399" fmla="*/ 5593675 h 6858000"/>
              <a:gd name="connsiteX400" fmla="*/ 1043385 w 5808292"/>
              <a:gd name="connsiteY400" fmla="*/ 5600780 h 6858000"/>
              <a:gd name="connsiteX401" fmla="*/ 1050897 w 5808292"/>
              <a:gd name="connsiteY401" fmla="*/ 5600780 h 6858000"/>
              <a:gd name="connsiteX402" fmla="*/ 1077188 w 5808292"/>
              <a:gd name="connsiteY402" fmla="*/ 5593675 h 6858000"/>
              <a:gd name="connsiteX403" fmla="*/ 1088456 w 5808292"/>
              <a:gd name="connsiteY403" fmla="*/ 5600780 h 6858000"/>
              <a:gd name="connsiteX404" fmla="*/ 1077188 w 5808292"/>
              <a:gd name="connsiteY404" fmla="*/ 5607883 h 6858000"/>
              <a:gd name="connsiteX405" fmla="*/ 1050897 w 5808292"/>
              <a:gd name="connsiteY405" fmla="*/ 5618539 h 6858000"/>
              <a:gd name="connsiteX406" fmla="*/ 1062164 w 5808292"/>
              <a:gd name="connsiteY406" fmla="*/ 5622092 h 6858000"/>
              <a:gd name="connsiteX407" fmla="*/ 1054652 w 5808292"/>
              <a:gd name="connsiteY407" fmla="*/ 5629195 h 6858000"/>
              <a:gd name="connsiteX408" fmla="*/ 1043385 w 5808292"/>
              <a:gd name="connsiteY408" fmla="*/ 5636299 h 6858000"/>
              <a:gd name="connsiteX409" fmla="*/ 1043385 w 5808292"/>
              <a:gd name="connsiteY409" fmla="*/ 5639851 h 6858000"/>
              <a:gd name="connsiteX410" fmla="*/ 1047141 w 5808292"/>
              <a:gd name="connsiteY410" fmla="*/ 5639851 h 6858000"/>
              <a:gd name="connsiteX411" fmla="*/ 1092212 w 5808292"/>
              <a:gd name="connsiteY411" fmla="*/ 5639851 h 6858000"/>
              <a:gd name="connsiteX412" fmla="*/ 1129770 w 5808292"/>
              <a:gd name="connsiteY412" fmla="*/ 5643404 h 6858000"/>
              <a:gd name="connsiteX413" fmla="*/ 1167328 w 5808292"/>
              <a:gd name="connsiteY413" fmla="*/ 5636299 h 6858000"/>
              <a:gd name="connsiteX414" fmla="*/ 1201131 w 5808292"/>
              <a:gd name="connsiteY414" fmla="*/ 5643404 h 6858000"/>
              <a:gd name="connsiteX415" fmla="*/ 1204887 w 5808292"/>
              <a:gd name="connsiteY415" fmla="*/ 5643404 h 6858000"/>
              <a:gd name="connsiteX416" fmla="*/ 1208643 w 5808292"/>
              <a:gd name="connsiteY416" fmla="*/ 5632747 h 6858000"/>
              <a:gd name="connsiteX417" fmla="*/ 1216154 w 5808292"/>
              <a:gd name="connsiteY417" fmla="*/ 5639851 h 6858000"/>
              <a:gd name="connsiteX418" fmla="*/ 1231178 w 5808292"/>
              <a:gd name="connsiteY418" fmla="*/ 5639851 h 6858000"/>
              <a:gd name="connsiteX419" fmla="*/ 1238690 w 5808292"/>
              <a:gd name="connsiteY419" fmla="*/ 5643404 h 6858000"/>
              <a:gd name="connsiteX420" fmla="*/ 1268736 w 5808292"/>
              <a:gd name="connsiteY420" fmla="*/ 5632747 h 6858000"/>
              <a:gd name="connsiteX421" fmla="*/ 1272492 w 5808292"/>
              <a:gd name="connsiteY421" fmla="*/ 5622092 h 6858000"/>
              <a:gd name="connsiteX422" fmla="*/ 1287516 w 5808292"/>
              <a:gd name="connsiteY422" fmla="*/ 5622092 h 6858000"/>
              <a:gd name="connsiteX423" fmla="*/ 1291272 w 5808292"/>
              <a:gd name="connsiteY423" fmla="*/ 5643404 h 6858000"/>
              <a:gd name="connsiteX424" fmla="*/ 1298784 w 5808292"/>
              <a:gd name="connsiteY424" fmla="*/ 5650507 h 6858000"/>
              <a:gd name="connsiteX425" fmla="*/ 1313807 w 5808292"/>
              <a:gd name="connsiteY425" fmla="*/ 5650507 h 6858000"/>
              <a:gd name="connsiteX426" fmla="*/ 1328830 w 5808292"/>
              <a:gd name="connsiteY426" fmla="*/ 5650507 h 6858000"/>
              <a:gd name="connsiteX427" fmla="*/ 1336342 w 5808292"/>
              <a:gd name="connsiteY427" fmla="*/ 5654059 h 6858000"/>
              <a:gd name="connsiteX428" fmla="*/ 1358877 w 5808292"/>
              <a:gd name="connsiteY428" fmla="*/ 5668268 h 6858000"/>
              <a:gd name="connsiteX429" fmla="*/ 1366389 w 5808292"/>
              <a:gd name="connsiteY429" fmla="*/ 5682476 h 6858000"/>
              <a:gd name="connsiteX430" fmla="*/ 1392680 w 5808292"/>
              <a:gd name="connsiteY430" fmla="*/ 5682476 h 6858000"/>
              <a:gd name="connsiteX431" fmla="*/ 1400192 w 5808292"/>
              <a:gd name="connsiteY431" fmla="*/ 5650507 h 6858000"/>
              <a:gd name="connsiteX432" fmla="*/ 1403948 w 5808292"/>
              <a:gd name="connsiteY432" fmla="*/ 5643404 h 6858000"/>
              <a:gd name="connsiteX433" fmla="*/ 1456530 w 5808292"/>
              <a:gd name="connsiteY433" fmla="*/ 5654059 h 6858000"/>
              <a:gd name="connsiteX434" fmla="*/ 1482820 w 5808292"/>
              <a:gd name="connsiteY434" fmla="*/ 5654059 h 6858000"/>
              <a:gd name="connsiteX435" fmla="*/ 1486576 w 5808292"/>
              <a:gd name="connsiteY435" fmla="*/ 5650507 h 6858000"/>
              <a:gd name="connsiteX436" fmla="*/ 1512868 w 5808292"/>
              <a:gd name="connsiteY436" fmla="*/ 5661164 h 6858000"/>
              <a:gd name="connsiteX437" fmla="*/ 1546670 w 5808292"/>
              <a:gd name="connsiteY437" fmla="*/ 5643404 h 6858000"/>
              <a:gd name="connsiteX438" fmla="*/ 1554182 w 5808292"/>
              <a:gd name="connsiteY438" fmla="*/ 5636299 h 6858000"/>
              <a:gd name="connsiteX439" fmla="*/ 1561694 w 5808292"/>
              <a:gd name="connsiteY439" fmla="*/ 5639851 h 6858000"/>
              <a:gd name="connsiteX440" fmla="*/ 1595496 w 5808292"/>
              <a:gd name="connsiteY440" fmla="*/ 5625643 h 6858000"/>
              <a:gd name="connsiteX441" fmla="*/ 1606764 w 5808292"/>
              <a:gd name="connsiteY441" fmla="*/ 5618539 h 6858000"/>
              <a:gd name="connsiteX442" fmla="*/ 1651834 w 5808292"/>
              <a:gd name="connsiteY442" fmla="*/ 5611435 h 6858000"/>
              <a:gd name="connsiteX443" fmla="*/ 1655590 w 5808292"/>
              <a:gd name="connsiteY443" fmla="*/ 5604331 h 6858000"/>
              <a:gd name="connsiteX444" fmla="*/ 1651834 w 5808292"/>
              <a:gd name="connsiteY444" fmla="*/ 5600780 h 6858000"/>
              <a:gd name="connsiteX445" fmla="*/ 1636810 w 5808292"/>
              <a:gd name="connsiteY445" fmla="*/ 5600780 h 6858000"/>
              <a:gd name="connsiteX446" fmla="*/ 1625543 w 5808292"/>
              <a:gd name="connsiteY446" fmla="*/ 5597227 h 6858000"/>
              <a:gd name="connsiteX447" fmla="*/ 1599252 w 5808292"/>
              <a:gd name="connsiteY447" fmla="*/ 5583018 h 6858000"/>
              <a:gd name="connsiteX448" fmla="*/ 1572961 w 5808292"/>
              <a:gd name="connsiteY448" fmla="*/ 5583018 h 6858000"/>
              <a:gd name="connsiteX449" fmla="*/ 1557938 w 5808292"/>
              <a:gd name="connsiteY449" fmla="*/ 5590123 h 6858000"/>
              <a:gd name="connsiteX450" fmla="*/ 1486576 w 5808292"/>
              <a:gd name="connsiteY450" fmla="*/ 5590123 h 6858000"/>
              <a:gd name="connsiteX451" fmla="*/ 1479064 w 5808292"/>
              <a:gd name="connsiteY451" fmla="*/ 5593675 h 6858000"/>
              <a:gd name="connsiteX452" fmla="*/ 1475309 w 5808292"/>
              <a:gd name="connsiteY452" fmla="*/ 5590123 h 6858000"/>
              <a:gd name="connsiteX453" fmla="*/ 1475309 w 5808292"/>
              <a:gd name="connsiteY453" fmla="*/ 5579466 h 6858000"/>
              <a:gd name="connsiteX454" fmla="*/ 1388924 w 5808292"/>
              <a:gd name="connsiteY454" fmla="*/ 5572363 h 6858000"/>
              <a:gd name="connsiteX455" fmla="*/ 1366389 w 5808292"/>
              <a:gd name="connsiteY455" fmla="*/ 5572363 h 6858000"/>
              <a:gd name="connsiteX456" fmla="*/ 1272492 w 5808292"/>
              <a:gd name="connsiteY456" fmla="*/ 5572363 h 6858000"/>
              <a:gd name="connsiteX457" fmla="*/ 1272492 w 5808292"/>
              <a:gd name="connsiteY457" fmla="*/ 5579466 h 6858000"/>
              <a:gd name="connsiteX458" fmla="*/ 1223666 w 5808292"/>
              <a:gd name="connsiteY458" fmla="*/ 5579466 h 6858000"/>
              <a:gd name="connsiteX459" fmla="*/ 1219910 w 5808292"/>
              <a:gd name="connsiteY459" fmla="*/ 5572363 h 6858000"/>
              <a:gd name="connsiteX460" fmla="*/ 1204887 w 5808292"/>
              <a:gd name="connsiteY460" fmla="*/ 5572363 h 6858000"/>
              <a:gd name="connsiteX461" fmla="*/ 1189864 w 5808292"/>
              <a:gd name="connsiteY461" fmla="*/ 5561706 h 6858000"/>
              <a:gd name="connsiteX462" fmla="*/ 1148549 w 5808292"/>
              <a:gd name="connsiteY462" fmla="*/ 5565259 h 6858000"/>
              <a:gd name="connsiteX463" fmla="*/ 1133526 w 5808292"/>
              <a:gd name="connsiteY463" fmla="*/ 5565259 h 6858000"/>
              <a:gd name="connsiteX464" fmla="*/ 1099723 w 5808292"/>
              <a:gd name="connsiteY464" fmla="*/ 5565259 h 6858000"/>
              <a:gd name="connsiteX465" fmla="*/ 1077188 w 5808292"/>
              <a:gd name="connsiteY465" fmla="*/ 5558154 h 6858000"/>
              <a:gd name="connsiteX466" fmla="*/ 1028362 w 5808292"/>
              <a:gd name="connsiteY466" fmla="*/ 5558154 h 6858000"/>
              <a:gd name="connsiteX467" fmla="*/ 979536 w 5808292"/>
              <a:gd name="connsiteY467" fmla="*/ 5558154 h 6858000"/>
              <a:gd name="connsiteX468" fmla="*/ 934465 w 5808292"/>
              <a:gd name="connsiteY468" fmla="*/ 5558154 h 6858000"/>
              <a:gd name="connsiteX469" fmla="*/ 923198 w 5808292"/>
              <a:gd name="connsiteY469" fmla="*/ 5554603 h 6858000"/>
              <a:gd name="connsiteX470" fmla="*/ 893151 w 5808292"/>
              <a:gd name="connsiteY470" fmla="*/ 5551051 h 6858000"/>
              <a:gd name="connsiteX471" fmla="*/ 844324 w 5808292"/>
              <a:gd name="connsiteY471" fmla="*/ 5551051 h 6858000"/>
              <a:gd name="connsiteX472" fmla="*/ 806766 w 5808292"/>
              <a:gd name="connsiteY472" fmla="*/ 5547499 h 6858000"/>
              <a:gd name="connsiteX473" fmla="*/ 772964 w 5808292"/>
              <a:gd name="connsiteY473" fmla="*/ 5540394 h 6858000"/>
              <a:gd name="connsiteX474" fmla="*/ 686578 w 5808292"/>
              <a:gd name="connsiteY474" fmla="*/ 5540394 h 6858000"/>
              <a:gd name="connsiteX475" fmla="*/ 653449 w 5808292"/>
              <a:gd name="connsiteY475" fmla="*/ 5539713 h 6858000"/>
              <a:gd name="connsiteX476" fmla="*/ 663017 w 5808292"/>
              <a:gd name="connsiteY476" fmla="*/ 5526039 h 6858000"/>
              <a:gd name="connsiteX477" fmla="*/ 665366 w 5808292"/>
              <a:gd name="connsiteY477" fmla="*/ 5525054 h 6858000"/>
              <a:gd name="connsiteX478" fmla="*/ 684424 w 5808292"/>
              <a:gd name="connsiteY478" fmla="*/ 5526522 h 6858000"/>
              <a:gd name="connsiteX479" fmla="*/ 710246 w 5808292"/>
              <a:gd name="connsiteY479" fmla="*/ 5524750 h 6858000"/>
              <a:gd name="connsiteX480" fmla="*/ 755316 w 5808292"/>
              <a:gd name="connsiteY480" fmla="*/ 5524750 h 6858000"/>
              <a:gd name="connsiteX481" fmla="*/ 774095 w 5808292"/>
              <a:gd name="connsiteY481" fmla="*/ 5505858 h 6858000"/>
              <a:gd name="connsiteX482" fmla="*/ 766584 w 5808292"/>
              <a:gd name="connsiteY482" fmla="*/ 5482241 h 6858000"/>
              <a:gd name="connsiteX483" fmla="*/ 747805 w 5808292"/>
              <a:gd name="connsiteY483" fmla="*/ 5482241 h 6858000"/>
              <a:gd name="connsiteX484" fmla="*/ 729025 w 5808292"/>
              <a:gd name="connsiteY484" fmla="*/ 5468070 h 6858000"/>
              <a:gd name="connsiteX485" fmla="*/ 706490 w 5808292"/>
              <a:gd name="connsiteY485" fmla="*/ 5444454 h 6858000"/>
              <a:gd name="connsiteX486" fmla="*/ 672687 w 5808292"/>
              <a:gd name="connsiteY486" fmla="*/ 5430284 h 6858000"/>
              <a:gd name="connsiteX487" fmla="*/ 638884 w 5808292"/>
              <a:gd name="connsiteY487" fmla="*/ 5430284 h 6858000"/>
              <a:gd name="connsiteX488" fmla="*/ 586303 w 5808292"/>
              <a:gd name="connsiteY488" fmla="*/ 5435007 h 6858000"/>
              <a:gd name="connsiteX489" fmla="*/ 578791 w 5808292"/>
              <a:gd name="connsiteY489" fmla="*/ 5430284 h 6858000"/>
              <a:gd name="connsiteX490" fmla="*/ 582547 w 5808292"/>
              <a:gd name="connsiteY490" fmla="*/ 5416113 h 6858000"/>
              <a:gd name="connsiteX491" fmla="*/ 605082 w 5808292"/>
              <a:gd name="connsiteY491" fmla="*/ 5406667 h 6858000"/>
              <a:gd name="connsiteX492" fmla="*/ 612593 w 5808292"/>
              <a:gd name="connsiteY492" fmla="*/ 5373604 h 6858000"/>
              <a:gd name="connsiteX493" fmla="*/ 575035 w 5808292"/>
              <a:gd name="connsiteY493" fmla="*/ 5368880 h 6858000"/>
              <a:gd name="connsiteX494" fmla="*/ 590059 w 5808292"/>
              <a:gd name="connsiteY494" fmla="*/ 5364157 h 6858000"/>
              <a:gd name="connsiteX495" fmla="*/ 623861 w 5808292"/>
              <a:gd name="connsiteY495" fmla="*/ 5364157 h 6858000"/>
              <a:gd name="connsiteX496" fmla="*/ 657664 w 5808292"/>
              <a:gd name="connsiteY496" fmla="*/ 5349988 h 6858000"/>
              <a:gd name="connsiteX497" fmla="*/ 665176 w 5808292"/>
              <a:gd name="connsiteY497" fmla="*/ 5321647 h 6858000"/>
              <a:gd name="connsiteX498" fmla="*/ 646396 w 5808292"/>
              <a:gd name="connsiteY498" fmla="*/ 5307477 h 6858000"/>
              <a:gd name="connsiteX499" fmla="*/ 616349 w 5808292"/>
              <a:gd name="connsiteY499" fmla="*/ 5312200 h 6858000"/>
              <a:gd name="connsiteX500" fmla="*/ 552500 w 5808292"/>
              <a:gd name="connsiteY500" fmla="*/ 5321647 h 6858000"/>
              <a:gd name="connsiteX501" fmla="*/ 544988 w 5808292"/>
              <a:gd name="connsiteY501" fmla="*/ 5316924 h 6858000"/>
              <a:gd name="connsiteX502" fmla="*/ 492406 w 5808292"/>
              <a:gd name="connsiteY502" fmla="*/ 5307477 h 6858000"/>
              <a:gd name="connsiteX503" fmla="*/ 413533 w 5808292"/>
              <a:gd name="connsiteY503" fmla="*/ 5298031 h 6858000"/>
              <a:gd name="connsiteX504" fmla="*/ 409777 w 5808292"/>
              <a:gd name="connsiteY504" fmla="*/ 5298031 h 6858000"/>
              <a:gd name="connsiteX505" fmla="*/ 409777 w 5808292"/>
              <a:gd name="connsiteY505" fmla="*/ 5293308 h 6858000"/>
              <a:gd name="connsiteX506" fmla="*/ 413533 w 5808292"/>
              <a:gd name="connsiteY506" fmla="*/ 5283861 h 6858000"/>
              <a:gd name="connsiteX507" fmla="*/ 424801 w 5808292"/>
              <a:gd name="connsiteY507" fmla="*/ 5283861 h 6858000"/>
              <a:gd name="connsiteX508" fmla="*/ 492406 w 5808292"/>
              <a:gd name="connsiteY508" fmla="*/ 5283861 h 6858000"/>
              <a:gd name="connsiteX509" fmla="*/ 503674 w 5808292"/>
              <a:gd name="connsiteY509" fmla="*/ 5274414 h 6858000"/>
              <a:gd name="connsiteX510" fmla="*/ 522453 w 5808292"/>
              <a:gd name="connsiteY510" fmla="*/ 5255520 h 6858000"/>
              <a:gd name="connsiteX511" fmla="*/ 567523 w 5808292"/>
              <a:gd name="connsiteY511" fmla="*/ 5255520 h 6858000"/>
              <a:gd name="connsiteX512" fmla="*/ 601326 w 5808292"/>
              <a:gd name="connsiteY512" fmla="*/ 5246073 h 6858000"/>
              <a:gd name="connsiteX513" fmla="*/ 582547 w 5808292"/>
              <a:gd name="connsiteY513" fmla="*/ 5231904 h 6858000"/>
              <a:gd name="connsiteX514" fmla="*/ 492406 w 5808292"/>
              <a:gd name="connsiteY514" fmla="*/ 5227181 h 6858000"/>
              <a:gd name="connsiteX515" fmla="*/ 349684 w 5808292"/>
              <a:gd name="connsiteY515" fmla="*/ 5227181 h 6858000"/>
              <a:gd name="connsiteX516" fmla="*/ 330904 w 5808292"/>
              <a:gd name="connsiteY516" fmla="*/ 5231904 h 6858000"/>
              <a:gd name="connsiteX517" fmla="*/ 293346 w 5808292"/>
              <a:gd name="connsiteY517" fmla="*/ 5227181 h 6858000"/>
              <a:gd name="connsiteX518" fmla="*/ 255787 w 5808292"/>
              <a:gd name="connsiteY518" fmla="*/ 5231904 h 6858000"/>
              <a:gd name="connsiteX519" fmla="*/ 229496 w 5808292"/>
              <a:gd name="connsiteY519" fmla="*/ 5231904 h 6858000"/>
              <a:gd name="connsiteX520" fmla="*/ 165647 w 5808292"/>
              <a:gd name="connsiteY520" fmla="*/ 5217734 h 6858000"/>
              <a:gd name="connsiteX521" fmla="*/ 150623 w 5808292"/>
              <a:gd name="connsiteY521" fmla="*/ 5227181 h 6858000"/>
              <a:gd name="connsiteX522" fmla="*/ 128088 w 5808292"/>
              <a:gd name="connsiteY522" fmla="*/ 5217734 h 6858000"/>
              <a:gd name="connsiteX523" fmla="*/ 0 w 5808292"/>
              <a:gd name="connsiteY523" fmla="*/ 5217734 h 6858000"/>
              <a:gd name="connsiteX524" fmla="*/ 0 w 5808292"/>
              <a:gd name="connsiteY524" fmla="*/ 1685554 h 6858000"/>
              <a:gd name="connsiteX525" fmla="*/ 6135 w 5808292"/>
              <a:gd name="connsiteY525" fmla="*/ 1686444 h 6858000"/>
              <a:gd name="connsiteX526" fmla="*/ 21159 w 5808292"/>
              <a:gd name="connsiteY526" fmla="*/ 1686444 h 6858000"/>
              <a:gd name="connsiteX527" fmla="*/ 24915 w 5808292"/>
              <a:gd name="connsiteY527" fmla="*/ 1672274 h 6858000"/>
              <a:gd name="connsiteX528" fmla="*/ 43694 w 5808292"/>
              <a:gd name="connsiteY528" fmla="*/ 1658103 h 6858000"/>
              <a:gd name="connsiteX529" fmla="*/ 73741 w 5808292"/>
              <a:gd name="connsiteY529" fmla="*/ 1658103 h 6858000"/>
              <a:gd name="connsiteX530" fmla="*/ 111300 w 5808292"/>
              <a:gd name="connsiteY530" fmla="*/ 1648658 h 6858000"/>
              <a:gd name="connsiteX531" fmla="*/ 141346 w 5808292"/>
              <a:gd name="connsiteY531" fmla="*/ 1643934 h 6858000"/>
              <a:gd name="connsiteX532" fmla="*/ 156370 w 5808292"/>
              <a:gd name="connsiteY532" fmla="*/ 1648658 h 6858000"/>
              <a:gd name="connsiteX533" fmla="*/ 186417 w 5808292"/>
              <a:gd name="connsiteY533" fmla="*/ 1653380 h 6858000"/>
              <a:gd name="connsiteX534" fmla="*/ 223976 w 5808292"/>
              <a:gd name="connsiteY534" fmla="*/ 1648658 h 6858000"/>
              <a:gd name="connsiteX535" fmla="*/ 351675 w 5808292"/>
              <a:gd name="connsiteY535" fmla="*/ 1643934 h 6858000"/>
              <a:gd name="connsiteX536" fmla="*/ 483130 w 5808292"/>
              <a:gd name="connsiteY536" fmla="*/ 1643934 h 6858000"/>
              <a:gd name="connsiteX537" fmla="*/ 505665 w 5808292"/>
              <a:gd name="connsiteY537" fmla="*/ 1634487 h 6858000"/>
              <a:gd name="connsiteX538" fmla="*/ 520689 w 5808292"/>
              <a:gd name="connsiteY538" fmla="*/ 1643934 h 6858000"/>
              <a:gd name="connsiteX539" fmla="*/ 584538 w 5808292"/>
              <a:gd name="connsiteY539" fmla="*/ 1629764 h 6858000"/>
              <a:gd name="connsiteX540" fmla="*/ 610829 w 5808292"/>
              <a:gd name="connsiteY540" fmla="*/ 1629764 h 6858000"/>
              <a:gd name="connsiteX541" fmla="*/ 648388 w 5808292"/>
              <a:gd name="connsiteY541" fmla="*/ 1634487 h 6858000"/>
              <a:gd name="connsiteX542" fmla="*/ 685946 w 5808292"/>
              <a:gd name="connsiteY542" fmla="*/ 1629764 h 6858000"/>
              <a:gd name="connsiteX543" fmla="*/ 704726 w 5808292"/>
              <a:gd name="connsiteY543" fmla="*/ 1634487 h 6858000"/>
              <a:gd name="connsiteX544" fmla="*/ 847448 w 5808292"/>
              <a:gd name="connsiteY544" fmla="*/ 1634487 h 6858000"/>
              <a:gd name="connsiteX545" fmla="*/ 937589 w 5808292"/>
              <a:gd name="connsiteY545" fmla="*/ 1629764 h 6858000"/>
              <a:gd name="connsiteX546" fmla="*/ 956368 w 5808292"/>
              <a:gd name="connsiteY546" fmla="*/ 1615594 h 6858000"/>
              <a:gd name="connsiteX547" fmla="*/ 922565 w 5808292"/>
              <a:gd name="connsiteY547" fmla="*/ 1606147 h 6858000"/>
              <a:gd name="connsiteX548" fmla="*/ 877495 w 5808292"/>
              <a:gd name="connsiteY548" fmla="*/ 1606147 h 6858000"/>
              <a:gd name="connsiteX549" fmla="*/ 858716 w 5808292"/>
              <a:gd name="connsiteY549" fmla="*/ 1587254 h 6858000"/>
              <a:gd name="connsiteX550" fmla="*/ 847448 w 5808292"/>
              <a:gd name="connsiteY550" fmla="*/ 1577807 h 6858000"/>
              <a:gd name="connsiteX551" fmla="*/ 779843 w 5808292"/>
              <a:gd name="connsiteY551" fmla="*/ 1577807 h 6858000"/>
              <a:gd name="connsiteX552" fmla="*/ 768575 w 5808292"/>
              <a:gd name="connsiteY552" fmla="*/ 1577807 h 6858000"/>
              <a:gd name="connsiteX553" fmla="*/ 764819 w 5808292"/>
              <a:gd name="connsiteY553" fmla="*/ 1568360 h 6858000"/>
              <a:gd name="connsiteX554" fmla="*/ 764819 w 5808292"/>
              <a:gd name="connsiteY554" fmla="*/ 1563637 h 6858000"/>
              <a:gd name="connsiteX555" fmla="*/ 768575 w 5808292"/>
              <a:gd name="connsiteY555" fmla="*/ 1563637 h 6858000"/>
              <a:gd name="connsiteX556" fmla="*/ 847448 w 5808292"/>
              <a:gd name="connsiteY556" fmla="*/ 1554191 h 6858000"/>
              <a:gd name="connsiteX557" fmla="*/ 900030 w 5808292"/>
              <a:gd name="connsiteY557" fmla="*/ 1544744 h 6858000"/>
              <a:gd name="connsiteX558" fmla="*/ 907542 w 5808292"/>
              <a:gd name="connsiteY558" fmla="*/ 1540021 h 6858000"/>
              <a:gd name="connsiteX559" fmla="*/ 971391 w 5808292"/>
              <a:gd name="connsiteY559" fmla="*/ 1549467 h 6858000"/>
              <a:gd name="connsiteX560" fmla="*/ 1001438 w 5808292"/>
              <a:gd name="connsiteY560" fmla="*/ 1554191 h 6858000"/>
              <a:gd name="connsiteX561" fmla="*/ 1020218 w 5808292"/>
              <a:gd name="connsiteY561" fmla="*/ 1540021 h 6858000"/>
              <a:gd name="connsiteX562" fmla="*/ 1012706 w 5808292"/>
              <a:gd name="connsiteY562" fmla="*/ 1511680 h 6858000"/>
              <a:gd name="connsiteX563" fmla="*/ 978903 w 5808292"/>
              <a:gd name="connsiteY563" fmla="*/ 1497511 h 6858000"/>
              <a:gd name="connsiteX564" fmla="*/ 945101 w 5808292"/>
              <a:gd name="connsiteY564" fmla="*/ 1497511 h 6858000"/>
              <a:gd name="connsiteX565" fmla="*/ 930077 w 5808292"/>
              <a:gd name="connsiteY565" fmla="*/ 1492788 h 6858000"/>
              <a:gd name="connsiteX566" fmla="*/ 967635 w 5808292"/>
              <a:gd name="connsiteY566" fmla="*/ 1488064 h 6858000"/>
              <a:gd name="connsiteX567" fmla="*/ 960124 w 5808292"/>
              <a:gd name="connsiteY567" fmla="*/ 1455000 h 6858000"/>
              <a:gd name="connsiteX568" fmla="*/ 937589 w 5808292"/>
              <a:gd name="connsiteY568" fmla="*/ 1445555 h 6858000"/>
              <a:gd name="connsiteX569" fmla="*/ 933833 w 5808292"/>
              <a:gd name="connsiteY569" fmla="*/ 1431384 h 6858000"/>
              <a:gd name="connsiteX570" fmla="*/ 941345 w 5808292"/>
              <a:gd name="connsiteY570" fmla="*/ 1426661 h 6858000"/>
              <a:gd name="connsiteX571" fmla="*/ 993926 w 5808292"/>
              <a:gd name="connsiteY571" fmla="*/ 1431384 h 6858000"/>
              <a:gd name="connsiteX572" fmla="*/ 1027729 w 5808292"/>
              <a:gd name="connsiteY572" fmla="*/ 1431384 h 6858000"/>
              <a:gd name="connsiteX573" fmla="*/ 1061532 w 5808292"/>
              <a:gd name="connsiteY573" fmla="*/ 1417214 h 6858000"/>
              <a:gd name="connsiteX574" fmla="*/ 1084067 w 5808292"/>
              <a:gd name="connsiteY574" fmla="*/ 1393598 h 6858000"/>
              <a:gd name="connsiteX575" fmla="*/ 1102847 w 5808292"/>
              <a:gd name="connsiteY575" fmla="*/ 1379427 h 6858000"/>
              <a:gd name="connsiteX576" fmla="*/ 1121626 w 5808292"/>
              <a:gd name="connsiteY576" fmla="*/ 1379427 h 6858000"/>
              <a:gd name="connsiteX577" fmla="*/ 1129137 w 5808292"/>
              <a:gd name="connsiteY577" fmla="*/ 1355810 h 6858000"/>
              <a:gd name="connsiteX578" fmla="*/ 1110358 w 5808292"/>
              <a:gd name="connsiteY578" fmla="*/ 1336918 h 6858000"/>
              <a:gd name="connsiteX579" fmla="*/ 1065288 w 5808292"/>
              <a:gd name="connsiteY579" fmla="*/ 1336918 h 6858000"/>
              <a:gd name="connsiteX580" fmla="*/ 1016462 w 5808292"/>
              <a:gd name="connsiteY580" fmla="*/ 1336918 h 6858000"/>
              <a:gd name="connsiteX581" fmla="*/ 975147 w 5808292"/>
              <a:gd name="connsiteY581" fmla="*/ 1327471 h 6858000"/>
              <a:gd name="connsiteX582" fmla="*/ 960124 w 5808292"/>
              <a:gd name="connsiteY582" fmla="*/ 1289684 h 6858000"/>
              <a:gd name="connsiteX583" fmla="*/ 941345 w 5808292"/>
              <a:gd name="connsiteY583" fmla="*/ 1266067 h 6858000"/>
              <a:gd name="connsiteX584" fmla="*/ 900030 w 5808292"/>
              <a:gd name="connsiteY584" fmla="*/ 1270791 h 6858000"/>
              <a:gd name="connsiteX585" fmla="*/ 881251 w 5808292"/>
              <a:gd name="connsiteY585" fmla="*/ 1261344 h 6858000"/>
              <a:gd name="connsiteX586" fmla="*/ 866227 w 5808292"/>
              <a:gd name="connsiteY586" fmla="*/ 1251897 h 6858000"/>
              <a:gd name="connsiteX587" fmla="*/ 821157 w 5808292"/>
              <a:gd name="connsiteY587" fmla="*/ 1251897 h 6858000"/>
              <a:gd name="connsiteX588" fmla="*/ 786678 w 5808292"/>
              <a:gd name="connsiteY588" fmla="*/ 1244670 h 6858000"/>
              <a:gd name="connsiteX589" fmla="*/ 798182 w 5808292"/>
              <a:gd name="connsiteY589" fmla="*/ 1242703 h 6858000"/>
              <a:gd name="connsiteX590" fmla="*/ 820717 w 5808292"/>
              <a:gd name="connsiteY590" fmla="*/ 1238850 h 6858000"/>
              <a:gd name="connsiteX591" fmla="*/ 839496 w 5808292"/>
              <a:gd name="connsiteY591" fmla="*/ 1234997 h 6858000"/>
              <a:gd name="connsiteX592" fmla="*/ 865787 w 5808292"/>
              <a:gd name="connsiteY592" fmla="*/ 1234997 h 6858000"/>
              <a:gd name="connsiteX593" fmla="*/ 892078 w 5808292"/>
              <a:gd name="connsiteY593" fmla="*/ 1227289 h 6858000"/>
              <a:gd name="connsiteX594" fmla="*/ 907102 w 5808292"/>
              <a:gd name="connsiteY594" fmla="*/ 1234997 h 6858000"/>
              <a:gd name="connsiteX595" fmla="*/ 914613 w 5808292"/>
              <a:gd name="connsiteY595" fmla="*/ 1223437 h 6858000"/>
              <a:gd name="connsiteX596" fmla="*/ 922125 w 5808292"/>
              <a:gd name="connsiteY596" fmla="*/ 1223437 h 6858000"/>
              <a:gd name="connsiteX597" fmla="*/ 982219 w 5808292"/>
              <a:gd name="connsiteY597" fmla="*/ 1215730 h 6858000"/>
              <a:gd name="connsiteX598" fmla="*/ 1027289 w 5808292"/>
              <a:gd name="connsiteY598" fmla="*/ 1208023 h 6858000"/>
              <a:gd name="connsiteX599" fmla="*/ 1072359 w 5808292"/>
              <a:gd name="connsiteY599" fmla="*/ 1208023 h 6858000"/>
              <a:gd name="connsiteX600" fmla="*/ 1087383 w 5808292"/>
              <a:gd name="connsiteY600" fmla="*/ 1200316 h 6858000"/>
              <a:gd name="connsiteX601" fmla="*/ 1106162 w 5808292"/>
              <a:gd name="connsiteY601" fmla="*/ 1192609 h 6858000"/>
              <a:gd name="connsiteX602" fmla="*/ 1147477 w 5808292"/>
              <a:gd name="connsiteY602" fmla="*/ 1196463 h 6858000"/>
              <a:gd name="connsiteX603" fmla="*/ 1166256 w 5808292"/>
              <a:gd name="connsiteY603" fmla="*/ 1177196 h 6858000"/>
              <a:gd name="connsiteX604" fmla="*/ 1181279 w 5808292"/>
              <a:gd name="connsiteY604" fmla="*/ 1146368 h 6858000"/>
              <a:gd name="connsiteX605" fmla="*/ 1222594 w 5808292"/>
              <a:gd name="connsiteY605" fmla="*/ 1138661 h 6858000"/>
              <a:gd name="connsiteX606" fmla="*/ 1271420 w 5808292"/>
              <a:gd name="connsiteY606" fmla="*/ 1138661 h 6858000"/>
              <a:gd name="connsiteX607" fmla="*/ 1316490 w 5808292"/>
              <a:gd name="connsiteY607" fmla="*/ 1138661 h 6858000"/>
              <a:gd name="connsiteX608" fmla="*/ 1335269 w 5808292"/>
              <a:gd name="connsiteY608" fmla="*/ 1123248 h 6858000"/>
              <a:gd name="connsiteX609" fmla="*/ 1327758 w 5808292"/>
              <a:gd name="connsiteY609" fmla="*/ 1103981 h 6858000"/>
              <a:gd name="connsiteX610" fmla="*/ 1308979 w 5808292"/>
              <a:gd name="connsiteY610" fmla="*/ 1103981 h 6858000"/>
              <a:gd name="connsiteX611" fmla="*/ 1290199 w 5808292"/>
              <a:gd name="connsiteY611" fmla="*/ 1092420 h 6858000"/>
              <a:gd name="connsiteX612" fmla="*/ 1267664 w 5808292"/>
              <a:gd name="connsiteY612" fmla="*/ 1073153 h 6858000"/>
              <a:gd name="connsiteX613" fmla="*/ 1233861 w 5808292"/>
              <a:gd name="connsiteY613" fmla="*/ 1061593 h 6858000"/>
              <a:gd name="connsiteX614" fmla="*/ 1200058 w 5808292"/>
              <a:gd name="connsiteY614" fmla="*/ 1061593 h 6858000"/>
              <a:gd name="connsiteX615" fmla="*/ 1147477 w 5808292"/>
              <a:gd name="connsiteY615" fmla="*/ 1065445 h 6858000"/>
              <a:gd name="connsiteX616" fmla="*/ 1139965 w 5808292"/>
              <a:gd name="connsiteY616" fmla="*/ 1061593 h 6858000"/>
              <a:gd name="connsiteX617" fmla="*/ 1143721 w 5808292"/>
              <a:gd name="connsiteY617" fmla="*/ 1050032 h 6858000"/>
              <a:gd name="connsiteX618" fmla="*/ 1166256 w 5808292"/>
              <a:gd name="connsiteY618" fmla="*/ 1042326 h 6858000"/>
              <a:gd name="connsiteX619" fmla="*/ 1173767 w 5808292"/>
              <a:gd name="connsiteY619" fmla="*/ 1015352 h 6858000"/>
              <a:gd name="connsiteX620" fmla="*/ 1136209 w 5808292"/>
              <a:gd name="connsiteY620" fmla="*/ 1011498 h 6858000"/>
              <a:gd name="connsiteX621" fmla="*/ 1151233 w 5808292"/>
              <a:gd name="connsiteY621" fmla="*/ 1007645 h 6858000"/>
              <a:gd name="connsiteX622" fmla="*/ 1185035 w 5808292"/>
              <a:gd name="connsiteY622" fmla="*/ 1007645 h 6858000"/>
              <a:gd name="connsiteX623" fmla="*/ 1218838 w 5808292"/>
              <a:gd name="connsiteY623" fmla="*/ 996085 h 6858000"/>
              <a:gd name="connsiteX624" fmla="*/ 1226350 w 5808292"/>
              <a:gd name="connsiteY624" fmla="*/ 972964 h 6858000"/>
              <a:gd name="connsiteX625" fmla="*/ 1207570 w 5808292"/>
              <a:gd name="connsiteY625" fmla="*/ 961404 h 6858000"/>
              <a:gd name="connsiteX626" fmla="*/ 1177523 w 5808292"/>
              <a:gd name="connsiteY626" fmla="*/ 965257 h 6858000"/>
              <a:gd name="connsiteX627" fmla="*/ 1113674 w 5808292"/>
              <a:gd name="connsiteY627" fmla="*/ 972964 h 6858000"/>
              <a:gd name="connsiteX628" fmla="*/ 1106162 w 5808292"/>
              <a:gd name="connsiteY628" fmla="*/ 969111 h 6858000"/>
              <a:gd name="connsiteX629" fmla="*/ 1053580 w 5808292"/>
              <a:gd name="connsiteY629" fmla="*/ 961404 h 6858000"/>
              <a:gd name="connsiteX630" fmla="*/ 974707 w 5808292"/>
              <a:gd name="connsiteY630" fmla="*/ 953697 h 6858000"/>
              <a:gd name="connsiteX631" fmla="*/ 970951 w 5808292"/>
              <a:gd name="connsiteY631" fmla="*/ 953697 h 6858000"/>
              <a:gd name="connsiteX632" fmla="*/ 970951 w 5808292"/>
              <a:gd name="connsiteY632" fmla="*/ 949844 h 6858000"/>
              <a:gd name="connsiteX633" fmla="*/ 974707 w 5808292"/>
              <a:gd name="connsiteY633" fmla="*/ 942137 h 6858000"/>
              <a:gd name="connsiteX634" fmla="*/ 985975 w 5808292"/>
              <a:gd name="connsiteY634" fmla="*/ 942137 h 6858000"/>
              <a:gd name="connsiteX635" fmla="*/ 1053580 w 5808292"/>
              <a:gd name="connsiteY635" fmla="*/ 942137 h 6858000"/>
              <a:gd name="connsiteX636" fmla="*/ 1064848 w 5808292"/>
              <a:gd name="connsiteY636" fmla="*/ 934430 h 6858000"/>
              <a:gd name="connsiteX637" fmla="*/ 1083627 w 5808292"/>
              <a:gd name="connsiteY637" fmla="*/ 919016 h 6858000"/>
              <a:gd name="connsiteX638" fmla="*/ 1128697 w 5808292"/>
              <a:gd name="connsiteY638" fmla="*/ 919016 h 6858000"/>
              <a:gd name="connsiteX639" fmla="*/ 1162500 w 5808292"/>
              <a:gd name="connsiteY639" fmla="*/ 911309 h 6858000"/>
              <a:gd name="connsiteX640" fmla="*/ 1143721 w 5808292"/>
              <a:gd name="connsiteY640" fmla="*/ 899749 h 6858000"/>
              <a:gd name="connsiteX641" fmla="*/ 1053580 w 5808292"/>
              <a:gd name="connsiteY641" fmla="*/ 895896 h 6858000"/>
              <a:gd name="connsiteX642" fmla="*/ 1029592 w 5808292"/>
              <a:gd name="connsiteY642" fmla="*/ 895896 h 6858000"/>
              <a:gd name="connsiteX643" fmla="*/ 1073629 w 5808292"/>
              <a:gd name="connsiteY643" fmla="*/ 894979 h 6858000"/>
              <a:gd name="connsiteX644" fmla="*/ 1120562 w 5808292"/>
              <a:gd name="connsiteY644" fmla="*/ 894840 h 6858000"/>
              <a:gd name="connsiteX645" fmla="*/ 1236959 w 5808292"/>
              <a:gd name="connsiteY645" fmla="*/ 901537 h 6858000"/>
              <a:gd name="connsiteX646" fmla="*/ 1259487 w 5808292"/>
              <a:gd name="connsiteY646" fmla="*/ 902654 h 6858000"/>
              <a:gd name="connsiteX647" fmla="*/ 1278261 w 5808292"/>
              <a:gd name="connsiteY647" fmla="*/ 897072 h 6858000"/>
              <a:gd name="connsiteX648" fmla="*/ 1266997 w 5808292"/>
              <a:gd name="connsiteY648" fmla="*/ 894840 h 6858000"/>
              <a:gd name="connsiteX649" fmla="*/ 1263241 w 5808292"/>
              <a:gd name="connsiteY649" fmla="*/ 891491 h 6858000"/>
              <a:gd name="connsiteX650" fmla="*/ 1274506 w 5808292"/>
              <a:gd name="connsiteY650" fmla="*/ 890374 h 6858000"/>
              <a:gd name="connsiteX651" fmla="*/ 1327072 w 5808292"/>
              <a:gd name="connsiteY651" fmla="*/ 899305 h 6858000"/>
              <a:gd name="connsiteX652" fmla="*/ 1364619 w 5808292"/>
              <a:gd name="connsiteY652" fmla="*/ 903770 h 6858000"/>
              <a:gd name="connsiteX653" fmla="*/ 1394657 w 5808292"/>
              <a:gd name="connsiteY653" fmla="*/ 900421 h 6858000"/>
              <a:gd name="connsiteX654" fmla="*/ 1420940 w 5808292"/>
              <a:gd name="connsiteY654" fmla="*/ 894840 h 6858000"/>
              <a:gd name="connsiteX655" fmla="*/ 1443468 w 5808292"/>
              <a:gd name="connsiteY655" fmla="*/ 897072 h 6858000"/>
              <a:gd name="connsiteX656" fmla="*/ 1443468 w 5808292"/>
              <a:gd name="connsiteY656" fmla="*/ 899305 h 6858000"/>
              <a:gd name="connsiteX657" fmla="*/ 1424695 w 5808292"/>
              <a:gd name="connsiteY657" fmla="*/ 902654 h 6858000"/>
              <a:gd name="connsiteX658" fmla="*/ 1417185 w 5808292"/>
              <a:gd name="connsiteY658" fmla="*/ 904886 h 6858000"/>
              <a:gd name="connsiteX659" fmla="*/ 1428449 w 5808292"/>
              <a:gd name="connsiteY659" fmla="*/ 906003 h 6858000"/>
              <a:gd name="connsiteX660" fmla="*/ 1556110 w 5808292"/>
              <a:gd name="connsiteY660" fmla="*/ 906003 h 6858000"/>
              <a:gd name="connsiteX661" fmla="*/ 1691280 w 5808292"/>
              <a:gd name="connsiteY661" fmla="*/ 903770 h 6858000"/>
              <a:gd name="connsiteX662" fmla="*/ 1706299 w 5808292"/>
              <a:gd name="connsiteY662" fmla="*/ 902654 h 6858000"/>
              <a:gd name="connsiteX663" fmla="*/ 1695035 w 5808292"/>
              <a:gd name="connsiteY663" fmla="*/ 898188 h 6858000"/>
              <a:gd name="connsiteX664" fmla="*/ 1661242 w 5808292"/>
              <a:gd name="connsiteY664" fmla="*/ 899305 h 6858000"/>
              <a:gd name="connsiteX665" fmla="*/ 1601167 w 5808292"/>
              <a:gd name="connsiteY665" fmla="*/ 900421 h 6858000"/>
              <a:gd name="connsiteX666" fmla="*/ 1571129 w 5808292"/>
              <a:gd name="connsiteY666" fmla="*/ 898188 h 6858000"/>
              <a:gd name="connsiteX667" fmla="*/ 1541091 w 5808292"/>
              <a:gd name="connsiteY667" fmla="*/ 893723 h 6858000"/>
              <a:gd name="connsiteX668" fmla="*/ 1529827 w 5808292"/>
              <a:gd name="connsiteY668" fmla="*/ 889258 h 6858000"/>
              <a:gd name="connsiteX669" fmla="*/ 1548601 w 5808292"/>
              <a:gd name="connsiteY669" fmla="*/ 888142 h 6858000"/>
              <a:gd name="connsiteX670" fmla="*/ 1653733 w 5808292"/>
              <a:gd name="connsiteY670" fmla="*/ 888142 h 6858000"/>
              <a:gd name="connsiteX671" fmla="*/ 1717563 w 5808292"/>
              <a:gd name="connsiteY671" fmla="*/ 887026 h 6858000"/>
              <a:gd name="connsiteX672" fmla="*/ 1766375 w 5808292"/>
              <a:gd name="connsiteY672" fmla="*/ 884793 h 6858000"/>
              <a:gd name="connsiteX673" fmla="*/ 1781394 w 5808292"/>
              <a:gd name="connsiteY673" fmla="*/ 882560 h 6858000"/>
              <a:gd name="connsiteX674" fmla="*/ 1781394 w 5808292"/>
              <a:gd name="connsiteY674" fmla="*/ 879211 h 6858000"/>
              <a:gd name="connsiteX675" fmla="*/ 1755110 w 5808292"/>
              <a:gd name="connsiteY675" fmla="*/ 874746 h 6858000"/>
              <a:gd name="connsiteX676" fmla="*/ 1713808 w 5808292"/>
              <a:gd name="connsiteY676" fmla="*/ 874746 h 6858000"/>
              <a:gd name="connsiteX677" fmla="*/ 1747601 w 5808292"/>
              <a:gd name="connsiteY677" fmla="*/ 873630 h 6858000"/>
              <a:gd name="connsiteX678" fmla="*/ 1826450 w 5808292"/>
              <a:gd name="connsiteY678" fmla="*/ 873630 h 6858000"/>
              <a:gd name="connsiteX679" fmla="*/ 1837714 w 5808292"/>
              <a:gd name="connsiteY679" fmla="*/ 870281 h 6858000"/>
              <a:gd name="connsiteX680" fmla="*/ 1826450 w 5808292"/>
              <a:gd name="connsiteY680" fmla="*/ 866932 h 6858000"/>
              <a:gd name="connsiteX681" fmla="*/ 1792658 w 5808292"/>
              <a:gd name="connsiteY681" fmla="*/ 866932 h 6858000"/>
              <a:gd name="connsiteX682" fmla="*/ 1758865 w 5808292"/>
              <a:gd name="connsiteY682" fmla="*/ 863583 h 6858000"/>
              <a:gd name="connsiteX683" fmla="*/ 1732582 w 5808292"/>
              <a:gd name="connsiteY683" fmla="*/ 863583 h 6858000"/>
              <a:gd name="connsiteX684" fmla="*/ 1747601 w 5808292"/>
              <a:gd name="connsiteY684" fmla="*/ 861351 h 6858000"/>
              <a:gd name="connsiteX685" fmla="*/ 1841469 w 5808292"/>
              <a:gd name="connsiteY685" fmla="*/ 861351 h 6858000"/>
              <a:gd name="connsiteX686" fmla="*/ 1856488 w 5808292"/>
              <a:gd name="connsiteY686" fmla="*/ 860234 h 6858000"/>
              <a:gd name="connsiteX687" fmla="*/ 1845224 w 5808292"/>
              <a:gd name="connsiteY687" fmla="*/ 858002 h 6858000"/>
              <a:gd name="connsiteX688" fmla="*/ 1785148 w 5808292"/>
              <a:gd name="connsiteY688" fmla="*/ 853537 h 6858000"/>
              <a:gd name="connsiteX689" fmla="*/ 1841469 w 5808292"/>
              <a:gd name="connsiteY689" fmla="*/ 853537 h 6858000"/>
              <a:gd name="connsiteX690" fmla="*/ 1848979 w 5808292"/>
              <a:gd name="connsiteY690" fmla="*/ 851304 h 6858000"/>
              <a:gd name="connsiteX691" fmla="*/ 1845224 w 5808292"/>
              <a:gd name="connsiteY691" fmla="*/ 847955 h 6858000"/>
              <a:gd name="connsiteX692" fmla="*/ 1826450 w 5808292"/>
              <a:gd name="connsiteY692" fmla="*/ 845722 h 6858000"/>
              <a:gd name="connsiteX693" fmla="*/ 1811431 w 5808292"/>
              <a:gd name="connsiteY693" fmla="*/ 845722 h 6858000"/>
              <a:gd name="connsiteX694" fmla="*/ 1713808 w 5808292"/>
              <a:gd name="connsiteY694" fmla="*/ 843490 h 6858000"/>
              <a:gd name="connsiteX695" fmla="*/ 1728827 w 5808292"/>
              <a:gd name="connsiteY695" fmla="*/ 842374 h 6858000"/>
              <a:gd name="connsiteX696" fmla="*/ 1777639 w 5808292"/>
              <a:gd name="connsiteY696" fmla="*/ 841257 h 6858000"/>
              <a:gd name="connsiteX697" fmla="*/ 1826450 w 5808292"/>
              <a:gd name="connsiteY697" fmla="*/ 842374 h 6858000"/>
              <a:gd name="connsiteX698" fmla="*/ 1845224 w 5808292"/>
              <a:gd name="connsiteY698" fmla="*/ 842374 h 6858000"/>
              <a:gd name="connsiteX699" fmla="*/ 1848979 w 5808292"/>
              <a:gd name="connsiteY699" fmla="*/ 839025 h 6858000"/>
              <a:gd name="connsiteX700" fmla="*/ 1833960 w 5808292"/>
              <a:gd name="connsiteY700" fmla="*/ 835676 h 6858000"/>
              <a:gd name="connsiteX701" fmla="*/ 1800167 w 5808292"/>
              <a:gd name="connsiteY701" fmla="*/ 836792 h 6858000"/>
              <a:gd name="connsiteX702" fmla="*/ 1755110 w 5808292"/>
              <a:gd name="connsiteY702" fmla="*/ 836792 h 6858000"/>
              <a:gd name="connsiteX703" fmla="*/ 1713808 w 5808292"/>
              <a:gd name="connsiteY703" fmla="*/ 832327 h 6858000"/>
              <a:gd name="connsiteX704" fmla="*/ 1672507 w 5808292"/>
              <a:gd name="connsiteY704" fmla="*/ 830094 h 6858000"/>
              <a:gd name="connsiteX705" fmla="*/ 1653733 w 5808292"/>
              <a:gd name="connsiteY705" fmla="*/ 827862 h 6858000"/>
              <a:gd name="connsiteX706" fmla="*/ 1661242 w 5808292"/>
              <a:gd name="connsiteY706" fmla="*/ 823396 h 6858000"/>
              <a:gd name="connsiteX707" fmla="*/ 1672507 w 5808292"/>
              <a:gd name="connsiteY707" fmla="*/ 822280 h 6858000"/>
              <a:gd name="connsiteX708" fmla="*/ 1762620 w 5808292"/>
              <a:gd name="connsiteY708" fmla="*/ 822280 h 6858000"/>
              <a:gd name="connsiteX709" fmla="*/ 1770129 w 5808292"/>
              <a:gd name="connsiteY709" fmla="*/ 821164 h 6858000"/>
              <a:gd name="connsiteX710" fmla="*/ 1762620 w 5808292"/>
              <a:gd name="connsiteY710" fmla="*/ 818931 h 6858000"/>
              <a:gd name="connsiteX711" fmla="*/ 1721318 w 5808292"/>
              <a:gd name="connsiteY711" fmla="*/ 816699 h 6858000"/>
              <a:gd name="connsiteX712" fmla="*/ 1706299 w 5808292"/>
              <a:gd name="connsiteY712" fmla="*/ 813350 h 6858000"/>
              <a:gd name="connsiteX713" fmla="*/ 1676261 w 5808292"/>
              <a:gd name="connsiteY713" fmla="*/ 807768 h 6858000"/>
              <a:gd name="connsiteX714" fmla="*/ 1657488 w 5808292"/>
              <a:gd name="connsiteY714" fmla="*/ 806652 h 6858000"/>
              <a:gd name="connsiteX715" fmla="*/ 1661242 w 5808292"/>
              <a:gd name="connsiteY715" fmla="*/ 805536 h 6858000"/>
              <a:gd name="connsiteX716" fmla="*/ 1811431 w 5808292"/>
              <a:gd name="connsiteY716" fmla="*/ 805536 h 6858000"/>
              <a:gd name="connsiteX717" fmla="*/ 1815186 w 5808292"/>
              <a:gd name="connsiteY717" fmla="*/ 804419 h 6858000"/>
              <a:gd name="connsiteX718" fmla="*/ 1777639 w 5808292"/>
              <a:gd name="connsiteY718" fmla="*/ 801071 h 6858000"/>
              <a:gd name="connsiteX719" fmla="*/ 1807677 w 5808292"/>
              <a:gd name="connsiteY719" fmla="*/ 793256 h 6858000"/>
              <a:gd name="connsiteX720" fmla="*/ 1807677 w 5808292"/>
              <a:gd name="connsiteY720" fmla="*/ 785442 h 6858000"/>
              <a:gd name="connsiteX721" fmla="*/ 1803922 w 5808292"/>
              <a:gd name="connsiteY721" fmla="*/ 785442 h 6858000"/>
              <a:gd name="connsiteX722" fmla="*/ 1803922 w 5808292"/>
              <a:gd name="connsiteY722" fmla="*/ 782093 h 6858000"/>
              <a:gd name="connsiteX723" fmla="*/ 1807677 w 5808292"/>
              <a:gd name="connsiteY723" fmla="*/ 777628 h 6858000"/>
              <a:gd name="connsiteX724" fmla="*/ 1811431 w 5808292"/>
              <a:gd name="connsiteY724" fmla="*/ 774279 h 6858000"/>
              <a:gd name="connsiteX725" fmla="*/ 1822695 w 5808292"/>
              <a:gd name="connsiteY725" fmla="*/ 772047 h 6858000"/>
              <a:gd name="connsiteX726" fmla="*/ 1811431 w 5808292"/>
              <a:gd name="connsiteY726" fmla="*/ 768698 h 6858000"/>
              <a:gd name="connsiteX727" fmla="*/ 1766375 w 5808292"/>
              <a:gd name="connsiteY727" fmla="*/ 764233 h 6858000"/>
              <a:gd name="connsiteX728" fmla="*/ 1736337 w 5808292"/>
              <a:gd name="connsiteY728" fmla="*/ 758651 h 6858000"/>
              <a:gd name="connsiteX729" fmla="*/ 1717563 w 5808292"/>
              <a:gd name="connsiteY729" fmla="*/ 758651 h 6858000"/>
              <a:gd name="connsiteX730" fmla="*/ 1680016 w 5808292"/>
              <a:gd name="connsiteY730" fmla="*/ 758651 h 6858000"/>
              <a:gd name="connsiteX731" fmla="*/ 1642469 w 5808292"/>
              <a:gd name="connsiteY731" fmla="*/ 758651 h 6858000"/>
              <a:gd name="connsiteX732" fmla="*/ 1638714 w 5808292"/>
              <a:gd name="connsiteY732" fmla="*/ 757535 h 6858000"/>
              <a:gd name="connsiteX733" fmla="*/ 1642469 w 5808292"/>
              <a:gd name="connsiteY733" fmla="*/ 755302 h 6858000"/>
              <a:gd name="connsiteX734" fmla="*/ 1680016 w 5808292"/>
              <a:gd name="connsiteY734" fmla="*/ 755302 h 6858000"/>
              <a:gd name="connsiteX735" fmla="*/ 1691280 w 5808292"/>
              <a:gd name="connsiteY735" fmla="*/ 754186 h 6858000"/>
              <a:gd name="connsiteX736" fmla="*/ 1691280 w 5808292"/>
              <a:gd name="connsiteY736" fmla="*/ 751953 h 6858000"/>
              <a:gd name="connsiteX737" fmla="*/ 1680016 w 5808292"/>
              <a:gd name="connsiteY737" fmla="*/ 743023 h 6858000"/>
              <a:gd name="connsiteX738" fmla="*/ 1668752 w 5808292"/>
              <a:gd name="connsiteY738" fmla="*/ 743023 h 6858000"/>
              <a:gd name="connsiteX739" fmla="*/ 1608676 w 5808292"/>
              <a:gd name="connsiteY739" fmla="*/ 740790 h 6858000"/>
              <a:gd name="connsiteX740" fmla="*/ 1544846 w 5808292"/>
              <a:gd name="connsiteY740" fmla="*/ 739674 h 6858000"/>
              <a:gd name="connsiteX741" fmla="*/ 1593657 w 5808292"/>
              <a:gd name="connsiteY741" fmla="*/ 735209 h 6858000"/>
              <a:gd name="connsiteX742" fmla="*/ 1657488 w 5808292"/>
              <a:gd name="connsiteY742" fmla="*/ 735209 h 6858000"/>
              <a:gd name="connsiteX743" fmla="*/ 1702544 w 5808292"/>
              <a:gd name="connsiteY743" fmla="*/ 737442 h 6858000"/>
              <a:gd name="connsiteX744" fmla="*/ 1713808 w 5808292"/>
              <a:gd name="connsiteY744" fmla="*/ 735209 h 6858000"/>
              <a:gd name="connsiteX745" fmla="*/ 1706299 w 5808292"/>
              <a:gd name="connsiteY745" fmla="*/ 732976 h 6858000"/>
              <a:gd name="connsiteX746" fmla="*/ 1676261 w 5808292"/>
              <a:gd name="connsiteY746" fmla="*/ 729627 h 6858000"/>
              <a:gd name="connsiteX747" fmla="*/ 1743846 w 5808292"/>
              <a:gd name="connsiteY747" fmla="*/ 729627 h 6858000"/>
              <a:gd name="connsiteX748" fmla="*/ 1785148 w 5808292"/>
              <a:gd name="connsiteY748" fmla="*/ 727395 h 6858000"/>
              <a:gd name="connsiteX749" fmla="*/ 1796412 w 5808292"/>
              <a:gd name="connsiteY749" fmla="*/ 722930 h 6858000"/>
              <a:gd name="connsiteX750" fmla="*/ 1777639 w 5808292"/>
              <a:gd name="connsiteY750" fmla="*/ 719581 h 6858000"/>
              <a:gd name="connsiteX751" fmla="*/ 1747601 w 5808292"/>
              <a:gd name="connsiteY751" fmla="*/ 721813 h 6858000"/>
              <a:gd name="connsiteX752" fmla="*/ 1728827 w 5808292"/>
              <a:gd name="connsiteY752" fmla="*/ 721813 h 6858000"/>
              <a:gd name="connsiteX753" fmla="*/ 1646223 w 5808292"/>
              <a:gd name="connsiteY753" fmla="*/ 716232 h 6858000"/>
              <a:gd name="connsiteX754" fmla="*/ 1638714 w 5808292"/>
              <a:gd name="connsiteY754" fmla="*/ 713999 h 6858000"/>
              <a:gd name="connsiteX755" fmla="*/ 1646223 w 5808292"/>
              <a:gd name="connsiteY755" fmla="*/ 711767 h 6858000"/>
              <a:gd name="connsiteX756" fmla="*/ 1698790 w 5808292"/>
              <a:gd name="connsiteY756" fmla="*/ 706185 h 6858000"/>
              <a:gd name="connsiteX757" fmla="*/ 1691280 w 5808292"/>
              <a:gd name="connsiteY757" fmla="*/ 701720 h 6858000"/>
              <a:gd name="connsiteX758" fmla="*/ 1691280 w 5808292"/>
              <a:gd name="connsiteY758" fmla="*/ 698371 h 6858000"/>
              <a:gd name="connsiteX759" fmla="*/ 1691280 w 5808292"/>
              <a:gd name="connsiteY759" fmla="*/ 695022 h 6858000"/>
              <a:gd name="connsiteX760" fmla="*/ 1634959 w 5808292"/>
              <a:gd name="connsiteY760" fmla="*/ 692790 h 6858000"/>
              <a:gd name="connsiteX761" fmla="*/ 1589903 w 5808292"/>
              <a:gd name="connsiteY761" fmla="*/ 698371 h 6858000"/>
              <a:gd name="connsiteX762" fmla="*/ 1567374 w 5808292"/>
              <a:gd name="connsiteY762" fmla="*/ 700604 h 6858000"/>
              <a:gd name="connsiteX763" fmla="*/ 1511053 w 5808292"/>
              <a:gd name="connsiteY763" fmla="*/ 700604 h 6858000"/>
              <a:gd name="connsiteX764" fmla="*/ 1578638 w 5808292"/>
              <a:gd name="connsiteY764" fmla="*/ 689441 h 6858000"/>
              <a:gd name="connsiteX765" fmla="*/ 1646223 w 5808292"/>
              <a:gd name="connsiteY765" fmla="*/ 680510 h 6858000"/>
              <a:gd name="connsiteX766" fmla="*/ 1589903 w 5808292"/>
              <a:gd name="connsiteY766" fmla="*/ 677161 h 6858000"/>
              <a:gd name="connsiteX767" fmla="*/ 1593657 w 5808292"/>
              <a:gd name="connsiteY767" fmla="*/ 674929 h 6858000"/>
              <a:gd name="connsiteX768" fmla="*/ 1586148 w 5808292"/>
              <a:gd name="connsiteY768" fmla="*/ 667115 h 6858000"/>
              <a:gd name="connsiteX769" fmla="*/ 1496034 w 5808292"/>
              <a:gd name="connsiteY769" fmla="*/ 663766 h 6858000"/>
              <a:gd name="connsiteX770" fmla="*/ 1364619 w 5808292"/>
              <a:gd name="connsiteY770" fmla="*/ 671580 h 6858000"/>
              <a:gd name="connsiteX771" fmla="*/ 1304543 w 5808292"/>
              <a:gd name="connsiteY771" fmla="*/ 673812 h 6858000"/>
              <a:gd name="connsiteX772" fmla="*/ 1248223 w 5808292"/>
              <a:gd name="connsiteY772" fmla="*/ 674929 h 6858000"/>
              <a:gd name="connsiteX773" fmla="*/ 1236959 w 5808292"/>
              <a:gd name="connsiteY773" fmla="*/ 672696 h 6858000"/>
              <a:gd name="connsiteX774" fmla="*/ 1229449 w 5808292"/>
              <a:gd name="connsiteY774" fmla="*/ 669347 h 6858000"/>
              <a:gd name="connsiteX775" fmla="*/ 1180637 w 5808292"/>
              <a:gd name="connsiteY775" fmla="*/ 670464 h 6858000"/>
              <a:gd name="connsiteX776" fmla="*/ 1169373 w 5808292"/>
              <a:gd name="connsiteY776" fmla="*/ 670464 h 6858000"/>
              <a:gd name="connsiteX777" fmla="*/ 1143091 w 5808292"/>
              <a:gd name="connsiteY777" fmla="*/ 665998 h 6858000"/>
              <a:gd name="connsiteX778" fmla="*/ 1195657 w 5808292"/>
              <a:gd name="connsiteY778" fmla="*/ 663766 h 6858000"/>
              <a:gd name="connsiteX779" fmla="*/ 1240713 w 5808292"/>
              <a:gd name="connsiteY779" fmla="*/ 661533 h 6858000"/>
              <a:gd name="connsiteX780" fmla="*/ 1289525 w 5808292"/>
              <a:gd name="connsiteY780" fmla="*/ 658184 h 6858000"/>
              <a:gd name="connsiteX781" fmla="*/ 1300789 w 5808292"/>
              <a:gd name="connsiteY781" fmla="*/ 655952 h 6858000"/>
              <a:gd name="connsiteX782" fmla="*/ 1289525 w 5808292"/>
              <a:gd name="connsiteY782" fmla="*/ 652603 h 6858000"/>
              <a:gd name="connsiteX783" fmla="*/ 1274506 w 5808292"/>
              <a:gd name="connsiteY783" fmla="*/ 651487 h 6858000"/>
              <a:gd name="connsiteX784" fmla="*/ 1191902 w 5808292"/>
              <a:gd name="connsiteY784" fmla="*/ 651487 h 6858000"/>
              <a:gd name="connsiteX785" fmla="*/ 1150600 w 5808292"/>
              <a:gd name="connsiteY785" fmla="*/ 650370 h 6858000"/>
              <a:gd name="connsiteX786" fmla="*/ 1105543 w 5808292"/>
              <a:gd name="connsiteY786" fmla="*/ 648138 h 6858000"/>
              <a:gd name="connsiteX787" fmla="*/ 1101789 w 5808292"/>
              <a:gd name="connsiteY787" fmla="*/ 648138 h 6858000"/>
              <a:gd name="connsiteX788" fmla="*/ 1056732 w 5808292"/>
              <a:gd name="connsiteY788" fmla="*/ 644789 h 6858000"/>
              <a:gd name="connsiteX789" fmla="*/ 1045467 w 5808292"/>
              <a:gd name="connsiteY789" fmla="*/ 643672 h 6858000"/>
              <a:gd name="connsiteX790" fmla="*/ 940335 w 5808292"/>
              <a:gd name="connsiteY790" fmla="*/ 644789 h 6858000"/>
              <a:gd name="connsiteX791" fmla="*/ 801411 w 5808292"/>
              <a:gd name="connsiteY791" fmla="*/ 645905 h 6858000"/>
              <a:gd name="connsiteX792" fmla="*/ 658731 w 5808292"/>
              <a:gd name="connsiteY792" fmla="*/ 645905 h 6858000"/>
              <a:gd name="connsiteX793" fmla="*/ 594901 w 5808292"/>
              <a:gd name="connsiteY793" fmla="*/ 649254 h 6858000"/>
              <a:gd name="connsiteX794" fmla="*/ 546089 w 5808292"/>
              <a:gd name="connsiteY794" fmla="*/ 648138 h 6858000"/>
              <a:gd name="connsiteX795" fmla="*/ 519807 w 5808292"/>
              <a:gd name="connsiteY795" fmla="*/ 645905 h 6858000"/>
              <a:gd name="connsiteX796" fmla="*/ 440957 w 5808292"/>
              <a:gd name="connsiteY796" fmla="*/ 648138 h 6858000"/>
              <a:gd name="connsiteX797" fmla="*/ 410919 w 5808292"/>
              <a:gd name="connsiteY797" fmla="*/ 648138 h 6858000"/>
              <a:gd name="connsiteX798" fmla="*/ 399655 w 5808292"/>
              <a:gd name="connsiteY798" fmla="*/ 645905 h 6858000"/>
              <a:gd name="connsiteX799" fmla="*/ 407165 w 5808292"/>
              <a:gd name="connsiteY799" fmla="*/ 642556 h 6858000"/>
              <a:gd name="connsiteX800" fmla="*/ 407864 w 5808292"/>
              <a:gd name="connsiteY800" fmla="*/ 642417 h 6858000"/>
              <a:gd name="connsiteX801" fmla="*/ 429800 w 5808292"/>
              <a:gd name="connsiteY801" fmla="*/ 640107 h 6858000"/>
              <a:gd name="connsiteX802" fmla="*/ 471102 w 5808292"/>
              <a:gd name="connsiteY802" fmla="*/ 636311 h 6858000"/>
              <a:gd name="connsiteX803" fmla="*/ 553706 w 5808292"/>
              <a:gd name="connsiteY803" fmla="*/ 636311 h 6858000"/>
              <a:gd name="connsiteX804" fmla="*/ 568724 w 5808292"/>
              <a:gd name="connsiteY804" fmla="*/ 632514 h 6858000"/>
              <a:gd name="connsiteX805" fmla="*/ 579989 w 5808292"/>
              <a:gd name="connsiteY805" fmla="*/ 621125 h 6858000"/>
              <a:gd name="connsiteX806" fmla="*/ 568724 w 5808292"/>
              <a:gd name="connsiteY806" fmla="*/ 613532 h 6858000"/>
              <a:gd name="connsiteX807" fmla="*/ 519913 w 5808292"/>
              <a:gd name="connsiteY807" fmla="*/ 602142 h 6858000"/>
              <a:gd name="connsiteX808" fmla="*/ 474856 w 5808292"/>
              <a:gd name="connsiteY808" fmla="*/ 594549 h 6858000"/>
              <a:gd name="connsiteX809" fmla="*/ 422290 w 5808292"/>
              <a:gd name="connsiteY809" fmla="*/ 586956 h 6858000"/>
              <a:gd name="connsiteX810" fmla="*/ 448573 w 5808292"/>
              <a:gd name="connsiteY810" fmla="*/ 571771 h 6858000"/>
              <a:gd name="connsiteX811" fmla="*/ 459837 w 5808292"/>
              <a:gd name="connsiteY811" fmla="*/ 571771 h 6858000"/>
              <a:gd name="connsiteX812" fmla="*/ 508649 w 5808292"/>
              <a:gd name="connsiteY812" fmla="*/ 575567 h 6858000"/>
              <a:gd name="connsiteX813" fmla="*/ 516158 w 5808292"/>
              <a:gd name="connsiteY813" fmla="*/ 564178 h 6858000"/>
              <a:gd name="connsiteX814" fmla="*/ 527422 w 5808292"/>
              <a:gd name="connsiteY814" fmla="*/ 556585 h 6858000"/>
              <a:gd name="connsiteX815" fmla="*/ 583743 w 5808292"/>
              <a:gd name="connsiteY815" fmla="*/ 560381 h 6858000"/>
              <a:gd name="connsiteX816" fmla="*/ 643819 w 5808292"/>
              <a:gd name="connsiteY816" fmla="*/ 567974 h 6858000"/>
              <a:gd name="connsiteX817" fmla="*/ 708119 w 5808292"/>
              <a:gd name="connsiteY817" fmla="*/ 586956 h 6858000"/>
              <a:gd name="connsiteX818" fmla="*/ 714855 w 5808292"/>
              <a:gd name="connsiteY818" fmla="*/ 587718 h 6858000"/>
              <a:gd name="connsiteX819" fmla="*/ 720054 w 5808292"/>
              <a:gd name="connsiteY819" fmla="*/ 588679 h 6858000"/>
              <a:gd name="connsiteX820" fmla="*/ 715360 w 5808292"/>
              <a:gd name="connsiteY820" fmla="*/ 604469 h 6858000"/>
              <a:gd name="connsiteX821" fmla="*/ 741651 w 5808292"/>
              <a:gd name="connsiteY821" fmla="*/ 604469 h 6858000"/>
              <a:gd name="connsiteX822" fmla="*/ 745936 w 5808292"/>
              <a:gd name="connsiteY822" fmla="*/ 591235 h 6858000"/>
              <a:gd name="connsiteX823" fmla="*/ 775234 w 5808292"/>
              <a:gd name="connsiteY823" fmla="*/ 594549 h 6858000"/>
              <a:gd name="connsiteX824" fmla="*/ 865348 w 5808292"/>
              <a:gd name="connsiteY824" fmla="*/ 583160 h 6858000"/>
              <a:gd name="connsiteX825" fmla="*/ 875176 w 5808292"/>
              <a:gd name="connsiteY825" fmla="*/ 575621 h 6858000"/>
              <a:gd name="connsiteX826" fmla="*/ 882965 w 5808292"/>
              <a:gd name="connsiteY826" fmla="*/ 574582 h 6858000"/>
              <a:gd name="connsiteX827" fmla="*/ 895641 w 5808292"/>
              <a:gd name="connsiteY827" fmla="*/ 554845 h 6858000"/>
              <a:gd name="connsiteX828" fmla="*/ 900776 w 5808292"/>
              <a:gd name="connsiteY828" fmla="*/ 548677 h 6858000"/>
              <a:gd name="connsiteX829" fmla="*/ 909707 w 5808292"/>
              <a:gd name="connsiteY829" fmla="*/ 547339 h 6858000"/>
              <a:gd name="connsiteX830" fmla="*/ 910665 w 5808292"/>
              <a:gd name="connsiteY830" fmla="*/ 550333 h 6858000"/>
              <a:gd name="connsiteX831" fmla="*/ 944467 w 5808292"/>
              <a:gd name="connsiteY831" fmla="*/ 532288 h 6858000"/>
              <a:gd name="connsiteX832" fmla="*/ 955735 w 5808292"/>
              <a:gd name="connsiteY832" fmla="*/ 523265 h 6858000"/>
              <a:gd name="connsiteX833" fmla="*/ 1000805 w 5808292"/>
              <a:gd name="connsiteY833" fmla="*/ 514243 h 6858000"/>
              <a:gd name="connsiteX834" fmla="*/ 1004561 w 5808292"/>
              <a:gd name="connsiteY834" fmla="*/ 505220 h 6858000"/>
              <a:gd name="connsiteX835" fmla="*/ 1000805 w 5808292"/>
              <a:gd name="connsiteY835" fmla="*/ 500709 h 6858000"/>
              <a:gd name="connsiteX836" fmla="*/ 985781 w 5808292"/>
              <a:gd name="connsiteY836" fmla="*/ 500709 h 6858000"/>
              <a:gd name="connsiteX837" fmla="*/ 974514 w 5808292"/>
              <a:gd name="connsiteY837" fmla="*/ 496197 h 6858000"/>
              <a:gd name="connsiteX838" fmla="*/ 969045 w 5808292"/>
              <a:gd name="connsiteY838" fmla="*/ 488732 h 6858000"/>
              <a:gd name="connsiteX839" fmla="*/ 970480 w 5808292"/>
              <a:gd name="connsiteY839" fmla="*/ 488248 h 6858000"/>
              <a:gd name="connsiteX840" fmla="*/ 978928 w 5808292"/>
              <a:gd name="connsiteY840" fmla="*/ 483977 h 6858000"/>
              <a:gd name="connsiteX841" fmla="*/ 977636 w 5808292"/>
              <a:gd name="connsiteY841" fmla="*/ 482888 h 6858000"/>
              <a:gd name="connsiteX842" fmla="*/ 998075 w 5808292"/>
              <a:gd name="connsiteY842" fmla="*/ 482487 h 6858000"/>
              <a:gd name="connsiteX843" fmla="*/ 1084461 w 5808292"/>
              <a:gd name="connsiteY843" fmla="*/ 482487 h 6858000"/>
              <a:gd name="connsiteX844" fmla="*/ 1118263 w 5808292"/>
              <a:gd name="connsiteY844" fmla="*/ 475701 h 6858000"/>
              <a:gd name="connsiteX845" fmla="*/ 1155821 w 5808292"/>
              <a:gd name="connsiteY845" fmla="*/ 472308 h 6858000"/>
              <a:gd name="connsiteX846" fmla="*/ 1204648 w 5808292"/>
              <a:gd name="connsiteY846" fmla="*/ 472308 h 6858000"/>
              <a:gd name="connsiteX847" fmla="*/ 1234695 w 5808292"/>
              <a:gd name="connsiteY847" fmla="*/ 468916 h 6858000"/>
              <a:gd name="connsiteX848" fmla="*/ 1245962 w 5808292"/>
              <a:gd name="connsiteY848" fmla="*/ 465524 h 6858000"/>
              <a:gd name="connsiteX849" fmla="*/ 1291033 w 5808292"/>
              <a:gd name="connsiteY849" fmla="*/ 465524 h 6858000"/>
              <a:gd name="connsiteX850" fmla="*/ 1339859 w 5808292"/>
              <a:gd name="connsiteY850" fmla="*/ 465524 h 6858000"/>
              <a:gd name="connsiteX851" fmla="*/ 1388685 w 5808292"/>
              <a:gd name="connsiteY851" fmla="*/ 465524 h 6858000"/>
              <a:gd name="connsiteX852" fmla="*/ 1411220 w 5808292"/>
              <a:gd name="connsiteY852" fmla="*/ 458738 h 6858000"/>
              <a:gd name="connsiteX853" fmla="*/ 1445023 w 5808292"/>
              <a:gd name="connsiteY853" fmla="*/ 458738 h 6858000"/>
              <a:gd name="connsiteX854" fmla="*/ 1460046 w 5808292"/>
              <a:gd name="connsiteY854" fmla="*/ 458738 h 6858000"/>
              <a:gd name="connsiteX855" fmla="*/ 1501361 w 5808292"/>
              <a:gd name="connsiteY855" fmla="*/ 462131 h 6858000"/>
              <a:gd name="connsiteX856" fmla="*/ 1516384 w 5808292"/>
              <a:gd name="connsiteY856" fmla="*/ 451953 h 6858000"/>
              <a:gd name="connsiteX857" fmla="*/ 1531407 w 5808292"/>
              <a:gd name="connsiteY857" fmla="*/ 451953 h 6858000"/>
              <a:gd name="connsiteX858" fmla="*/ 1535163 w 5808292"/>
              <a:gd name="connsiteY858" fmla="*/ 445169 h 6858000"/>
              <a:gd name="connsiteX859" fmla="*/ 1583989 w 5808292"/>
              <a:gd name="connsiteY859" fmla="*/ 445169 h 6858000"/>
              <a:gd name="connsiteX860" fmla="*/ 1583989 w 5808292"/>
              <a:gd name="connsiteY860" fmla="*/ 451953 h 6858000"/>
              <a:gd name="connsiteX861" fmla="*/ 1677886 w 5808292"/>
              <a:gd name="connsiteY861" fmla="*/ 451953 h 6858000"/>
              <a:gd name="connsiteX862" fmla="*/ 1700421 w 5808292"/>
              <a:gd name="connsiteY862" fmla="*/ 451953 h 6858000"/>
              <a:gd name="connsiteX863" fmla="*/ 1786806 w 5808292"/>
              <a:gd name="connsiteY863" fmla="*/ 445169 h 6858000"/>
              <a:gd name="connsiteX864" fmla="*/ 1786806 w 5808292"/>
              <a:gd name="connsiteY864" fmla="*/ 434990 h 6858000"/>
              <a:gd name="connsiteX865" fmla="*/ 1790561 w 5808292"/>
              <a:gd name="connsiteY865" fmla="*/ 431597 h 6858000"/>
              <a:gd name="connsiteX866" fmla="*/ 1798073 w 5808292"/>
              <a:gd name="connsiteY866" fmla="*/ 434990 h 6858000"/>
              <a:gd name="connsiteX867" fmla="*/ 1869435 w 5808292"/>
              <a:gd name="connsiteY867" fmla="*/ 434990 h 6858000"/>
              <a:gd name="connsiteX868" fmla="*/ 1884458 w 5808292"/>
              <a:gd name="connsiteY868" fmla="*/ 441776 h 6858000"/>
              <a:gd name="connsiteX869" fmla="*/ 1910749 w 5808292"/>
              <a:gd name="connsiteY869" fmla="*/ 441776 h 6858000"/>
              <a:gd name="connsiteX870" fmla="*/ 1937040 w 5808292"/>
              <a:gd name="connsiteY870" fmla="*/ 428205 h 6858000"/>
              <a:gd name="connsiteX871" fmla="*/ 1948307 w 5808292"/>
              <a:gd name="connsiteY871" fmla="*/ 424812 h 6858000"/>
              <a:gd name="connsiteX872" fmla="*/ 1963331 w 5808292"/>
              <a:gd name="connsiteY872" fmla="*/ 424812 h 6858000"/>
              <a:gd name="connsiteX873" fmla="*/ 1967087 w 5808292"/>
              <a:gd name="connsiteY873" fmla="*/ 421420 h 6858000"/>
              <a:gd name="connsiteX874" fmla="*/ 1963331 w 5808292"/>
              <a:gd name="connsiteY874" fmla="*/ 414635 h 6858000"/>
              <a:gd name="connsiteX875" fmla="*/ 1918261 w 5808292"/>
              <a:gd name="connsiteY875" fmla="*/ 407849 h 6858000"/>
              <a:gd name="connsiteX876" fmla="*/ 1906993 w 5808292"/>
              <a:gd name="connsiteY876" fmla="*/ 401065 h 6858000"/>
              <a:gd name="connsiteX877" fmla="*/ 1873191 w 5808292"/>
              <a:gd name="connsiteY877" fmla="*/ 387494 h 6858000"/>
              <a:gd name="connsiteX878" fmla="*/ 1865679 w 5808292"/>
              <a:gd name="connsiteY878" fmla="*/ 390887 h 6858000"/>
              <a:gd name="connsiteX879" fmla="*/ 1858167 w 5808292"/>
              <a:gd name="connsiteY879" fmla="*/ 384101 h 6858000"/>
              <a:gd name="connsiteX880" fmla="*/ 1824365 w 5808292"/>
              <a:gd name="connsiteY880" fmla="*/ 367139 h 6858000"/>
              <a:gd name="connsiteX881" fmla="*/ 1798073 w 5808292"/>
              <a:gd name="connsiteY881" fmla="*/ 377317 h 6858000"/>
              <a:gd name="connsiteX882" fmla="*/ 1794317 w 5808292"/>
              <a:gd name="connsiteY882" fmla="*/ 373924 h 6858000"/>
              <a:gd name="connsiteX883" fmla="*/ 1768027 w 5808292"/>
              <a:gd name="connsiteY883" fmla="*/ 373924 h 6858000"/>
              <a:gd name="connsiteX884" fmla="*/ 1715445 w 5808292"/>
              <a:gd name="connsiteY884" fmla="*/ 384101 h 6858000"/>
              <a:gd name="connsiteX885" fmla="*/ 1711689 w 5808292"/>
              <a:gd name="connsiteY885" fmla="*/ 377317 h 6858000"/>
              <a:gd name="connsiteX886" fmla="*/ 1704177 w 5808292"/>
              <a:gd name="connsiteY886" fmla="*/ 346783 h 6858000"/>
              <a:gd name="connsiteX887" fmla="*/ 1677886 w 5808292"/>
              <a:gd name="connsiteY887" fmla="*/ 346783 h 6858000"/>
              <a:gd name="connsiteX888" fmla="*/ 1670374 w 5808292"/>
              <a:gd name="connsiteY888" fmla="*/ 360353 h 6858000"/>
              <a:gd name="connsiteX889" fmla="*/ 1647839 w 5808292"/>
              <a:gd name="connsiteY889" fmla="*/ 373924 h 6858000"/>
              <a:gd name="connsiteX890" fmla="*/ 1640327 w 5808292"/>
              <a:gd name="connsiteY890" fmla="*/ 377317 h 6858000"/>
              <a:gd name="connsiteX891" fmla="*/ 1625304 w 5808292"/>
              <a:gd name="connsiteY891" fmla="*/ 377317 h 6858000"/>
              <a:gd name="connsiteX892" fmla="*/ 1610281 w 5808292"/>
              <a:gd name="connsiteY892" fmla="*/ 377317 h 6858000"/>
              <a:gd name="connsiteX893" fmla="*/ 1602769 w 5808292"/>
              <a:gd name="connsiteY893" fmla="*/ 384101 h 6858000"/>
              <a:gd name="connsiteX894" fmla="*/ 1599013 w 5808292"/>
              <a:gd name="connsiteY894" fmla="*/ 404457 h 6858000"/>
              <a:gd name="connsiteX895" fmla="*/ 1583989 w 5808292"/>
              <a:gd name="connsiteY895" fmla="*/ 404457 h 6858000"/>
              <a:gd name="connsiteX896" fmla="*/ 1580233 w 5808292"/>
              <a:gd name="connsiteY896" fmla="*/ 394280 h 6858000"/>
              <a:gd name="connsiteX897" fmla="*/ 1550187 w 5808292"/>
              <a:gd name="connsiteY897" fmla="*/ 384101 h 6858000"/>
              <a:gd name="connsiteX898" fmla="*/ 1542675 w 5808292"/>
              <a:gd name="connsiteY898" fmla="*/ 387494 h 6858000"/>
              <a:gd name="connsiteX899" fmla="*/ 1527651 w 5808292"/>
              <a:gd name="connsiteY899" fmla="*/ 387494 h 6858000"/>
              <a:gd name="connsiteX900" fmla="*/ 1520140 w 5808292"/>
              <a:gd name="connsiteY900" fmla="*/ 394280 h 6858000"/>
              <a:gd name="connsiteX901" fmla="*/ 1516384 w 5808292"/>
              <a:gd name="connsiteY901" fmla="*/ 384101 h 6858000"/>
              <a:gd name="connsiteX902" fmla="*/ 1512628 w 5808292"/>
              <a:gd name="connsiteY902" fmla="*/ 384101 h 6858000"/>
              <a:gd name="connsiteX903" fmla="*/ 1478825 w 5808292"/>
              <a:gd name="connsiteY903" fmla="*/ 390887 h 6858000"/>
              <a:gd name="connsiteX904" fmla="*/ 1441267 w 5808292"/>
              <a:gd name="connsiteY904" fmla="*/ 384101 h 6858000"/>
              <a:gd name="connsiteX905" fmla="*/ 1403709 w 5808292"/>
              <a:gd name="connsiteY905" fmla="*/ 387494 h 6858000"/>
              <a:gd name="connsiteX906" fmla="*/ 1358638 w 5808292"/>
              <a:gd name="connsiteY906" fmla="*/ 387494 h 6858000"/>
              <a:gd name="connsiteX907" fmla="*/ 1354882 w 5808292"/>
              <a:gd name="connsiteY907" fmla="*/ 387494 h 6858000"/>
              <a:gd name="connsiteX908" fmla="*/ 1354882 w 5808292"/>
              <a:gd name="connsiteY908" fmla="*/ 390887 h 6858000"/>
              <a:gd name="connsiteX909" fmla="*/ 1366149 w 5808292"/>
              <a:gd name="connsiteY909" fmla="*/ 397672 h 6858000"/>
              <a:gd name="connsiteX910" fmla="*/ 1373661 w 5808292"/>
              <a:gd name="connsiteY910" fmla="*/ 404457 h 6858000"/>
              <a:gd name="connsiteX911" fmla="*/ 1362394 w 5808292"/>
              <a:gd name="connsiteY911" fmla="*/ 407849 h 6858000"/>
              <a:gd name="connsiteX912" fmla="*/ 1388685 w 5808292"/>
              <a:gd name="connsiteY912" fmla="*/ 418028 h 6858000"/>
              <a:gd name="connsiteX913" fmla="*/ 1399953 w 5808292"/>
              <a:gd name="connsiteY913" fmla="*/ 424812 h 6858000"/>
              <a:gd name="connsiteX914" fmla="*/ 1388685 w 5808292"/>
              <a:gd name="connsiteY914" fmla="*/ 431597 h 6858000"/>
              <a:gd name="connsiteX915" fmla="*/ 1362394 w 5808292"/>
              <a:gd name="connsiteY915" fmla="*/ 424812 h 6858000"/>
              <a:gd name="connsiteX916" fmla="*/ 1354882 w 5808292"/>
              <a:gd name="connsiteY916" fmla="*/ 424812 h 6858000"/>
              <a:gd name="connsiteX917" fmla="*/ 1313567 w 5808292"/>
              <a:gd name="connsiteY917" fmla="*/ 431597 h 6858000"/>
              <a:gd name="connsiteX918" fmla="*/ 1287277 w 5808292"/>
              <a:gd name="connsiteY918" fmla="*/ 424812 h 6858000"/>
              <a:gd name="connsiteX919" fmla="*/ 1283521 w 5808292"/>
              <a:gd name="connsiteY919" fmla="*/ 424812 h 6858000"/>
              <a:gd name="connsiteX920" fmla="*/ 1253474 w 5808292"/>
              <a:gd name="connsiteY920" fmla="*/ 431597 h 6858000"/>
              <a:gd name="connsiteX921" fmla="*/ 1212159 w 5808292"/>
              <a:gd name="connsiteY921" fmla="*/ 418028 h 6858000"/>
              <a:gd name="connsiteX922" fmla="*/ 1208403 w 5808292"/>
              <a:gd name="connsiteY922" fmla="*/ 407849 h 6858000"/>
              <a:gd name="connsiteX923" fmla="*/ 1197136 w 5808292"/>
              <a:gd name="connsiteY923" fmla="*/ 397672 h 6858000"/>
              <a:gd name="connsiteX924" fmla="*/ 1140798 w 5808292"/>
              <a:gd name="connsiteY924" fmla="*/ 394280 h 6858000"/>
              <a:gd name="connsiteX925" fmla="*/ 1129531 w 5808292"/>
              <a:gd name="connsiteY925" fmla="*/ 394280 h 6858000"/>
              <a:gd name="connsiteX926" fmla="*/ 1095728 w 5808292"/>
              <a:gd name="connsiteY926" fmla="*/ 394280 h 6858000"/>
              <a:gd name="connsiteX927" fmla="*/ 1078827 w 5808292"/>
              <a:gd name="connsiteY927" fmla="*/ 387918 h 6858000"/>
              <a:gd name="connsiteX928" fmla="*/ 1074582 w 5808292"/>
              <a:gd name="connsiteY928" fmla="*/ 389516 h 6858000"/>
              <a:gd name="connsiteX929" fmla="*/ 1072797 w 5808292"/>
              <a:gd name="connsiteY929" fmla="*/ 382897 h 6858000"/>
              <a:gd name="connsiteX930" fmla="*/ 1064348 w 5808292"/>
              <a:gd name="connsiteY930" fmla="*/ 378151 h 6858000"/>
              <a:gd name="connsiteX931" fmla="*/ 1023046 w 5808292"/>
              <a:gd name="connsiteY931" fmla="*/ 370558 h 6858000"/>
              <a:gd name="connsiteX932" fmla="*/ 955461 w 5808292"/>
              <a:gd name="connsiteY932" fmla="*/ 370558 h 6858000"/>
              <a:gd name="connsiteX933" fmla="*/ 985499 w 5808292"/>
              <a:gd name="connsiteY933" fmla="*/ 359169 h 6858000"/>
              <a:gd name="connsiteX934" fmla="*/ 993008 w 5808292"/>
              <a:gd name="connsiteY934" fmla="*/ 351576 h 6858000"/>
              <a:gd name="connsiteX935" fmla="*/ 981744 w 5808292"/>
              <a:gd name="connsiteY935" fmla="*/ 343983 h 6858000"/>
              <a:gd name="connsiteX936" fmla="*/ 936688 w 5808292"/>
              <a:gd name="connsiteY936" fmla="*/ 351576 h 6858000"/>
              <a:gd name="connsiteX937" fmla="*/ 872857 w 5808292"/>
              <a:gd name="connsiteY937" fmla="*/ 351576 h 6858000"/>
              <a:gd name="connsiteX938" fmla="*/ 824046 w 5808292"/>
              <a:gd name="connsiteY938" fmla="*/ 336390 h 6858000"/>
              <a:gd name="connsiteX939" fmla="*/ 887876 w 5808292"/>
              <a:gd name="connsiteY939" fmla="*/ 332593 h 6858000"/>
              <a:gd name="connsiteX940" fmla="*/ 947952 w 5808292"/>
              <a:gd name="connsiteY940" fmla="*/ 325000 h 6858000"/>
              <a:gd name="connsiteX941" fmla="*/ 959216 w 5808292"/>
              <a:gd name="connsiteY941" fmla="*/ 325000 h 6858000"/>
              <a:gd name="connsiteX942" fmla="*/ 970480 w 5808292"/>
              <a:gd name="connsiteY942" fmla="*/ 294629 h 6858000"/>
              <a:gd name="connsiteX943" fmla="*/ 970480 w 5808292"/>
              <a:gd name="connsiteY943" fmla="*/ 287036 h 6858000"/>
              <a:gd name="connsiteX944" fmla="*/ 959216 w 5808292"/>
              <a:gd name="connsiteY944" fmla="*/ 283239 h 6858000"/>
              <a:gd name="connsiteX945" fmla="*/ 921669 w 5808292"/>
              <a:gd name="connsiteY945" fmla="*/ 283239 h 6858000"/>
              <a:gd name="connsiteX946" fmla="*/ 917914 w 5808292"/>
              <a:gd name="connsiteY946" fmla="*/ 275646 h 6858000"/>
              <a:gd name="connsiteX947" fmla="*/ 921669 w 5808292"/>
              <a:gd name="connsiteY947" fmla="*/ 271850 h 6858000"/>
              <a:gd name="connsiteX948" fmla="*/ 959216 w 5808292"/>
              <a:gd name="connsiteY948" fmla="*/ 271850 h 6858000"/>
              <a:gd name="connsiteX949" fmla="*/ 996763 w 5808292"/>
              <a:gd name="connsiteY949" fmla="*/ 271850 h 6858000"/>
              <a:gd name="connsiteX950" fmla="*/ 1015537 w 5808292"/>
              <a:gd name="connsiteY950" fmla="*/ 271850 h 6858000"/>
              <a:gd name="connsiteX951" fmla="*/ 1045575 w 5808292"/>
              <a:gd name="connsiteY951" fmla="*/ 252868 h 6858000"/>
              <a:gd name="connsiteX952" fmla="*/ 1090631 w 5808292"/>
              <a:gd name="connsiteY952" fmla="*/ 237682 h 6858000"/>
              <a:gd name="connsiteX953" fmla="*/ 1101895 w 5808292"/>
              <a:gd name="connsiteY953" fmla="*/ 226292 h 6858000"/>
              <a:gd name="connsiteX954" fmla="*/ 1090631 w 5808292"/>
              <a:gd name="connsiteY954" fmla="*/ 218699 h 6858000"/>
              <a:gd name="connsiteX955" fmla="*/ 1086877 w 5808292"/>
              <a:gd name="connsiteY955" fmla="*/ 207310 h 6858000"/>
              <a:gd name="connsiteX956" fmla="*/ 1083122 w 5808292"/>
              <a:gd name="connsiteY956" fmla="*/ 192124 h 6858000"/>
              <a:gd name="connsiteX957" fmla="*/ 1083122 w 5808292"/>
              <a:gd name="connsiteY957" fmla="*/ 180735 h 6858000"/>
              <a:gd name="connsiteX958" fmla="*/ 1086877 w 5808292"/>
              <a:gd name="connsiteY958" fmla="*/ 180735 h 6858000"/>
              <a:gd name="connsiteX959" fmla="*/ 1086877 w 5808292"/>
              <a:gd name="connsiteY959" fmla="*/ 154160 h 6858000"/>
              <a:gd name="connsiteX960" fmla="*/ 1056839 w 5808292"/>
              <a:gd name="connsiteY960" fmla="*/ 127584 h 6858000"/>
              <a:gd name="connsiteX961" fmla="*/ 1094386 w 5808292"/>
              <a:gd name="connsiteY961" fmla="*/ 116195 h 6858000"/>
              <a:gd name="connsiteX962" fmla="*/ 1090631 w 5808292"/>
              <a:gd name="connsiteY962" fmla="*/ 112398 h 6858000"/>
              <a:gd name="connsiteX963" fmla="*/ 940442 w 5808292"/>
              <a:gd name="connsiteY963" fmla="*/ 112398 h 6858000"/>
              <a:gd name="connsiteX964" fmla="*/ 936688 w 5808292"/>
              <a:gd name="connsiteY964" fmla="*/ 108602 h 6858000"/>
              <a:gd name="connsiteX965" fmla="*/ 955461 w 5808292"/>
              <a:gd name="connsiteY965" fmla="*/ 104805 h 6858000"/>
              <a:gd name="connsiteX966" fmla="*/ 973296 w 5808292"/>
              <a:gd name="connsiteY966" fmla="*/ 101009 h 6858000"/>
              <a:gd name="connsiteX967" fmla="*/ 979643 w 5808292"/>
              <a:gd name="connsiteY967" fmla="*/ 93110 h 6858000"/>
              <a:gd name="connsiteX968" fmla="*/ 992913 w 5808292"/>
              <a:gd name="connsiteY968" fmla="*/ 92430 h 6858000"/>
              <a:gd name="connsiteX969" fmla="*/ 1030471 w 5808292"/>
              <a:gd name="connsiteY969" fmla="*/ 84723 h 6858000"/>
              <a:gd name="connsiteX970" fmla="*/ 1064274 w 5808292"/>
              <a:gd name="connsiteY970" fmla="*/ 92430 h 6858000"/>
              <a:gd name="connsiteX971" fmla="*/ 1068030 w 5808292"/>
              <a:gd name="connsiteY971" fmla="*/ 92430 h 6858000"/>
              <a:gd name="connsiteX972" fmla="*/ 1071786 w 5808292"/>
              <a:gd name="connsiteY972" fmla="*/ 80870 h 6858000"/>
              <a:gd name="connsiteX973" fmla="*/ 1079297 w 5808292"/>
              <a:gd name="connsiteY973" fmla="*/ 88576 h 6858000"/>
              <a:gd name="connsiteX974" fmla="*/ 1094321 w 5808292"/>
              <a:gd name="connsiteY974" fmla="*/ 88576 h 6858000"/>
              <a:gd name="connsiteX975" fmla="*/ 1101833 w 5808292"/>
              <a:gd name="connsiteY975" fmla="*/ 92430 h 6858000"/>
              <a:gd name="connsiteX976" fmla="*/ 1131879 w 5808292"/>
              <a:gd name="connsiteY976" fmla="*/ 80870 h 6858000"/>
              <a:gd name="connsiteX977" fmla="*/ 1135635 w 5808292"/>
              <a:gd name="connsiteY977" fmla="*/ 69309 h 6858000"/>
              <a:gd name="connsiteX978" fmla="*/ 1150659 w 5808292"/>
              <a:gd name="connsiteY978" fmla="*/ 69309 h 6858000"/>
              <a:gd name="connsiteX979" fmla="*/ 1154415 w 5808292"/>
              <a:gd name="connsiteY979" fmla="*/ 92430 h 6858000"/>
              <a:gd name="connsiteX980" fmla="*/ 1161927 w 5808292"/>
              <a:gd name="connsiteY980" fmla="*/ 100137 h 6858000"/>
              <a:gd name="connsiteX981" fmla="*/ 1176950 w 5808292"/>
              <a:gd name="connsiteY981" fmla="*/ 100137 h 6858000"/>
              <a:gd name="connsiteX982" fmla="*/ 1191973 w 5808292"/>
              <a:gd name="connsiteY982" fmla="*/ 100137 h 6858000"/>
              <a:gd name="connsiteX983" fmla="*/ 1199485 w 5808292"/>
              <a:gd name="connsiteY983" fmla="*/ 103990 h 6858000"/>
              <a:gd name="connsiteX984" fmla="*/ 1222020 w 5808292"/>
              <a:gd name="connsiteY984" fmla="*/ 119404 h 6858000"/>
              <a:gd name="connsiteX985" fmla="*/ 1229532 w 5808292"/>
              <a:gd name="connsiteY985" fmla="*/ 134818 h 6858000"/>
              <a:gd name="connsiteX986" fmla="*/ 1255823 w 5808292"/>
              <a:gd name="connsiteY986" fmla="*/ 134818 h 6858000"/>
              <a:gd name="connsiteX987" fmla="*/ 1263335 w 5808292"/>
              <a:gd name="connsiteY987" fmla="*/ 100137 h 6858000"/>
              <a:gd name="connsiteX988" fmla="*/ 1267091 w 5808292"/>
              <a:gd name="connsiteY988" fmla="*/ 92430 h 6858000"/>
              <a:gd name="connsiteX989" fmla="*/ 1319673 w 5808292"/>
              <a:gd name="connsiteY989" fmla="*/ 103990 h 6858000"/>
              <a:gd name="connsiteX990" fmla="*/ 1345963 w 5808292"/>
              <a:gd name="connsiteY990" fmla="*/ 103990 h 6858000"/>
              <a:gd name="connsiteX991" fmla="*/ 1349719 w 5808292"/>
              <a:gd name="connsiteY991" fmla="*/ 100137 h 6858000"/>
              <a:gd name="connsiteX992" fmla="*/ 1376011 w 5808292"/>
              <a:gd name="connsiteY992" fmla="*/ 111697 h 6858000"/>
              <a:gd name="connsiteX993" fmla="*/ 1409813 w 5808292"/>
              <a:gd name="connsiteY993" fmla="*/ 92430 h 6858000"/>
              <a:gd name="connsiteX994" fmla="*/ 1417325 w 5808292"/>
              <a:gd name="connsiteY994" fmla="*/ 84723 h 6858000"/>
              <a:gd name="connsiteX995" fmla="*/ 1424837 w 5808292"/>
              <a:gd name="connsiteY995" fmla="*/ 88576 h 6858000"/>
              <a:gd name="connsiteX996" fmla="*/ 1458639 w 5808292"/>
              <a:gd name="connsiteY996" fmla="*/ 73163 h 6858000"/>
              <a:gd name="connsiteX997" fmla="*/ 1469907 w 5808292"/>
              <a:gd name="connsiteY997" fmla="*/ 65456 h 6858000"/>
              <a:gd name="connsiteX998" fmla="*/ 1514977 w 5808292"/>
              <a:gd name="connsiteY998" fmla="*/ 57749 h 6858000"/>
              <a:gd name="connsiteX999" fmla="*/ 1518733 w 5808292"/>
              <a:gd name="connsiteY999" fmla="*/ 50042 h 6858000"/>
              <a:gd name="connsiteX1000" fmla="*/ 1514977 w 5808292"/>
              <a:gd name="connsiteY1000" fmla="*/ 46189 h 6858000"/>
              <a:gd name="connsiteX1001" fmla="*/ 1499953 w 5808292"/>
              <a:gd name="connsiteY1001" fmla="*/ 46189 h 6858000"/>
              <a:gd name="connsiteX1002" fmla="*/ 1488686 w 5808292"/>
              <a:gd name="connsiteY1002" fmla="*/ 42335 h 6858000"/>
              <a:gd name="connsiteX1003" fmla="*/ 1479118 w 5808292"/>
              <a:gd name="connsiteY1003" fmla="*/ 31180 h 6858000"/>
              <a:gd name="connsiteX1004" fmla="*/ 1512247 w 5808292"/>
              <a:gd name="connsiteY1004" fmla="*/ 30624 h 6858000"/>
              <a:gd name="connsiteX1005" fmla="*/ 1598633 w 5808292"/>
              <a:gd name="connsiteY1005" fmla="*/ 30624 h 6858000"/>
              <a:gd name="connsiteX1006" fmla="*/ 1632435 w 5808292"/>
              <a:gd name="connsiteY1006" fmla="*/ 24828 h 6858000"/>
              <a:gd name="connsiteX1007" fmla="*/ 1669993 w 5808292"/>
              <a:gd name="connsiteY1007" fmla="*/ 21930 h 6858000"/>
              <a:gd name="connsiteX1008" fmla="*/ 1718820 w 5808292"/>
              <a:gd name="connsiteY1008" fmla="*/ 21930 h 6858000"/>
              <a:gd name="connsiteX1009" fmla="*/ 1748867 w 5808292"/>
              <a:gd name="connsiteY1009" fmla="*/ 19032 h 6858000"/>
              <a:gd name="connsiteX1010" fmla="*/ 1760134 w 5808292"/>
              <a:gd name="connsiteY1010" fmla="*/ 16135 h 6858000"/>
              <a:gd name="connsiteX1011" fmla="*/ 1805205 w 5808292"/>
              <a:gd name="connsiteY1011" fmla="*/ 16135 h 6858000"/>
              <a:gd name="connsiteX1012" fmla="*/ 1854031 w 5808292"/>
              <a:gd name="connsiteY1012" fmla="*/ 16135 h 6858000"/>
              <a:gd name="connsiteX1013" fmla="*/ 1902857 w 5808292"/>
              <a:gd name="connsiteY1013" fmla="*/ 16135 h 6858000"/>
              <a:gd name="connsiteX1014" fmla="*/ 1925392 w 5808292"/>
              <a:gd name="connsiteY1014" fmla="*/ 10339 h 6858000"/>
              <a:gd name="connsiteX1015" fmla="*/ 1959195 w 5808292"/>
              <a:gd name="connsiteY1015" fmla="*/ 10339 h 6858000"/>
              <a:gd name="connsiteX1016" fmla="*/ 1974218 w 5808292"/>
              <a:gd name="connsiteY1016" fmla="*/ 10339 h 6858000"/>
              <a:gd name="connsiteX1017" fmla="*/ 2015533 w 5808292"/>
              <a:gd name="connsiteY1017" fmla="*/ 13237 h 6858000"/>
              <a:gd name="connsiteX1018" fmla="*/ 2030556 w 5808292"/>
              <a:gd name="connsiteY1018" fmla="*/ 4543 h 6858000"/>
              <a:gd name="connsiteX1019" fmla="*/ 2045579 w 5808292"/>
              <a:gd name="connsiteY1019" fmla="*/ 45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</a:cxnLst>
            <a:rect l="l" t="t" r="r" b="b"/>
            <a:pathLst>
              <a:path w="5808292" h="6858000">
                <a:moveTo>
                  <a:pt x="899223" y="6196465"/>
                </a:moveTo>
                <a:lnTo>
                  <a:pt x="901239" y="6198075"/>
                </a:lnTo>
                <a:cubicBezTo>
                  <a:pt x="903586" y="6200448"/>
                  <a:pt x="905463" y="6202346"/>
                  <a:pt x="907341" y="6202346"/>
                </a:cubicBezTo>
                <a:cubicBezTo>
                  <a:pt x="944888" y="6206142"/>
                  <a:pt x="982435" y="6217531"/>
                  <a:pt x="1019982" y="6213735"/>
                </a:cubicBezTo>
                <a:cubicBezTo>
                  <a:pt x="1027492" y="6213735"/>
                  <a:pt x="1035001" y="6213735"/>
                  <a:pt x="1042511" y="6213735"/>
                </a:cubicBezTo>
                <a:cubicBezTo>
                  <a:pt x="1065039" y="6213735"/>
                  <a:pt x="1080058" y="6221328"/>
                  <a:pt x="1091322" y="6236514"/>
                </a:cubicBezTo>
                <a:cubicBezTo>
                  <a:pt x="1102586" y="6236514"/>
                  <a:pt x="1113851" y="6236514"/>
                  <a:pt x="1125115" y="6236514"/>
                </a:cubicBezTo>
                <a:cubicBezTo>
                  <a:pt x="1132624" y="6236514"/>
                  <a:pt x="1132624" y="6240310"/>
                  <a:pt x="1136379" y="6244107"/>
                </a:cubicBezTo>
                <a:cubicBezTo>
                  <a:pt x="1140134" y="6247903"/>
                  <a:pt x="1136379" y="6251700"/>
                  <a:pt x="1132624" y="6255496"/>
                </a:cubicBezTo>
                <a:cubicBezTo>
                  <a:pt x="1121360" y="6270682"/>
                  <a:pt x="1121360" y="6270682"/>
                  <a:pt x="1106341" y="6259293"/>
                </a:cubicBezTo>
                <a:cubicBezTo>
                  <a:pt x="1102586" y="6255496"/>
                  <a:pt x="1091322" y="6244107"/>
                  <a:pt x="1091322" y="6240310"/>
                </a:cubicBezTo>
                <a:cubicBezTo>
                  <a:pt x="1076303" y="6247903"/>
                  <a:pt x="1065039" y="6236514"/>
                  <a:pt x="1053775" y="6236514"/>
                </a:cubicBezTo>
                <a:cubicBezTo>
                  <a:pt x="1038756" y="6244107"/>
                  <a:pt x="1019982" y="6244107"/>
                  <a:pt x="1008718" y="6236514"/>
                </a:cubicBezTo>
                <a:cubicBezTo>
                  <a:pt x="1001209" y="6236514"/>
                  <a:pt x="997454" y="6232717"/>
                  <a:pt x="989945" y="6236514"/>
                </a:cubicBezTo>
                <a:cubicBezTo>
                  <a:pt x="982435" y="6236514"/>
                  <a:pt x="974926" y="6232717"/>
                  <a:pt x="963662" y="6240310"/>
                </a:cubicBezTo>
                <a:cubicBezTo>
                  <a:pt x="956152" y="6244107"/>
                  <a:pt x="944888" y="6232717"/>
                  <a:pt x="937378" y="6236514"/>
                </a:cubicBezTo>
                <a:cubicBezTo>
                  <a:pt x="933624" y="6244107"/>
                  <a:pt x="926114" y="6240310"/>
                  <a:pt x="922360" y="6240310"/>
                </a:cubicBezTo>
                <a:cubicBezTo>
                  <a:pt x="914850" y="6240310"/>
                  <a:pt x="918605" y="6232717"/>
                  <a:pt x="914850" y="6228921"/>
                </a:cubicBezTo>
                <a:cubicBezTo>
                  <a:pt x="911095" y="6228921"/>
                  <a:pt x="903586" y="6228921"/>
                  <a:pt x="896077" y="6228921"/>
                </a:cubicBezTo>
                <a:cubicBezTo>
                  <a:pt x="896077" y="6232717"/>
                  <a:pt x="892322" y="6236514"/>
                  <a:pt x="888567" y="6236514"/>
                </a:cubicBezTo>
                <a:cubicBezTo>
                  <a:pt x="881058" y="6232717"/>
                  <a:pt x="884812" y="6225124"/>
                  <a:pt x="884812" y="6221328"/>
                </a:cubicBezTo>
                <a:cubicBezTo>
                  <a:pt x="877303" y="6221328"/>
                  <a:pt x="869793" y="6221328"/>
                  <a:pt x="862284" y="6221328"/>
                </a:cubicBezTo>
                <a:cubicBezTo>
                  <a:pt x="866039" y="6228921"/>
                  <a:pt x="858529" y="6228921"/>
                  <a:pt x="854775" y="6228921"/>
                </a:cubicBezTo>
                <a:cubicBezTo>
                  <a:pt x="847265" y="6225124"/>
                  <a:pt x="851020" y="6221328"/>
                  <a:pt x="851020" y="6213735"/>
                </a:cubicBezTo>
                <a:cubicBezTo>
                  <a:pt x="841633" y="6213735"/>
                  <a:pt x="831308" y="6215633"/>
                  <a:pt x="820982" y="6216108"/>
                </a:cubicBezTo>
                <a:lnTo>
                  <a:pt x="805820" y="6212994"/>
                </a:lnTo>
                <a:lnTo>
                  <a:pt x="808291" y="6212355"/>
                </a:lnTo>
                <a:cubicBezTo>
                  <a:pt x="815803" y="6207504"/>
                  <a:pt x="823315" y="6212355"/>
                  <a:pt x="834582" y="6212355"/>
                </a:cubicBezTo>
                <a:cubicBezTo>
                  <a:pt x="842094" y="6212355"/>
                  <a:pt x="849605" y="6202655"/>
                  <a:pt x="860873" y="6202655"/>
                </a:cubicBezTo>
                <a:cubicBezTo>
                  <a:pt x="864629" y="6202655"/>
                  <a:pt x="868385" y="6207504"/>
                  <a:pt x="875897" y="6212355"/>
                </a:cubicBezTo>
                <a:cubicBezTo>
                  <a:pt x="883408" y="6212355"/>
                  <a:pt x="879653" y="6197805"/>
                  <a:pt x="883408" y="6197805"/>
                </a:cubicBezTo>
                <a:cubicBezTo>
                  <a:pt x="887164" y="6197805"/>
                  <a:pt x="887164" y="6197805"/>
                  <a:pt x="890920" y="6197805"/>
                </a:cubicBezTo>
                <a:close/>
                <a:moveTo>
                  <a:pt x="956152" y="6186999"/>
                </a:moveTo>
                <a:lnTo>
                  <a:pt x="956152" y="6187160"/>
                </a:lnTo>
                <a:lnTo>
                  <a:pt x="955123" y="6187221"/>
                </a:lnTo>
                <a:close/>
                <a:moveTo>
                  <a:pt x="26462" y="5843219"/>
                </a:moveTo>
                <a:lnTo>
                  <a:pt x="27100" y="5843752"/>
                </a:lnTo>
                <a:lnTo>
                  <a:pt x="26202" y="5843752"/>
                </a:lnTo>
                <a:close/>
                <a:moveTo>
                  <a:pt x="44327" y="5689580"/>
                </a:moveTo>
                <a:cubicBezTo>
                  <a:pt x="44327" y="5689580"/>
                  <a:pt x="48082" y="5689580"/>
                  <a:pt x="51838" y="5689580"/>
                </a:cubicBezTo>
                <a:cubicBezTo>
                  <a:pt x="51838" y="5689580"/>
                  <a:pt x="55594" y="5689580"/>
                  <a:pt x="55594" y="5693132"/>
                </a:cubicBezTo>
                <a:lnTo>
                  <a:pt x="54941" y="5693596"/>
                </a:lnTo>
                <a:lnTo>
                  <a:pt x="51838" y="5693132"/>
                </a:lnTo>
                <a:cubicBezTo>
                  <a:pt x="48082" y="5693132"/>
                  <a:pt x="44327" y="5693132"/>
                  <a:pt x="44327" y="5689580"/>
                </a:cubicBezTo>
                <a:close/>
                <a:moveTo>
                  <a:pt x="411864" y="5672327"/>
                </a:moveTo>
                <a:lnTo>
                  <a:pt x="412401" y="5675371"/>
                </a:lnTo>
                <a:cubicBezTo>
                  <a:pt x="416157" y="5678923"/>
                  <a:pt x="412401" y="5682476"/>
                  <a:pt x="412401" y="5682476"/>
                </a:cubicBezTo>
                <a:cubicBezTo>
                  <a:pt x="408645" y="5678923"/>
                  <a:pt x="408645" y="5678923"/>
                  <a:pt x="408645" y="5675371"/>
                </a:cubicBezTo>
                <a:close/>
                <a:moveTo>
                  <a:pt x="134468" y="5668268"/>
                </a:moveTo>
                <a:cubicBezTo>
                  <a:pt x="138224" y="5671819"/>
                  <a:pt x="145735" y="5678923"/>
                  <a:pt x="153246" y="5682476"/>
                </a:cubicBezTo>
                <a:cubicBezTo>
                  <a:pt x="160758" y="5693132"/>
                  <a:pt x="172026" y="5689580"/>
                  <a:pt x="175782" y="5675371"/>
                </a:cubicBezTo>
                <a:cubicBezTo>
                  <a:pt x="179538" y="5671819"/>
                  <a:pt x="179538" y="5671819"/>
                  <a:pt x="183294" y="5671819"/>
                </a:cubicBezTo>
                <a:cubicBezTo>
                  <a:pt x="190806" y="5671819"/>
                  <a:pt x="194561" y="5671819"/>
                  <a:pt x="202073" y="5675371"/>
                </a:cubicBezTo>
                <a:cubicBezTo>
                  <a:pt x="209584" y="5678923"/>
                  <a:pt x="220852" y="5686028"/>
                  <a:pt x="228364" y="5682476"/>
                </a:cubicBezTo>
                <a:cubicBezTo>
                  <a:pt x="243388" y="5675371"/>
                  <a:pt x="254655" y="5678923"/>
                  <a:pt x="265922" y="5678923"/>
                </a:cubicBezTo>
                <a:cubicBezTo>
                  <a:pt x="273434" y="5678923"/>
                  <a:pt x="273434" y="5675371"/>
                  <a:pt x="277190" y="5668268"/>
                </a:cubicBezTo>
                <a:cubicBezTo>
                  <a:pt x="277190" y="5664716"/>
                  <a:pt x="280946" y="5664716"/>
                  <a:pt x="288458" y="5668268"/>
                </a:cubicBezTo>
                <a:cubicBezTo>
                  <a:pt x="288458" y="5671819"/>
                  <a:pt x="288458" y="5675371"/>
                  <a:pt x="288458" y="5678923"/>
                </a:cubicBezTo>
                <a:cubicBezTo>
                  <a:pt x="288458" y="5689580"/>
                  <a:pt x="273434" y="5686028"/>
                  <a:pt x="273434" y="5700236"/>
                </a:cubicBezTo>
                <a:cubicBezTo>
                  <a:pt x="277190" y="5707340"/>
                  <a:pt x="269678" y="5707340"/>
                  <a:pt x="262166" y="5703788"/>
                </a:cubicBezTo>
                <a:cubicBezTo>
                  <a:pt x="262166" y="5703788"/>
                  <a:pt x="262166" y="5700236"/>
                  <a:pt x="262166" y="5700236"/>
                </a:cubicBezTo>
                <a:cubicBezTo>
                  <a:pt x="258410" y="5696683"/>
                  <a:pt x="254655" y="5693132"/>
                  <a:pt x="250899" y="5693132"/>
                </a:cubicBezTo>
                <a:cubicBezTo>
                  <a:pt x="243388" y="5696683"/>
                  <a:pt x="247143" y="5700236"/>
                  <a:pt x="243388" y="5703788"/>
                </a:cubicBezTo>
                <a:lnTo>
                  <a:pt x="236226" y="5708967"/>
                </a:lnTo>
                <a:lnTo>
                  <a:pt x="185234" y="5708967"/>
                </a:lnTo>
                <a:cubicBezTo>
                  <a:pt x="173966" y="5708967"/>
                  <a:pt x="162698" y="5706069"/>
                  <a:pt x="151431" y="5714762"/>
                </a:cubicBezTo>
                <a:cubicBezTo>
                  <a:pt x="151431" y="5714762"/>
                  <a:pt x="147675" y="5714762"/>
                  <a:pt x="143920" y="5711865"/>
                </a:cubicBezTo>
                <a:cubicBezTo>
                  <a:pt x="136408" y="5708967"/>
                  <a:pt x="128896" y="5708243"/>
                  <a:pt x="121384" y="5708605"/>
                </a:cubicBezTo>
                <a:lnTo>
                  <a:pt x="105863" y="5710850"/>
                </a:lnTo>
                <a:lnTo>
                  <a:pt x="101603" y="5704232"/>
                </a:lnTo>
                <a:cubicBezTo>
                  <a:pt x="97848" y="5702012"/>
                  <a:pt x="93153" y="5700236"/>
                  <a:pt x="89397" y="5696683"/>
                </a:cubicBezTo>
                <a:cubicBezTo>
                  <a:pt x="85641" y="5693132"/>
                  <a:pt x="81886" y="5693132"/>
                  <a:pt x="78130" y="5696683"/>
                </a:cubicBezTo>
                <a:cubicBezTo>
                  <a:pt x="74374" y="5703788"/>
                  <a:pt x="70618" y="5707340"/>
                  <a:pt x="63106" y="5703788"/>
                </a:cubicBezTo>
                <a:cubicBezTo>
                  <a:pt x="51838" y="5703788"/>
                  <a:pt x="55594" y="5700236"/>
                  <a:pt x="51838" y="5693132"/>
                </a:cubicBezTo>
                <a:cubicBezTo>
                  <a:pt x="51838" y="5693132"/>
                  <a:pt x="52777" y="5694020"/>
                  <a:pt x="53716" y="5694464"/>
                </a:cubicBezTo>
                <a:lnTo>
                  <a:pt x="54941" y="5693596"/>
                </a:lnTo>
                <a:lnTo>
                  <a:pt x="60759" y="5694464"/>
                </a:lnTo>
                <a:cubicBezTo>
                  <a:pt x="63106" y="5694907"/>
                  <a:pt x="64984" y="5694907"/>
                  <a:pt x="66862" y="5693132"/>
                </a:cubicBezTo>
                <a:cubicBezTo>
                  <a:pt x="78130" y="5678923"/>
                  <a:pt x="89397" y="5671819"/>
                  <a:pt x="104420" y="5682476"/>
                </a:cubicBezTo>
                <a:cubicBezTo>
                  <a:pt x="108176" y="5686028"/>
                  <a:pt x="119444" y="5686028"/>
                  <a:pt x="119444" y="5678923"/>
                </a:cubicBezTo>
                <a:cubicBezTo>
                  <a:pt x="119444" y="5668268"/>
                  <a:pt x="130712" y="5675371"/>
                  <a:pt x="134468" y="5668268"/>
                </a:cubicBezTo>
                <a:close/>
                <a:moveTo>
                  <a:pt x="810084" y="900296"/>
                </a:moveTo>
                <a:lnTo>
                  <a:pt x="811984" y="900296"/>
                </a:lnTo>
                <a:lnTo>
                  <a:pt x="803816" y="901194"/>
                </a:lnTo>
                <a:lnTo>
                  <a:pt x="801143" y="900900"/>
                </a:lnTo>
                <a:close/>
                <a:moveTo>
                  <a:pt x="928133" y="886188"/>
                </a:moveTo>
                <a:cubicBezTo>
                  <a:pt x="936581" y="885909"/>
                  <a:pt x="945968" y="886467"/>
                  <a:pt x="955354" y="887026"/>
                </a:cubicBezTo>
                <a:cubicBezTo>
                  <a:pt x="966619" y="888142"/>
                  <a:pt x="989147" y="889258"/>
                  <a:pt x="996656" y="894840"/>
                </a:cubicBezTo>
                <a:lnTo>
                  <a:pt x="998876" y="895896"/>
                </a:lnTo>
                <a:lnTo>
                  <a:pt x="910858" y="895896"/>
                </a:lnTo>
                <a:cubicBezTo>
                  <a:pt x="903346" y="895896"/>
                  <a:pt x="899590" y="907456"/>
                  <a:pt x="892078" y="899749"/>
                </a:cubicBezTo>
                <a:lnTo>
                  <a:pt x="875338" y="894167"/>
                </a:lnTo>
                <a:lnTo>
                  <a:pt x="895279" y="892607"/>
                </a:lnTo>
                <a:cubicBezTo>
                  <a:pt x="899033" y="892607"/>
                  <a:pt x="902788" y="891491"/>
                  <a:pt x="906543" y="890374"/>
                </a:cubicBezTo>
                <a:cubicBezTo>
                  <a:pt x="912175" y="887583"/>
                  <a:pt x="919685" y="886467"/>
                  <a:pt x="928133" y="886188"/>
                </a:cubicBezTo>
                <a:close/>
                <a:moveTo>
                  <a:pt x="784430" y="884793"/>
                </a:moveTo>
                <a:lnTo>
                  <a:pt x="801411" y="884793"/>
                </a:lnTo>
                <a:cubicBezTo>
                  <a:pt x="816429" y="884793"/>
                  <a:pt x="835203" y="885909"/>
                  <a:pt x="853977" y="890374"/>
                </a:cubicBezTo>
                <a:lnTo>
                  <a:pt x="800797" y="892482"/>
                </a:lnTo>
                <a:lnTo>
                  <a:pt x="757518" y="892482"/>
                </a:lnTo>
                <a:cubicBezTo>
                  <a:pt x="768782" y="890250"/>
                  <a:pt x="780047" y="891366"/>
                  <a:pt x="787556" y="889133"/>
                </a:cubicBezTo>
                <a:cubicBezTo>
                  <a:pt x="787556" y="888017"/>
                  <a:pt x="795065" y="888017"/>
                  <a:pt x="795065" y="886901"/>
                </a:cubicBezTo>
                <a:close/>
                <a:moveTo>
                  <a:pt x="718807" y="884793"/>
                </a:moveTo>
                <a:lnTo>
                  <a:pt x="781284" y="884793"/>
                </a:lnTo>
                <a:lnTo>
                  <a:pt x="738745" y="886901"/>
                </a:lnTo>
                <a:cubicBezTo>
                  <a:pt x="716216" y="888017"/>
                  <a:pt x="697443" y="886901"/>
                  <a:pt x="674914" y="886901"/>
                </a:cubicBezTo>
                <a:lnTo>
                  <a:pt x="674183" y="886834"/>
                </a:lnTo>
                <a:close/>
                <a:moveTo>
                  <a:pt x="833739" y="491518"/>
                </a:moveTo>
                <a:lnTo>
                  <a:pt x="833199" y="492814"/>
                </a:lnTo>
                <a:lnTo>
                  <a:pt x="829212" y="491944"/>
                </a:lnTo>
                <a:close/>
                <a:moveTo>
                  <a:pt x="1017414" y="395710"/>
                </a:moveTo>
                <a:cubicBezTo>
                  <a:pt x="1021169" y="395235"/>
                  <a:pt x="1024924" y="395235"/>
                  <a:pt x="1026801" y="397133"/>
                </a:cubicBezTo>
                <a:lnTo>
                  <a:pt x="1037642" y="401518"/>
                </a:lnTo>
                <a:lnTo>
                  <a:pt x="1020611" y="397672"/>
                </a:lnTo>
                <a:lnTo>
                  <a:pt x="1015620" y="395982"/>
                </a:lnTo>
                <a:close/>
                <a:moveTo>
                  <a:pt x="943235" y="46924"/>
                </a:moveTo>
                <a:lnTo>
                  <a:pt x="949986" y="47706"/>
                </a:lnTo>
                <a:lnTo>
                  <a:pt x="945965" y="51487"/>
                </a:lnTo>
                <a:lnTo>
                  <a:pt x="943311" y="52622"/>
                </a:lnTo>
                <a:lnTo>
                  <a:pt x="940442" y="51655"/>
                </a:lnTo>
                <a:lnTo>
                  <a:pt x="938381" y="47486"/>
                </a:lnTo>
                <a:close/>
                <a:moveTo>
                  <a:pt x="1347911" y="38338"/>
                </a:moveTo>
                <a:lnTo>
                  <a:pt x="1347371" y="39445"/>
                </a:lnTo>
                <a:lnTo>
                  <a:pt x="1343384" y="38702"/>
                </a:lnTo>
                <a:close/>
                <a:moveTo>
                  <a:pt x="2048523" y="0"/>
                </a:moveTo>
                <a:lnTo>
                  <a:pt x="2098161" y="0"/>
                </a:lnTo>
                <a:lnTo>
                  <a:pt x="2098161" y="4543"/>
                </a:lnTo>
                <a:cubicBezTo>
                  <a:pt x="2128209" y="4543"/>
                  <a:pt x="2162011" y="4543"/>
                  <a:pt x="2192058" y="4543"/>
                </a:cubicBezTo>
                <a:cubicBezTo>
                  <a:pt x="2199569" y="-1252"/>
                  <a:pt x="2207081" y="-1252"/>
                  <a:pt x="2214593" y="4543"/>
                </a:cubicBezTo>
                <a:cubicBezTo>
                  <a:pt x="2229617" y="4543"/>
                  <a:pt x="2243701" y="2370"/>
                  <a:pt x="2257786" y="559"/>
                </a:cubicBezTo>
                <a:lnTo>
                  <a:pt x="2271114" y="0"/>
                </a:lnTo>
                <a:lnTo>
                  <a:pt x="5808292" y="0"/>
                </a:lnTo>
                <a:lnTo>
                  <a:pt x="5808292" y="6858000"/>
                </a:lnTo>
                <a:lnTo>
                  <a:pt x="1792090" y="6858000"/>
                </a:lnTo>
                <a:lnTo>
                  <a:pt x="1794810" y="6839268"/>
                </a:lnTo>
                <a:cubicBezTo>
                  <a:pt x="1797157" y="6833969"/>
                  <a:pt x="1800913" y="6831079"/>
                  <a:pt x="1806546" y="6831079"/>
                </a:cubicBezTo>
                <a:cubicBezTo>
                  <a:pt x="1821570" y="6831079"/>
                  <a:pt x="1832837" y="6823372"/>
                  <a:pt x="1847861" y="6823372"/>
                </a:cubicBezTo>
                <a:cubicBezTo>
                  <a:pt x="1862884" y="6823372"/>
                  <a:pt x="1877908" y="6827226"/>
                  <a:pt x="1896687" y="6823372"/>
                </a:cubicBezTo>
                <a:cubicBezTo>
                  <a:pt x="1911710" y="6819519"/>
                  <a:pt x="1926734" y="6819519"/>
                  <a:pt x="1941757" y="6823372"/>
                </a:cubicBezTo>
                <a:cubicBezTo>
                  <a:pt x="1953025" y="6827226"/>
                  <a:pt x="1956781" y="6815666"/>
                  <a:pt x="1960536" y="6807959"/>
                </a:cubicBezTo>
                <a:cubicBezTo>
                  <a:pt x="1971804" y="6796398"/>
                  <a:pt x="1968048" y="6788692"/>
                  <a:pt x="1953025" y="6788692"/>
                </a:cubicBezTo>
                <a:cubicBezTo>
                  <a:pt x="1949269" y="6788692"/>
                  <a:pt x="1941757" y="6788692"/>
                  <a:pt x="1934246" y="6788692"/>
                </a:cubicBezTo>
                <a:cubicBezTo>
                  <a:pt x="1926734" y="6784838"/>
                  <a:pt x="1915466" y="6784838"/>
                  <a:pt x="1915466" y="6777131"/>
                </a:cubicBezTo>
                <a:cubicBezTo>
                  <a:pt x="1915466" y="6757864"/>
                  <a:pt x="1904198" y="6757864"/>
                  <a:pt x="1892931" y="6757864"/>
                </a:cubicBezTo>
                <a:cubicBezTo>
                  <a:pt x="1877908" y="6757864"/>
                  <a:pt x="1866640" y="6757864"/>
                  <a:pt x="1859128" y="6746304"/>
                </a:cubicBezTo>
                <a:cubicBezTo>
                  <a:pt x="1851617" y="6738597"/>
                  <a:pt x="1836593" y="6738597"/>
                  <a:pt x="1825325" y="6746304"/>
                </a:cubicBezTo>
                <a:cubicBezTo>
                  <a:pt x="1810302" y="6757864"/>
                  <a:pt x="1791523" y="6750157"/>
                  <a:pt x="1772744" y="6750157"/>
                </a:cubicBezTo>
                <a:cubicBezTo>
                  <a:pt x="1768988" y="6750157"/>
                  <a:pt x="1768988" y="6746304"/>
                  <a:pt x="1765232" y="6746304"/>
                </a:cubicBezTo>
                <a:cubicBezTo>
                  <a:pt x="1761476" y="6738597"/>
                  <a:pt x="1765232" y="6734743"/>
                  <a:pt x="1768988" y="6734743"/>
                </a:cubicBezTo>
                <a:cubicBezTo>
                  <a:pt x="1780255" y="6734743"/>
                  <a:pt x="1787767" y="6734743"/>
                  <a:pt x="1791523" y="6727037"/>
                </a:cubicBezTo>
                <a:cubicBezTo>
                  <a:pt x="1802790" y="6715476"/>
                  <a:pt x="1799034" y="6707770"/>
                  <a:pt x="1799034" y="6700063"/>
                </a:cubicBezTo>
                <a:cubicBezTo>
                  <a:pt x="1787767" y="6700063"/>
                  <a:pt x="1776500" y="6696209"/>
                  <a:pt x="1761476" y="6696209"/>
                </a:cubicBezTo>
                <a:cubicBezTo>
                  <a:pt x="1768988" y="6692356"/>
                  <a:pt x="1772744" y="6692356"/>
                  <a:pt x="1776500" y="6692356"/>
                </a:cubicBezTo>
                <a:cubicBezTo>
                  <a:pt x="1787767" y="6692356"/>
                  <a:pt x="1799034" y="6688502"/>
                  <a:pt x="1810302" y="6692356"/>
                </a:cubicBezTo>
                <a:cubicBezTo>
                  <a:pt x="1825325" y="6696209"/>
                  <a:pt x="1829082" y="6684649"/>
                  <a:pt x="1844105" y="6680796"/>
                </a:cubicBezTo>
                <a:cubicBezTo>
                  <a:pt x="1859128" y="6676942"/>
                  <a:pt x="1859128" y="6673089"/>
                  <a:pt x="1851617" y="6657675"/>
                </a:cubicBezTo>
                <a:cubicBezTo>
                  <a:pt x="1847861" y="6646115"/>
                  <a:pt x="1840349" y="6642261"/>
                  <a:pt x="1832837" y="6646115"/>
                </a:cubicBezTo>
                <a:cubicBezTo>
                  <a:pt x="1821570" y="6653822"/>
                  <a:pt x="1810302" y="6649968"/>
                  <a:pt x="1802790" y="6649968"/>
                </a:cubicBezTo>
                <a:cubicBezTo>
                  <a:pt x="1780255" y="6653822"/>
                  <a:pt x="1761476" y="6646115"/>
                  <a:pt x="1738941" y="6657675"/>
                </a:cubicBezTo>
                <a:cubicBezTo>
                  <a:pt x="1738941" y="6657675"/>
                  <a:pt x="1735185" y="6657675"/>
                  <a:pt x="1731429" y="6653822"/>
                </a:cubicBezTo>
                <a:cubicBezTo>
                  <a:pt x="1712650" y="6646115"/>
                  <a:pt x="1697626" y="6646115"/>
                  <a:pt x="1678847" y="6646115"/>
                </a:cubicBezTo>
                <a:cubicBezTo>
                  <a:pt x="1652556" y="6642261"/>
                  <a:pt x="1626265" y="6634555"/>
                  <a:pt x="1599974" y="6638408"/>
                </a:cubicBezTo>
                <a:cubicBezTo>
                  <a:pt x="1599974" y="6638408"/>
                  <a:pt x="1596218" y="6638408"/>
                  <a:pt x="1596218" y="6638408"/>
                </a:cubicBezTo>
                <a:cubicBezTo>
                  <a:pt x="1596218" y="6634555"/>
                  <a:pt x="1596218" y="6634555"/>
                  <a:pt x="1596218" y="6634555"/>
                </a:cubicBezTo>
                <a:cubicBezTo>
                  <a:pt x="1596218" y="6630701"/>
                  <a:pt x="1596218" y="6626848"/>
                  <a:pt x="1599974" y="6626848"/>
                </a:cubicBezTo>
                <a:cubicBezTo>
                  <a:pt x="1603730" y="6626848"/>
                  <a:pt x="1607486" y="6626848"/>
                  <a:pt x="1611242" y="6626848"/>
                </a:cubicBezTo>
                <a:cubicBezTo>
                  <a:pt x="1633777" y="6626848"/>
                  <a:pt x="1656312" y="6626848"/>
                  <a:pt x="1678847" y="6626848"/>
                </a:cubicBezTo>
                <a:cubicBezTo>
                  <a:pt x="1682603" y="6626848"/>
                  <a:pt x="1690115" y="6626848"/>
                  <a:pt x="1690115" y="6619141"/>
                </a:cubicBezTo>
                <a:cubicBezTo>
                  <a:pt x="1686359" y="6603727"/>
                  <a:pt x="1701382" y="6603727"/>
                  <a:pt x="1708894" y="6603727"/>
                </a:cubicBezTo>
                <a:cubicBezTo>
                  <a:pt x="1723917" y="6603727"/>
                  <a:pt x="1738941" y="6603727"/>
                  <a:pt x="1753964" y="6603727"/>
                </a:cubicBezTo>
                <a:cubicBezTo>
                  <a:pt x="1765232" y="6603727"/>
                  <a:pt x="1776500" y="6599874"/>
                  <a:pt x="1787767" y="6596020"/>
                </a:cubicBezTo>
                <a:cubicBezTo>
                  <a:pt x="1784011" y="6588314"/>
                  <a:pt x="1776500" y="6584460"/>
                  <a:pt x="1768988" y="6584460"/>
                </a:cubicBezTo>
                <a:cubicBezTo>
                  <a:pt x="1738941" y="6584460"/>
                  <a:pt x="1708894" y="6592167"/>
                  <a:pt x="1678847" y="6580607"/>
                </a:cubicBezTo>
                <a:cubicBezTo>
                  <a:pt x="1630021" y="6580607"/>
                  <a:pt x="1581195" y="6580607"/>
                  <a:pt x="1536125" y="6580607"/>
                </a:cubicBezTo>
                <a:cubicBezTo>
                  <a:pt x="1528613" y="6580607"/>
                  <a:pt x="1524857" y="6592167"/>
                  <a:pt x="1517345" y="6584460"/>
                </a:cubicBezTo>
                <a:cubicBezTo>
                  <a:pt x="1506077" y="6572900"/>
                  <a:pt x="1491054" y="6580607"/>
                  <a:pt x="1479787" y="6580607"/>
                </a:cubicBezTo>
                <a:cubicBezTo>
                  <a:pt x="1468519" y="6580607"/>
                  <a:pt x="1453496" y="6576753"/>
                  <a:pt x="1442228" y="6584460"/>
                </a:cubicBezTo>
                <a:cubicBezTo>
                  <a:pt x="1434716" y="6588314"/>
                  <a:pt x="1423449" y="6584460"/>
                  <a:pt x="1415937" y="6584460"/>
                </a:cubicBezTo>
                <a:cubicBezTo>
                  <a:pt x="1397158" y="6576753"/>
                  <a:pt x="1374623" y="6572900"/>
                  <a:pt x="1352088" y="6572900"/>
                </a:cubicBezTo>
                <a:cubicBezTo>
                  <a:pt x="1344576" y="6572900"/>
                  <a:pt x="1340820" y="6580607"/>
                  <a:pt x="1337064" y="6580607"/>
                </a:cubicBezTo>
                <a:cubicBezTo>
                  <a:pt x="1329552" y="6576753"/>
                  <a:pt x="1322041" y="6572900"/>
                  <a:pt x="1314529" y="6572900"/>
                </a:cubicBezTo>
                <a:lnTo>
                  <a:pt x="1231262" y="6572900"/>
                </a:lnTo>
                <a:lnTo>
                  <a:pt x="1234002" y="6566806"/>
                </a:lnTo>
                <a:cubicBezTo>
                  <a:pt x="1237756" y="6555417"/>
                  <a:pt x="1241511" y="6547824"/>
                  <a:pt x="1249021" y="6536434"/>
                </a:cubicBezTo>
                <a:cubicBezTo>
                  <a:pt x="1249021" y="6532638"/>
                  <a:pt x="1249021" y="6528842"/>
                  <a:pt x="1249021" y="6528842"/>
                </a:cubicBezTo>
                <a:cubicBezTo>
                  <a:pt x="1230247" y="6509859"/>
                  <a:pt x="1215228" y="6490877"/>
                  <a:pt x="1192700" y="6490877"/>
                </a:cubicBezTo>
                <a:cubicBezTo>
                  <a:pt x="1125115" y="6490877"/>
                  <a:pt x="1061284" y="6490877"/>
                  <a:pt x="997454" y="6490877"/>
                </a:cubicBezTo>
                <a:cubicBezTo>
                  <a:pt x="993699" y="6490877"/>
                  <a:pt x="982435" y="6498470"/>
                  <a:pt x="982435" y="6483284"/>
                </a:cubicBezTo>
                <a:cubicBezTo>
                  <a:pt x="982435" y="6475691"/>
                  <a:pt x="993699" y="6479487"/>
                  <a:pt x="997454" y="6479487"/>
                </a:cubicBezTo>
                <a:cubicBezTo>
                  <a:pt x="1012473" y="6479487"/>
                  <a:pt x="1027492" y="6479487"/>
                  <a:pt x="1042511" y="6468098"/>
                </a:cubicBezTo>
                <a:cubicBezTo>
                  <a:pt x="1076303" y="6433930"/>
                  <a:pt x="1121360" y="6422541"/>
                  <a:pt x="1170171" y="6418744"/>
                </a:cubicBezTo>
                <a:cubicBezTo>
                  <a:pt x="1192700" y="6418744"/>
                  <a:pt x="1218983" y="6422541"/>
                  <a:pt x="1245266" y="6414948"/>
                </a:cubicBezTo>
                <a:cubicBezTo>
                  <a:pt x="1260285" y="6407355"/>
                  <a:pt x="1279058" y="6411151"/>
                  <a:pt x="1294077" y="6414948"/>
                </a:cubicBezTo>
                <a:cubicBezTo>
                  <a:pt x="1309096" y="6414948"/>
                  <a:pt x="1324115" y="6403558"/>
                  <a:pt x="1339134" y="6407355"/>
                </a:cubicBezTo>
                <a:cubicBezTo>
                  <a:pt x="1346643" y="6407355"/>
                  <a:pt x="1361662" y="6414948"/>
                  <a:pt x="1357908" y="6399762"/>
                </a:cubicBezTo>
                <a:cubicBezTo>
                  <a:pt x="1357908" y="6388372"/>
                  <a:pt x="1346643" y="6395965"/>
                  <a:pt x="1339134" y="6392169"/>
                </a:cubicBezTo>
                <a:cubicBezTo>
                  <a:pt x="1294077" y="6388372"/>
                  <a:pt x="1252775" y="6399762"/>
                  <a:pt x="1207719" y="6399762"/>
                </a:cubicBezTo>
                <a:cubicBezTo>
                  <a:pt x="1185190" y="6399762"/>
                  <a:pt x="1173926" y="6380779"/>
                  <a:pt x="1151398" y="6376983"/>
                </a:cubicBezTo>
                <a:cubicBezTo>
                  <a:pt x="1151398" y="6376983"/>
                  <a:pt x="1151398" y="6373186"/>
                  <a:pt x="1151398" y="6369390"/>
                </a:cubicBezTo>
                <a:cubicBezTo>
                  <a:pt x="1151398" y="6365594"/>
                  <a:pt x="1147643" y="6358001"/>
                  <a:pt x="1155152" y="6354204"/>
                </a:cubicBezTo>
                <a:cubicBezTo>
                  <a:pt x="1166417" y="6354204"/>
                  <a:pt x="1177681" y="6354204"/>
                  <a:pt x="1188945" y="6354204"/>
                </a:cubicBezTo>
                <a:cubicBezTo>
                  <a:pt x="1200209" y="6354204"/>
                  <a:pt x="1203964" y="6346611"/>
                  <a:pt x="1211473" y="6346611"/>
                </a:cubicBezTo>
                <a:cubicBezTo>
                  <a:pt x="1215228" y="6346611"/>
                  <a:pt x="1215228" y="6342815"/>
                  <a:pt x="1215228" y="6339018"/>
                </a:cubicBezTo>
                <a:cubicBezTo>
                  <a:pt x="1215228" y="6335222"/>
                  <a:pt x="1211473" y="6335222"/>
                  <a:pt x="1207719" y="6335222"/>
                </a:cubicBezTo>
                <a:cubicBezTo>
                  <a:pt x="1196454" y="6335222"/>
                  <a:pt x="1185190" y="6335222"/>
                  <a:pt x="1173926" y="6335222"/>
                </a:cubicBezTo>
                <a:cubicBezTo>
                  <a:pt x="1170171" y="6335222"/>
                  <a:pt x="1162662" y="6335222"/>
                  <a:pt x="1162662" y="6327629"/>
                </a:cubicBezTo>
                <a:cubicBezTo>
                  <a:pt x="1162662" y="6323832"/>
                  <a:pt x="1170171" y="6323832"/>
                  <a:pt x="1170171" y="6320036"/>
                </a:cubicBezTo>
                <a:cubicBezTo>
                  <a:pt x="1185190" y="6308647"/>
                  <a:pt x="1200209" y="6301054"/>
                  <a:pt x="1215228" y="6301054"/>
                </a:cubicBezTo>
                <a:cubicBezTo>
                  <a:pt x="1241511" y="6301054"/>
                  <a:pt x="1260285" y="6282071"/>
                  <a:pt x="1286568" y="6285868"/>
                </a:cubicBezTo>
                <a:cubicBezTo>
                  <a:pt x="1286568" y="6285868"/>
                  <a:pt x="1286568" y="6282071"/>
                  <a:pt x="1286568" y="6282071"/>
                </a:cubicBezTo>
                <a:cubicBezTo>
                  <a:pt x="1286568" y="6278275"/>
                  <a:pt x="1286568" y="6278275"/>
                  <a:pt x="1286568" y="6274478"/>
                </a:cubicBezTo>
                <a:cubicBezTo>
                  <a:pt x="1282813" y="6274478"/>
                  <a:pt x="1275304" y="6274478"/>
                  <a:pt x="1271549" y="6274478"/>
                </a:cubicBezTo>
                <a:cubicBezTo>
                  <a:pt x="1256530" y="6270682"/>
                  <a:pt x="1256530" y="6266885"/>
                  <a:pt x="1260285" y="6251700"/>
                </a:cubicBezTo>
                <a:cubicBezTo>
                  <a:pt x="1264039" y="6247903"/>
                  <a:pt x="1264039" y="6244107"/>
                  <a:pt x="1256530" y="6240310"/>
                </a:cubicBezTo>
                <a:cubicBezTo>
                  <a:pt x="1245266" y="6236514"/>
                  <a:pt x="1234002" y="6236514"/>
                  <a:pt x="1222738" y="6228921"/>
                </a:cubicBezTo>
                <a:cubicBezTo>
                  <a:pt x="1234002" y="6228921"/>
                  <a:pt x="1241511" y="6228921"/>
                  <a:pt x="1249021" y="6228921"/>
                </a:cubicBezTo>
                <a:cubicBezTo>
                  <a:pt x="1256530" y="6228921"/>
                  <a:pt x="1256530" y="6221328"/>
                  <a:pt x="1252775" y="6217531"/>
                </a:cubicBezTo>
                <a:cubicBezTo>
                  <a:pt x="1252775" y="6213735"/>
                  <a:pt x="1245266" y="6213735"/>
                  <a:pt x="1252775" y="6209938"/>
                </a:cubicBezTo>
                <a:cubicBezTo>
                  <a:pt x="1252775" y="6209938"/>
                  <a:pt x="1256530" y="6206142"/>
                  <a:pt x="1256530" y="6209938"/>
                </a:cubicBezTo>
                <a:cubicBezTo>
                  <a:pt x="1267794" y="6217531"/>
                  <a:pt x="1282813" y="6213735"/>
                  <a:pt x="1294077" y="6213735"/>
                </a:cubicBezTo>
                <a:cubicBezTo>
                  <a:pt x="1297832" y="6213735"/>
                  <a:pt x="1301587" y="6213735"/>
                  <a:pt x="1301587" y="6209938"/>
                </a:cubicBezTo>
                <a:cubicBezTo>
                  <a:pt x="1301587" y="6206142"/>
                  <a:pt x="1301587" y="6206142"/>
                  <a:pt x="1297832" y="6202346"/>
                </a:cubicBezTo>
                <a:cubicBezTo>
                  <a:pt x="1290323" y="6194753"/>
                  <a:pt x="1279058" y="6194753"/>
                  <a:pt x="1275304" y="6187160"/>
                </a:cubicBezTo>
                <a:cubicBezTo>
                  <a:pt x="1271549" y="6179567"/>
                  <a:pt x="1264039" y="6175770"/>
                  <a:pt x="1271549" y="6168177"/>
                </a:cubicBezTo>
                <a:cubicBezTo>
                  <a:pt x="1275304" y="6164381"/>
                  <a:pt x="1275304" y="6156788"/>
                  <a:pt x="1279058" y="6156788"/>
                </a:cubicBezTo>
                <a:cubicBezTo>
                  <a:pt x="1286568" y="6156788"/>
                  <a:pt x="1294077" y="6152991"/>
                  <a:pt x="1297832" y="6156788"/>
                </a:cubicBezTo>
                <a:cubicBezTo>
                  <a:pt x="1312851" y="6164381"/>
                  <a:pt x="1327870" y="6168177"/>
                  <a:pt x="1342889" y="6171974"/>
                </a:cubicBezTo>
                <a:cubicBezTo>
                  <a:pt x="1354153" y="6179567"/>
                  <a:pt x="1354153" y="6175770"/>
                  <a:pt x="1361662" y="6164381"/>
                </a:cubicBezTo>
                <a:cubicBezTo>
                  <a:pt x="1361662" y="6156788"/>
                  <a:pt x="1365417" y="6145399"/>
                  <a:pt x="1372926" y="6141602"/>
                </a:cubicBezTo>
                <a:cubicBezTo>
                  <a:pt x="1384191" y="6141602"/>
                  <a:pt x="1391700" y="6134009"/>
                  <a:pt x="1406719" y="6134009"/>
                </a:cubicBezTo>
                <a:cubicBezTo>
                  <a:pt x="1414228" y="6137806"/>
                  <a:pt x="1425493" y="6134009"/>
                  <a:pt x="1436757" y="6137806"/>
                </a:cubicBezTo>
                <a:cubicBezTo>
                  <a:pt x="1444266" y="6137806"/>
                  <a:pt x="1444266" y="6130213"/>
                  <a:pt x="1444266" y="6126416"/>
                </a:cubicBezTo>
                <a:cubicBezTo>
                  <a:pt x="1444266" y="6118823"/>
                  <a:pt x="1440512" y="6115027"/>
                  <a:pt x="1436757" y="6115027"/>
                </a:cubicBezTo>
                <a:cubicBezTo>
                  <a:pt x="1429247" y="6115027"/>
                  <a:pt x="1429247" y="6118823"/>
                  <a:pt x="1425493" y="6118823"/>
                </a:cubicBezTo>
                <a:cubicBezTo>
                  <a:pt x="1406719" y="6126416"/>
                  <a:pt x="1391700" y="6122620"/>
                  <a:pt x="1380436" y="6107434"/>
                </a:cubicBezTo>
                <a:cubicBezTo>
                  <a:pt x="1376681" y="6099841"/>
                  <a:pt x="1384191" y="6092248"/>
                  <a:pt x="1376681" y="6084655"/>
                </a:cubicBezTo>
                <a:cubicBezTo>
                  <a:pt x="1365417" y="6084655"/>
                  <a:pt x="1354153" y="6084655"/>
                  <a:pt x="1342889" y="6084655"/>
                </a:cubicBezTo>
                <a:cubicBezTo>
                  <a:pt x="1335379" y="6080859"/>
                  <a:pt x="1324115" y="6088452"/>
                  <a:pt x="1312851" y="6080859"/>
                </a:cubicBezTo>
                <a:cubicBezTo>
                  <a:pt x="1310035" y="6078011"/>
                  <a:pt x="1307688" y="6076825"/>
                  <a:pt x="1305576" y="6076647"/>
                </a:cubicBezTo>
                <a:lnTo>
                  <a:pt x="1301346" y="6077973"/>
                </a:lnTo>
                <a:lnTo>
                  <a:pt x="1304064" y="6071704"/>
                </a:lnTo>
                <a:cubicBezTo>
                  <a:pt x="1315332" y="6057153"/>
                  <a:pt x="1311576" y="6047454"/>
                  <a:pt x="1296553" y="6047454"/>
                </a:cubicBezTo>
                <a:cubicBezTo>
                  <a:pt x="1292797" y="6047454"/>
                  <a:pt x="1285285" y="6047454"/>
                  <a:pt x="1277774" y="6047454"/>
                </a:cubicBezTo>
                <a:cubicBezTo>
                  <a:pt x="1270262" y="6042603"/>
                  <a:pt x="1258994" y="6042603"/>
                  <a:pt x="1258994" y="6032903"/>
                </a:cubicBezTo>
                <a:cubicBezTo>
                  <a:pt x="1258994" y="6008653"/>
                  <a:pt x="1247726" y="6008653"/>
                  <a:pt x="1236459" y="6008653"/>
                </a:cubicBezTo>
                <a:cubicBezTo>
                  <a:pt x="1221436" y="6008653"/>
                  <a:pt x="1210168" y="6008653"/>
                  <a:pt x="1202656" y="5994103"/>
                </a:cubicBezTo>
                <a:cubicBezTo>
                  <a:pt x="1195145" y="5984403"/>
                  <a:pt x="1180121" y="5984403"/>
                  <a:pt x="1168853" y="5994103"/>
                </a:cubicBezTo>
                <a:cubicBezTo>
                  <a:pt x="1153830" y="6008653"/>
                  <a:pt x="1135051" y="5998953"/>
                  <a:pt x="1116272" y="5998953"/>
                </a:cubicBezTo>
                <a:cubicBezTo>
                  <a:pt x="1112516" y="5998953"/>
                  <a:pt x="1112516" y="5994103"/>
                  <a:pt x="1108760" y="5994103"/>
                </a:cubicBezTo>
                <a:cubicBezTo>
                  <a:pt x="1105004" y="5984403"/>
                  <a:pt x="1108760" y="5979552"/>
                  <a:pt x="1112516" y="5979552"/>
                </a:cubicBezTo>
                <a:cubicBezTo>
                  <a:pt x="1123783" y="5979552"/>
                  <a:pt x="1131295" y="5979552"/>
                  <a:pt x="1135051" y="5969853"/>
                </a:cubicBezTo>
                <a:cubicBezTo>
                  <a:pt x="1146318" y="5955302"/>
                  <a:pt x="1142562" y="5945603"/>
                  <a:pt x="1142562" y="5935902"/>
                </a:cubicBezTo>
                <a:cubicBezTo>
                  <a:pt x="1131295" y="5935902"/>
                  <a:pt x="1120028" y="5931052"/>
                  <a:pt x="1105004" y="5931052"/>
                </a:cubicBezTo>
                <a:cubicBezTo>
                  <a:pt x="1112516" y="5926202"/>
                  <a:pt x="1116272" y="5926202"/>
                  <a:pt x="1120028" y="5926202"/>
                </a:cubicBezTo>
                <a:cubicBezTo>
                  <a:pt x="1131295" y="5926202"/>
                  <a:pt x="1142562" y="5921351"/>
                  <a:pt x="1153830" y="5926202"/>
                </a:cubicBezTo>
                <a:cubicBezTo>
                  <a:pt x="1168853" y="5931052"/>
                  <a:pt x="1172610" y="5916502"/>
                  <a:pt x="1187633" y="5911652"/>
                </a:cubicBezTo>
                <a:cubicBezTo>
                  <a:pt x="1202656" y="5906802"/>
                  <a:pt x="1202656" y="5901952"/>
                  <a:pt x="1195145" y="5882551"/>
                </a:cubicBezTo>
                <a:cubicBezTo>
                  <a:pt x="1191389" y="5868002"/>
                  <a:pt x="1183877" y="5863151"/>
                  <a:pt x="1176365" y="5868002"/>
                </a:cubicBezTo>
                <a:cubicBezTo>
                  <a:pt x="1165098" y="5877702"/>
                  <a:pt x="1153830" y="5872851"/>
                  <a:pt x="1146318" y="5872851"/>
                </a:cubicBezTo>
                <a:cubicBezTo>
                  <a:pt x="1123783" y="5877702"/>
                  <a:pt x="1105004" y="5868002"/>
                  <a:pt x="1082469" y="5882551"/>
                </a:cubicBezTo>
                <a:cubicBezTo>
                  <a:pt x="1082469" y="5882551"/>
                  <a:pt x="1078713" y="5882551"/>
                  <a:pt x="1074957" y="5877702"/>
                </a:cubicBezTo>
                <a:cubicBezTo>
                  <a:pt x="1056178" y="5868002"/>
                  <a:pt x="1041154" y="5868002"/>
                  <a:pt x="1022375" y="5868002"/>
                </a:cubicBezTo>
                <a:lnTo>
                  <a:pt x="992139" y="5861494"/>
                </a:lnTo>
                <a:lnTo>
                  <a:pt x="1002617" y="5858291"/>
                </a:lnTo>
                <a:cubicBezTo>
                  <a:pt x="1008718" y="5854969"/>
                  <a:pt x="1014350" y="5851173"/>
                  <a:pt x="1019982" y="5849274"/>
                </a:cubicBezTo>
                <a:cubicBezTo>
                  <a:pt x="1021860" y="5849274"/>
                  <a:pt x="1023737" y="5847376"/>
                  <a:pt x="1025145" y="5845003"/>
                </a:cubicBezTo>
                <a:lnTo>
                  <a:pt x="1025749" y="5843171"/>
                </a:lnTo>
                <a:lnTo>
                  <a:pt x="1029418" y="5842539"/>
                </a:lnTo>
                <a:cubicBezTo>
                  <a:pt x="1031765" y="5841327"/>
                  <a:pt x="1033643" y="5838901"/>
                  <a:pt x="1033643" y="5834051"/>
                </a:cubicBezTo>
                <a:cubicBezTo>
                  <a:pt x="1029887" y="5814651"/>
                  <a:pt x="1044910" y="5814651"/>
                  <a:pt x="1052422" y="5814651"/>
                </a:cubicBezTo>
                <a:cubicBezTo>
                  <a:pt x="1067445" y="5814651"/>
                  <a:pt x="1082469" y="5814651"/>
                  <a:pt x="1097492" y="5814651"/>
                </a:cubicBezTo>
                <a:cubicBezTo>
                  <a:pt x="1108760" y="5814651"/>
                  <a:pt x="1120028" y="5809801"/>
                  <a:pt x="1131295" y="5804950"/>
                </a:cubicBezTo>
                <a:cubicBezTo>
                  <a:pt x="1127539" y="5795251"/>
                  <a:pt x="1120028" y="5790401"/>
                  <a:pt x="1112516" y="5790401"/>
                </a:cubicBezTo>
                <a:cubicBezTo>
                  <a:pt x="1082469" y="5790401"/>
                  <a:pt x="1052422" y="5800101"/>
                  <a:pt x="1022375" y="5785551"/>
                </a:cubicBezTo>
                <a:cubicBezTo>
                  <a:pt x="973549" y="5785551"/>
                  <a:pt x="924723" y="5785551"/>
                  <a:pt x="879653" y="5785551"/>
                </a:cubicBezTo>
                <a:cubicBezTo>
                  <a:pt x="872141" y="5785551"/>
                  <a:pt x="868385" y="5800101"/>
                  <a:pt x="860873" y="5790401"/>
                </a:cubicBezTo>
                <a:cubicBezTo>
                  <a:pt x="849605" y="5775851"/>
                  <a:pt x="834582" y="5785551"/>
                  <a:pt x="823315" y="5785551"/>
                </a:cubicBezTo>
                <a:cubicBezTo>
                  <a:pt x="812047" y="5785551"/>
                  <a:pt x="797024" y="5780700"/>
                  <a:pt x="785756" y="5790401"/>
                </a:cubicBezTo>
                <a:cubicBezTo>
                  <a:pt x="778244" y="5795251"/>
                  <a:pt x="766977" y="5790401"/>
                  <a:pt x="759465" y="5790401"/>
                </a:cubicBezTo>
                <a:cubicBezTo>
                  <a:pt x="740686" y="5780700"/>
                  <a:pt x="718151" y="5775851"/>
                  <a:pt x="695616" y="5775851"/>
                </a:cubicBezTo>
                <a:cubicBezTo>
                  <a:pt x="688104" y="5775851"/>
                  <a:pt x="684348" y="5785551"/>
                  <a:pt x="680592" y="5785551"/>
                </a:cubicBezTo>
                <a:cubicBezTo>
                  <a:pt x="673080" y="5780700"/>
                  <a:pt x="665569" y="5775851"/>
                  <a:pt x="658057" y="5775851"/>
                </a:cubicBezTo>
                <a:cubicBezTo>
                  <a:pt x="612986" y="5775851"/>
                  <a:pt x="571672" y="5775851"/>
                  <a:pt x="526602" y="5775851"/>
                </a:cubicBezTo>
                <a:cubicBezTo>
                  <a:pt x="505944" y="5778275"/>
                  <a:pt x="485287" y="5777063"/>
                  <a:pt x="464160" y="5775244"/>
                </a:cubicBezTo>
                <a:lnTo>
                  <a:pt x="428294" y="5772911"/>
                </a:lnTo>
                <a:lnTo>
                  <a:pt x="429364" y="5772719"/>
                </a:lnTo>
                <a:cubicBezTo>
                  <a:pt x="444388" y="5769821"/>
                  <a:pt x="463168" y="5772719"/>
                  <a:pt x="478191" y="5772719"/>
                </a:cubicBezTo>
                <a:cubicBezTo>
                  <a:pt x="489458" y="5772719"/>
                  <a:pt x="496970" y="5775617"/>
                  <a:pt x="508238" y="5769821"/>
                </a:cubicBezTo>
                <a:cubicBezTo>
                  <a:pt x="508238" y="5766924"/>
                  <a:pt x="515750" y="5769821"/>
                  <a:pt x="519505" y="5766924"/>
                </a:cubicBezTo>
                <a:cubicBezTo>
                  <a:pt x="534528" y="5764026"/>
                  <a:pt x="549552" y="5781413"/>
                  <a:pt x="564576" y="5766924"/>
                </a:cubicBezTo>
                <a:cubicBezTo>
                  <a:pt x="579599" y="5766924"/>
                  <a:pt x="594622" y="5766924"/>
                  <a:pt x="613402" y="5766924"/>
                </a:cubicBezTo>
                <a:cubicBezTo>
                  <a:pt x="628425" y="5766924"/>
                  <a:pt x="643448" y="5769821"/>
                  <a:pt x="662228" y="5766924"/>
                </a:cubicBezTo>
                <a:cubicBezTo>
                  <a:pt x="669740" y="5766924"/>
                  <a:pt x="681007" y="5772719"/>
                  <a:pt x="684763" y="5761128"/>
                </a:cubicBezTo>
                <a:cubicBezTo>
                  <a:pt x="696030" y="5758230"/>
                  <a:pt x="707298" y="5755332"/>
                  <a:pt x="718566" y="5761128"/>
                </a:cubicBezTo>
                <a:cubicBezTo>
                  <a:pt x="722322" y="5764026"/>
                  <a:pt x="729834" y="5764026"/>
                  <a:pt x="733589" y="5761128"/>
                </a:cubicBezTo>
                <a:cubicBezTo>
                  <a:pt x="748612" y="5758230"/>
                  <a:pt x="759880" y="5758230"/>
                  <a:pt x="774904" y="5764026"/>
                </a:cubicBezTo>
                <a:cubicBezTo>
                  <a:pt x="778660" y="5764026"/>
                  <a:pt x="786171" y="5764026"/>
                  <a:pt x="789927" y="5755332"/>
                </a:cubicBezTo>
                <a:cubicBezTo>
                  <a:pt x="789927" y="5752434"/>
                  <a:pt x="801194" y="5755332"/>
                  <a:pt x="804950" y="5755332"/>
                </a:cubicBezTo>
                <a:cubicBezTo>
                  <a:pt x="804950" y="5752434"/>
                  <a:pt x="808706" y="5749537"/>
                  <a:pt x="808706" y="5749537"/>
                </a:cubicBezTo>
                <a:cubicBezTo>
                  <a:pt x="823730" y="5749537"/>
                  <a:pt x="838753" y="5749537"/>
                  <a:pt x="857532" y="5749537"/>
                </a:cubicBezTo>
                <a:cubicBezTo>
                  <a:pt x="857532" y="5749537"/>
                  <a:pt x="857532" y="5752434"/>
                  <a:pt x="857532" y="5755332"/>
                </a:cubicBezTo>
                <a:cubicBezTo>
                  <a:pt x="887580" y="5755332"/>
                  <a:pt x="921382" y="5755332"/>
                  <a:pt x="951429" y="5755332"/>
                </a:cubicBezTo>
                <a:cubicBezTo>
                  <a:pt x="958940" y="5749537"/>
                  <a:pt x="966452" y="5749537"/>
                  <a:pt x="973964" y="5755332"/>
                </a:cubicBezTo>
                <a:cubicBezTo>
                  <a:pt x="1004011" y="5755332"/>
                  <a:pt x="1030302" y="5746639"/>
                  <a:pt x="1060349" y="5749537"/>
                </a:cubicBezTo>
                <a:cubicBezTo>
                  <a:pt x="1060349" y="5746639"/>
                  <a:pt x="1060349" y="5743741"/>
                  <a:pt x="1060349" y="5740843"/>
                </a:cubicBezTo>
                <a:cubicBezTo>
                  <a:pt x="1060349" y="5737945"/>
                  <a:pt x="1060349" y="5737945"/>
                  <a:pt x="1064104" y="5737945"/>
                </a:cubicBezTo>
                <a:cubicBezTo>
                  <a:pt x="1067860" y="5735047"/>
                  <a:pt x="1071616" y="5737945"/>
                  <a:pt x="1071616" y="5740843"/>
                </a:cubicBezTo>
                <a:cubicBezTo>
                  <a:pt x="1094152" y="5740843"/>
                  <a:pt x="1120442" y="5740843"/>
                  <a:pt x="1142978" y="5740843"/>
                </a:cubicBezTo>
                <a:cubicBezTo>
                  <a:pt x="1146734" y="5743741"/>
                  <a:pt x="1158001" y="5737945"/>
                  <a:pt x="1158001" y="5746639"/>
                </a:cubicBezTo>
                <a:cubicBezTo>
                  <a:pt x="1169268" y="5746639"/>
                  <a:pt x="1176780" y="5746639"/>
                  <a:pt x="1184292" y="5746639"/>
                </a:cubicBezTo>
                <a:cubicBezTo>
                  <a:pt x="1195560" y="5746639"/>
                  <a:pt x="1206828" y="5743741"/>
                  <a:pt x="1210583" y="5735047"/>
                </a:cubicBezTo>
                <a:cubicBezTo>
                  <a:pt x="1214339" y="5732149"/>
                  <a:pt x="1218095" y="5732149"/>
                  <a:pt x="1221850" y="5732149"/>
                </a:cubicBezTo>
                <a:cubicBezTo>
                  <a:pt x="1225606" y="5732149"/>
                  <a:pt x="1229362" y="5732149"/>
                  <a:pt x="1236874" y="5732149"/>
                </a:cubicBezTo>
                <a:cubicBezTo>
                  <a:pt x="1240630" y="5732149"/>
                  <a:pt x="1240630" y="5729252"/>
                  <a:pt x="1240630" y="5729252"/>
                </a:cubicBezTo>
                <a:cubicBezTo>
                  <a:pt x="1240630" y="5726354"/>
                  <a:pt x="1240630" y="5723456"/>
                  <a:pt x="1236874" y="5723456"/>
                </a:cubicBezTo>
                <a:cubicBezTo>
                  <a:pt x="1221850" y="5726354"/>
                  <a:pt x="1206828" y="5717660"/>
                  <a:pt x="1191804" y="5717660"/>
                </a:cubicBezTo>
                <a:cubicBezTo>
                  <a:pt x="1184292" y="5720558"/>
                  <a:pt x="1180536" y="5717660"/>
                  <a:pt x="1180536" y="5711865"/>
                </a:cubicBezTo>
                <a:cubicBezTo>
                  <a:pt x="1169268" y="5708967"/>
                  <a:pt x="1161757" y="5700273"/>
                  <a:pt x="1146734" y="5700273"/>
                </a:cubicBezTo>
                <a:cubicBezTo>
                  <a:pt x="1146734" y="5706069"/>
                  <a:pt x="1142978" y="5706069"/>
                  <a:pt x="1139222" y="5703171"/>
                </a:cubicBezTo>
                <a:cubicBezTo>
                  <a:pt x="1135466" y="5703171"/>
                  <a:pt x="1131710" y="5700273"/>
                  <a:pt x="1131710" y="5697375"/>
                </a:cubicBezTo>
                <a:cubicBezTo>
                  <a:pt x="1127954" y="5685784"/>
                  <a:pt x="1112931" y="5679988"/>
                  <a:pt x="1097908" y="5682886"/>
                </a:cubicBezTo>
                <a:cubicBezTo>
                  <a:pt x="1090396" y="5688682"/>
                  <a:pt x="1079128" y="5685784"/>
                  <a:pt x="1071616" y="5691580"/>
                </a:cubicBezTo>
                <a:cubicBezTo>
                  <a:pt x="1071616" y="5691580"/>
                  <a:pt x="1067860" y="5691580"/>
                  <a:pt x="1067860" y="5688682"/>
                </a:cubicBezTo>
                <a:cubicBezTo>
                  <a:pt x="1056593" y="5688682"/>
                  <a:pt x="1049081" y="5685784"/>
                  <a:pt x="1041570" y="5688682"/>
                </a:cubicBezTo>
                <a:cubicBezTo>
                  <a:pt x="1022790" y="5688682"/>
                  <a:pt x="1004011" y="5682886"/>
                  <a:pt x="988988" y="5697375"/>
                </a:cubicBezTo>
                <a:cubicBezTo>
                  <a:pt x="985232" y="5694477"/>
                  <a:pt x="985232" y="5691580"/>
                  <a:pt x="985232" y="5691580"/>
                </a:cubicBezTo>
                <a:cubicBezTo>
                  <a:pt x="988988" y="5682886"/>
                  <a:pt x="981476" y="5674193"/>
                  <a:pt x="977720" y="5665499"/>
                </a:cubicBezTo>
                <a:cubicBezTo>
                  <a:pt x="973964" y="5662601"/>
                  <a:pt x="958940" y="5665499"/>
                  <a:pt x="951429" y="5665499"/>
                </a:cubicBezTo>
                <a:cubicBezTo>
                  <a:pt x="958940" y="5677090"/>
                  <a:pt x="958940" y="5677090"/>
                  <a:pt x="943917" y="5677090"/>
                </a:cubicBezTo>
                <a:cubicBezTo>
                  <a:pt x="932650" y="5677090"/>
                  <a:pt x="932650" y="5677090"/>
                  <a:pt x="921382" y="5688682"/>
                </a:cubicBezTo>
                <a:cubicBezTo>
                  <a:pt x="921382" y="5691580"/>
                  <a:pt x="917626" y="5691580"/>
                  <a:pt x="913870" y="5691580"/>
                </a:cubicBezTo>
                <a:cubicBezTo>
                  <a:pt x="910114" y="5691580"/>
                  <a:pt x="902603" y="5691580"/>
                  <a:pt x="898847" y="5691580"/>
                </a:cubicBezTo>
                <a:cubicBezTo>
                  <a:pt x="891335" y="5691580"/>
                  <a:pt x="887580" y="5691580"/>
                  <a:pt x="883824" y="5691580"/>
                </a:cubicBezTo>
                <a:cubicBezTo>
                  <a:pt x="876312" y="5691580"/>
                  <a:pt x="876312" y="5691580"/>
                  <a:pt x="876312" y="5697375"/>
                </a:cubicBezTo>
                <a:cubicBezTo>
                  <a:pt x="872556" y="5703171"/>
                  <a:pt x="876312" y="5708967"/>
                  <a:pt x="872556" y="5714762"/>
                </a:cubicBezTo>
                <a:cubicBezTo>
                  <a:pt x="868800" y="5714762"/>
                  <a:pt x="861288" y="5714762"/>
                  <a:pt x="857532" y="5714762"/>
                </a:cubicBezTo>
                <a:cubicBezTo>
                  <a:pt x="850020" y="5711865"/>
                  <a:pt x="853776" y="5708967"/>
                  <a:pt x="853776" y="5706069"/>
                </a:cubicBezTo>
                <a:cubicBezTo>
                  <a:pt x="842509" y="5703171"/>
                  <a:pt x="834998" y="5694477"/>
                  <a:pt x="823730" y="5697375"/>
                </a:cubicBezTo>
                <a:cubicBezTo>
                  <a:pt x="823730" y="5700273"/>
                  <a:pt x="819974" y="5700273"/>
                  <a:pt x="816218" y="5700273"/>
                </a:cubicBezTo>
                <a:cubicBezTo>
                  <a:pt x="812462" y="5700273"/>
                  <a:pt x="804950" y="5700273"/>
                  <a:pt x="801194" y="5700273"/>
                </a:cubicBezTo>
                <a:cubicBezTo>
                  <a:pt x="801194" y="5706069"/>
                  <a:pt x="797438" y="5706069"/>
                  <a:pt x="793683" y="5706069"/>
                </a:cubicBezTo>
                <a:cubicBezTo>
                  <a:pt x="786171" y="5703171"/>
                  <a:pt x="789927" y="5700273"/>
                  <a:pt x="789927" y="5697375"/>
                </a:cubicBezTo>
                <a:cubicBezTo>
                  <a:pt x="786171" y="5697375"/>
                  <a:pt x="786171" y="5697375"/>
                  <a:pt x="786171" y="5697375"/>
                </a:cubicBezTo>
                <a:cubicBezTo>
                  <a:pt x="771148" y="5697375"/>
                  <a:pt x="763636" y="5711865"/>
                  <a:pt x="752368" y="5703171"/>
                </a:cubicBezTo>
                <a:cubicBezTo>
                  <a:pt x="737345" y="5697375"/>
                  <a:pt x="722322" y="5706069"/>
                  <a:pt x="714810" y="5697375"/>
                </a:cubicBezTo>
                <a:cubicBezTo>
                  <a:pt x="703542" y="5697375"/>
                  <a:pt x="688519" y="5694477"/>
                  <a:pt x="677252" y="5700273"/>
                </a:cubicBezTo>
                <a:cubicBezTo>
                  <a:pt x="662228" y="5703171"/>
                  <a:pt x="647204" y="5700273"/>
                  <a:pt x="632181" y="5700273"/>
                </a:cubicBezTo>
                <a:cubicBezTo>
                  <a:pt x="632181" y="5700273"/>
                  <a:pt x="628425" y="5700273"/>
                  <a:pt x="628425" y="5700273"/>
                </a:cubicBezTo>
                <a:cubicBezTo>
                  <a:pt x="628425" y="5697375"/>
                  <a:pt x="624669" y="5700273"/>
                  <a:pt x="628425" y="5703171"/>
                </a:cubicBezTo>
                <a:cubicBezTo>
                  <a:pt x="628425" y="5706069"/>
                  <a:pt x="632181" y="5708967"/>
                  <a:pt x="639692" y="5708967"/>
                </a:cubicBezTo>
                <a:cubicBezTo>
                  <a:pt x="647204" y="5708967"/>
                  <a:pt x="650960" y="5711865"/>
                  <a:pt x="647204" y="5714762"/>
                </a:cubicBezTo>
                <a:cubicBezTo>
                  <a:pt x="647204" y="5720558"/>
                  <a:pt x="639692" y="5717660"/>
                  <a:pt x="635937" y="5717660"/>
                </a:cubicBezTo>
                <a:cubicBezTo>
                  <a:pt x="639692" y="5729252"/>
                  <a:pt x="650960" y="5729252"/>
                  <a:pt x="662228" y="5726354"/>
                </a:cubicBezTo>
                <a:cubicBezTo>
                  <a:pt x="665984" y="5729252"/>
                  <a:pt x="669740" y="5726354"/>
                  <a:pt x="673496" y="5732149"/>
                </a:cubicBezTo>
                <a:cubicBezTo>
                  <a:pt x="673496" y="5737945"/>
                  <a:pt x="665984" y="5735047"/>
                  <a:pt x="662228" y="5737945"/>
                </a:cubicBezTo>
                <a:cubicBezTo>
                  <a:pt x="650960" y="5737945"/>
                  <a:pt x="639692" y="5749537"/>
                  <a:pt x="635937" y="5732149"/>
                </a:cubicBezTo>
                <a:cubicBezTo>
                  <a:pt x="635937" y="5732149"/>
                  <a:pt x="628425" y="5732149"/>
                  <a:pt x="628425" y="5732149"/>
                </a:cubicBezTo>
                <a:cubicBezTo>
                  <a:pt x="609646" y="5743741"/>
                  <a:pt x="609646" y="5743741"/>
                  <a:pt x="587110" y="5737945"/>
                </a:cubicBezTo>
                <a:cubicBezTo>
                  <a:pt x="579599" y="5735047"/>
                  <a:pt x="568332" y="5737945"/>
                  <a:pt x="560820" y="5732149"/>
                </a:cubicBezTo>
                <a:cubicBezTo>
                  <a:pt x="560820" y="5732149"/>
                  <a:pt x="560820" y="5732149"/>
                  <a:pt x="557064" y="5732149"/>
                </a:cubicBezTo>
                <a:cubicBezTo>
                  <a:pt x="542040" y="5740843"/>
                  <a:pt x="542040" y="5737945"/>
                  <a:pt x="527017" y="5737945"/>
                </a:cubicBezTo>
                <a:cubicBezTo>
                  <a:pt x="519505" y="5737945"/>
                  <a:pt x="512932" y="5735772"/>
                  <a:pt x="506360" y="5733237"/>
                </a:cubicBezTo>
                <a:lnTo>
                  <a:pt x="491822" y="5728393"/>
                </a:lnTo>
                <a:lnTo>
                  <a:pt x="496908" y="5725988"/>
                </a:lnTo>
                <a:cubicBezTo>
                  <a:pt x="498786" y="5725100"/>
                  <a:pt x="500664" y="5723324"/>
                  <a:pt x="502542" y="5717995"/>
                </a:cubicBezTo>
                <a:cubicBezTo>
                  <a:pt x="506298" y="5710892"/>
                  <a:pt x="517565" y="5721548"/>
                  <a:pt x="525076" y="5710892"/>
                </a:cubicBezTo>
                <a:cubicBezTo>
                  <a:pt x="521321" y="5703788"/>
                  <a:pt x="513809" y="5693132"/>
                  <a:pt x="502542" y="5693132"/>
                </a:cubicBezTo>
                <a:cubicBezTo>
                  <a:pt x="491274" y="5696683"/>
                  <a:pt x="487518" y="5689580"/>
                  <a:pt x="483762" y="5682476"/>
                </a:cubicBezTo>
                <a:cubicBezTo>
                  <a:pt x="483762" y="5678923"/>
                  <a:pt x="480006" y="5675371"/>
                  <a:pt x="476250" y="5678923"/>
                </a:cubicBezTo>
                <a:cubicBezTo>
                  <a:pt x="472494" y="5682476"/>
                  <a:pt x="464983" y="5682476"/>
                  <a:pt x="457471" y="5686028"/>
                </a:cubicBezTo>
                <a:cubicBezTo>
                  <a:pt x="449960" y="5686028"/>
                  <a:pt x="457471" y="5693132"/>
                  <a:pt x="453716" y="5700236"/>
                </a:cubicBezTo>
                <a:cubicBezTo>
                  <a:pt x="453716" y="5703788"/>
                  <a:pt x="453716" y="5703788"/>
                  <a:pt x="449960" y="5703788"/>
                </a:cubicBezTo>
                <a:cubicBezTo>
                  <a:pt x="449960" y="5696683"/>
                  <a:pt x="449960" y="5693132"/>
                  <a:pt x="449960" y="5686028"/>
                </a:cubicBezTo>
                <a:cubicBezTo>
                  <a:pt x="449960" y="5682476"/>
                  <a:pt x="449960" y="5678923"/>
                  <a:pt x="442448" y="5678923"/>
                </a:cubicBezTo>
                <a:cubicBezTo>
                  <a:pt x="434936" y="5678923"/>
                  <a:pt x="423668" y="5668268"/>
                  <a:pt x="412401" y="5675371"/>
                </a:cubicBezTo>
                <a:cubicBezTo>
                  <a:pt x="412401" y="5675371"/>
                  <a:pt x="416157" y="5671819"/>
                  <a:pt x="412401" y="5671819"/>
                </a:cubicBezTo>
                <a:lnTo>
                  <a:pt x="411864" y="5672327"/>
                </a:lnTo>
                <a:lnTo>
                  <a:pt x="408645" y="5654059"/>
                </a:lnTo>
                <a:cubicBezTo>
                  <a:pt x="401134" y="5646956"/>
                  <a:pt x="393622" y="5639851"/>
                  <a:pt x="393622" y="5629195"/>
                </a:cubicBezTo>
                <a:cubicBezTo>
                  <a:pt x="404889" y="5629195"/>
                  <a:pt x="419912" y="5632747"/>
                  <a:pt x="427424" y="5625643"/>
                </a:cubicBezTo>
                <a:cubicBezTo>
                  <a:pt x="438692" y="5622092"/>
                  <a:pt x="449960" y="5622092"/>
                  <a:pt x="461227" y="5622092"/>
                </a:cubicBezTo>
                <a:cubicBezTo>
                  <a:pt x="476250" y="5625643"/>
                  <a:pt x="487518" y="5632747"/>
                  <a:pt x="502542" y="5622092"/>
                </a:cubicBezTo>
                <a:cubicBezTo>
                  <a:pt x="506298" y="5622092"/>
                  <a:pt x="510053" y="5625643"/>
                  <a:pt x="513809" y="5625643"/>
                </a:cubicBezTo>
                <a:cubicBezTo>
                  <a:pt x="528832" y="5629195"/>
                  <a:pt x="543856" y="5632747"/>
                  <a:pt x="558880" y="5625643"/>
                </a:cubicBezTo>
                <a:cubicBezTo>
                  <a:pt x="562635" y="5622092"/>
                  <a:pt x="566391" y="5622092"/>
                  <a:pt x="566391" y="5622092"/>
                </a:cubicBezTo>
                <a:cubicBezTo>
                  <a:pt x="577658" y="5632747"/>
                  <a:pt x="588926" y="5629195"/>
                  <a:pt x="600194" y="5629195"/>
                </a:cubicBezTo>
                <a:cubicBezTo>
                  <a:pt x="622729" y="5629195"/>
                  <a:pt x="645264" y="5629195"/>
                  <a:pt x="667800" y="5629195"/>
                </a:cubicBezTo>
                <a:cubicBezTo>
                  <a:pt x="675311" y="5629195"/>
                  <a:pt x="682822" y="5625643"/>
                  <a:pt x="686578" y="5629195"/>
                </a:cubicBezTo>
                <a:cubicBezTo>
                  <a:pt x="694090" y="5636299"/>
                  <a:pt x="701602" y="5632747"/>
                  <a:pt x="709114" y="5629195"/>
                </a:cubicBezTo>
                <a:cubicBezTo>
                  <a:pt x="720382" y="5622092"/>
                  <a:pt x="739160" y="5622092"/>
                  <a:pt x="750428" y="5632747"/>
                </a:cubicBezTo>
                <a:cubicBezTo>
                  <a:pt x="761696" y="5643404"/>
                  <a:pt x="772964" y="5639851"/>
                  <a:pt x="784231" y="5632747"/>
                </a:cubicBezTo>
                <a:cubicBezTo>
                  <a:pt x="795498" y="5629195"/>
                  <a:pt x="806766" y="5622092"/>
                  <a:pt x="818034" y="5632747"/>
                </a:cubicBezTo>
                <a:cubicBezTo>
                  <a:pt x="818034" y="5636299"/>
                  <a:pt x="825546" y="5632747"/>
                  <a:pt x="829301" y="5632747"/>
                </a:cubicBezTo>
                <a:cubicBezTo>
                  <a:pt x="848080" y="5632747"/>
                  <a:pt x="866860" y="5632747"/>
                  <a:pt x="885639" y="5629195"/>
                </a:cubicBezTo>
                <a:cubicBezTo>
                  <a:pt x="893151" y="5625643"/>
                  <a:pt x="896906" y="5625643"/>
                  <a:pt x="896906" y="5618539"/>
                </a:cubicBezTo>
                <a:cubicBezTo>
                  <a:pt x="896906" y="5614987"/>
                  <a:pt x="893151" y="5607883"/>
                  <a:pt x="900662" y="5607883"/>
                </a:cubicBezTo>
                <a:cubicBezTo>
                  <a:pt x="915686" y="5604331"/>
                  <a:pt x="926954" y="5593675"/>
                  <a:pt x="941977" y="5593675"/>
                </a:cubicBezTo>
                <a:cubicBezTo>
                  <a:pt x="957000" y="5593675"/>
                  <a:pt x="957000" y="5590123"/>
                  <a:pt x="972024" y="5600780"/>
                </a:cubicBezTo>
                <a:cubicBezTo>
                  <a:pt x="975780" y="5600780"/>
                  <a:pt x="975780" y="5600780"/>
                  <a:pt x="975780" y="5600780"/>
                </a:cubicBezTo>
                <a:cubicBezTo>
                  <a:pt x="983292" y="5593675"/>
                  <a:pt x="994559" y="5597227"/>
                  <a:pt x="1002070" y="5593675"/>
                </a:cubicBezTo>
                <a:cubicBezTo>
                  <a:pt x="1024606" y="5586571"/>
                  <a:pt x="1024606" y="5586571"/>
                  <a:pt x="1043385" y="5600780"/>
                </a:cubicBezTo>
                <a:cubicBezTo>
                  <a:pt x="1043385" y="5600780"/>
                  <a:pt x="1050897" y="5600780"/>
                  <a:pt x="1050897" y="5600780"/>
                </a:cubicBezTo>
                <a:cubicBezTo>
                  <a:pt x="1054652" y="5579466"/>
                  <a:pt x="1065920" y="5593675"/>
                  <a:pt x="1077188" y="5593675"/>
                </a:cubicBezTo>
                <a:cubicBezTo>
                  <a:pt x="1080944" y="5597227"/>
                  <a:pt x="1088456" y="5593675"/>
                  <a:pt x="1088456" y="5600780"/>
                </a:cubicBezTo>
                <a:cubicBezTo>
                  <a:pt x="1084700" y="5607883"/>
                  <a:pt x="1080944" y="5604331"/>
                  <a:pt x="1077188" y="5607883"/>
                </a:cubicBezTo>
                <a:cubicBezTo>
                  <a:pt x="1065920" y="5604331"/>
                  <a:pt x="1054652" y="5604331"/>
                  <a:pt x="1050897" y="5618539"/>
                </a:cubicBezTo>
                <a:cubicBezTo>
                  <a:pt x="1054652" y="5618539"/>
                  <a:pt x="1062164" y="5614987"/>
                  <a:pt x="1062164" y="5622092"/>
                </a:cubicBezTo>
                <a:cubicBezTo>
                  <a:pt x="1065920" y="5625643"/>
                  <a:pt x="1062164" y="5629195"/>
                  <a:pt x="1054652" y="5629195"/>
                </a:cubicBezTo>
                <a:cubicBezTo>
                  <a:pt x="1047141" y="5629195"/>
                  <a:pt x="1043385" y="5632747"/>
                  <a:pt x="1043385" y="5636299"/>
                </a:cubicBezTo>
                <a:cubicBezTo>
                  <a:pt x="1039629" y="5639851"/>
                  <a:pt x="1043385" y="5643404"/>
                  <a:pt x="1043385" y="5639851"/>
                </a:cubicBezTo>
                <a:cubicBezTo>
                  <a:pt x="1043385" y="5639851"/>
                  <a:pt x="1047141" y="5639851"/>
                  <a:pt x="1047141" y="5639851"/>
                </a:cubicBezTo>
                <a:cubicBezTo>
                  <a:pt x="1062164" y="5639851"/>
                  <a:pt x="1077188" y="5636299"/>
                  <a:pt x="1092212" y="5639851"/>
                </a:cubicBezTo>
                <a:cubicBezTo>
                  <a:pt x="1103479" y="5646956"/>
                  <a:pt x="1118502" y="5643404"/>
                  <a:pt x="1129770" y="5643404"/>
                </a:cubicBezTo>
                <a:cubicBezTo>
                  <a:pt x="1137282" y="5632747"/>
                  <a:pt x="1152305" y="5643404"/>
                  <a:pt x="1167328" y="5636299"/>
                </a:cubicBezTo>
                <a:cubicBezTo>
                  <a:pt x="1178596" y="5625643"/>
                  <a:pt x="1186108" y="5643404"/>
                  <a:pt x="1201131" y="5643404"/>
                </a:cubicBezTo>
                <a:cubicBezTo>
                  <a:pt x="1201131" y="5643404"/>
                  <a:pt x="1201131" y="5643404"/>
                  <a:pt x="1204887" y="5643404"/>
                </a:cubicBezTo>
                <a:cubicBezTo>
                  <a:pt x="1204887" y="5639851"/>
                  <a:pt x="1201131" y="5636299"/>
                  <a:pt x="1208643" y="5632747"/>
                </a:cubicBezTo>
                <a:cubicBezTo>
                  <a:pt x="1212398" y="5632747"/>
                  <a:pt x="1216154" y="5632747"/>
                  <a:pt x="1216154" y="5639851"/>
                </a:cubicBezTo>
                <a:cubicBezTo>
                  <a:pt x="1219910" y="5639851"/>
                  <a:pt x="1227422" y="5639851"/>
                  <a:pt x="1231178" y="5639851"/>
                </a:cubicBezTo>
                <a:cubicBezTo>
                  <a:pt x="1234934" y="5639851"/>
                  <a:pt x="1238690" y="5639851"/>
                  <a:pt x="1238690" y="5643404"/>
                </a:cubicBezTo>
                <a:cubicBezTo>
                  <a:pt x="1249958" y="5646956"/>
                  <a:pt x="1257469" y="5636299"/>
                  <a:pt x="1268736" y="5632747"/>
                </a:cubicBezTo>
                <a:cubicBezTo>
                  <a:pt x="1268736" y="5629195"/>
                  <a:pt x="1264980" y="5625643"/>
                  <a:pt x="1272492" y="5622092"/>
                </a:cubicBezTo>
                <a:cubicBezTo>
                  <a:pt x="1276248" y="5622092"/>
                  <a:pt x="1283760" y="5622092"/>
                  <a:pt x="1287516" y="5622092"/>
                </a:cubicBezTo>
                <a:cubicBezTo>
                  <a:pt x="1291272" y="5629195"/>
                  <a:pt x="1287516" y="5636299"/>
                  <a:pt x="1291272" y="5643404"/>
                </a:cubicBezTo>
                <a:cubicBezTo>
                  <a:pt x="1291272" y="5650507"/>
                  <a:pt x="1291272" y="5650507"/>
                  <a:pt x="1298784" y="5650507"/>
                </a:cubicBezTo>
                <a:cubicBezTo>
                  <a:pt x="1302540" y="5650507"/>
                  <a:pt x="1306295" y="5650507"/>
                  <a:pt x="1313807" y="5650507"/>
                </a:cubicBezTo>
                <a:cubicBezTo>
                  <a:pt x="1317563" y="5650507"/>
                  <a:pt x="1325074" y="5650507"/>
                  <a:pt x="1328830" y="5650507"/>
                </a:cubicBezTo>
                <a:cubicBezTo>
                  <a:pt x="1332586" y="5650507"/>
                  <a:pt x="1336342" y="5650507"/>
                  <a:pt x="1336342" y="5654059"/>
                </a:cubicBezTo>
                <a:cubicBezTo>
                  <a:pt x="1347610" y="5668268"/>
                  <a:pt x="1347610" y="5668268"/>
                  <a:pt x="1358877" y="5668268"/>
                </a:cubicBezTo>
                <a:cubicBezTo>
                  <a:pt x="1373900" y="5668268"/>
                  <a:pt x="1373900" y="5668268"/>
                  <a:pt x="1366389" y="5682476"/>
                </a:cubicBezTo>
                <a:cubicBezTo>
                  <a:pt x="1373900" y="5682476"/>
                  <a:pt x="1388924" y="5686028"/>
                  <a:pt x="1392680" y="5682476"/>
                </a:cubicBezTo>
                <a:cubicBezTo>
                  <a:pt x="1396436" y="5671819"/>
                  <a:pt x="1403948" y="5661164"/>
                  <a:pt x="1400192" y="5650507"/>
                </a:cubicBezTo>
                <a:cubicBezTo>
                  <a:pt x="1400192" y="5650507"/>
                  <a:pt x="1400192" y="5646956"/>
                  <a:pt x="1403948" y="5643404"/>
                </a:cubicBezTo>
                <a:cubicBezTo>
                  <a:pt x="1418971" y="5661164"/>
                  <a:pt x="1437750" y="5654059"/>
                  <a:pt x="1456530" y="5654059"/>
                </a:cubicBezTo>
                <a:cubicBezTo>
                  <a:pt x="1464041" y="5657611"/>
                  <a:pt x="1471553" y="5654059"/>
                  <a:pt x="1482820" y="5654059"/>
                </a:cubicBezTo>
                <a:cubicBezTo>
                  <a:pt x="1482820" y="5650507"/>
                  <a:pt x="1486576" y="5650507"/>
                  <a:pt x="1486576" y="5650507"/>
                </a:cubicBezTo>
                <a:cubicBezTo>
                  <a:pt x="1494088" y="5657611"/>
                  <a:pt x="1505356" y="5654059"/>
                  <a:pt x="1512868" y="5661164"/>
                </a:cubicBezTo>
                <a:cubicBezTo>
                  <a:pt x="1527891" y="5664716"/>
                  <a:pt x="1542914" y="5657611"/>
                  <a:pt x="1546670" y="5643404"/>
                </a:cubicBezTo>
                <a:cubicBezTo>
                  <a:pt x="1546670" y="5639851"/>
                  <a:pt x="1550426" y="5636299"/>
                  <a:pt x="1554182" y="5636299"/>
                </a:cubicBezTo>
                <a:cubicBezTo>
                  <a:pt x="1557938" y="5632747"/>
                  <a:pt x="1561694" y="5632747"/>
                  <a:pt x="1561694" y="5639851"/>
                </a:cubicBezTo>
                <a:cubicBezTo>
                  <a:pt x="1576717" y="5639851"/>
                  <a:pt x="1584228" y="5629195"/>
                  <a:pt x="1595496" y="5625643"/>
                </a:cubicBezTo>
                <a:cubicBezTo>
                  <a:pt x="1595496" y="5618539"/>
                  <a:pt x="1599252" y="5614987"/>
                  <a:pt x="1606764" y="5618539"/>
                </a:cubicBezTo>
                <a:cubicBezTo>
                  <a:pt x="1621788" y="5618539"/>
                  <a:pt x="1636810" y="5607883"/>
                  <a:pt x="1651834" y="5611435"/>
                </a:cubicBezTo>
                <a:cubicBezTo>
                  <a:pt x="1655590" y="5611435"/>
                  <a:pt x="1655590" y="5607883"/>
                  <a:pt x="1655590" y="5604331"/>
                </a:cubicBezTo>
                <a:cubicBezTo>
                  <a:pt x="1655590" y="5604331"/>
                  <a:pt x="1655590" y="5600780"/>
                  <a:pt x="1651834" y="5600780"/>
                </a:cubicBezTo>
                <a:cubicBezTo>
                  <a:pt x="1644322" y="5600780"/>
                  <a:pt x="1640566" y="5600780"/>
                  <a:pt x="1636810" y="5600780"/>
                </a:cubicBezTo>
                <a:cubicBezTo>
                  <a:pt x="1633055" y="5600780"/>
                  <a:pt x="1629299" y="5600780"/>
                  <a:pt x="1625543" y="5597227"/>
                </a:cubicBezTo>
                <a:cubicBezTo>
                  <a:pt x="1621788" y="5586571"/>
                  <a:pt x="1610520" y="5583018"/>
                  <a:pt x="1599252" y="5583018"/>
                </a:cubicBezTo>
                <a:cubicBezTo>
                  <a:pt x="1591740" y="5583018"/>
                  <a:pt x="1584228" y="5583018"/>
                  <a:pt x="1572961" y="5583018"/>
                </a:cubicBezTo>
                <a:cubicBezTo>
                  <a:pt x="1572961" y="5593675"/>
                  <a:pt x="1561694" y="5586571"/>
                  <a:pt x="1557938" y="5590123"/>
                </a:cubicBezTo>
                <a:cubicBezTo>
                  <a:pt x="1535402" y="5590123"/>
                  <a:pt x="1509112" y="5590123"/>
                  <a:pt x="1486576" y="5590123"/>
                </a:cubicBezTo>
                <a:cubicBezTo>
                  <a:pt x="1486576" y="5593675"/>
                  <a:pt x="1482820" y="5597227"/>
                  <a:pt x="1479064" y="5593675"/>
                </a:cubicBezTo>
                <a:cubicBezTo>
                  <a:pt x="1475309" y="5593675"/>
                  <a:pt x="1475309" y="5593675"/>
                  <a:pt x="1475309" y="5590123"/>
                </a:cubicBezTo>
                <a:cubicBezTo>
                  <a:pt x="1475309" y="5586571"/>
                  <a:pt x="1475309" y="5583018"/>
                  <a:pt x="1475309" y="5579466"/>
                </a:cubicBezTo>
                <a:cubicBezTo>
                  <a:pt x="1445262" y="5583018"/>
                  <a:pt x="1418971" y="5572363"/>
                  <a:pt x="1388924" y="5572363"/>
                </a:cubicBezTo>
                <a:cubicBezTo>
                  <a:pt x="1381412" y="5579466"/>
                  <a:pt x="1373900" y="5579466"/>
                  <a:pt x="1366389" y="5572363"/>
                </a:cubicBezTo>
                <a:cubicBezTo>
                  <a:pt x="1336342" y="5572363"/>
                  <a:pt x="1302540" y="5572363"/>
                  <a:pt x="1272492" y="5572363"/>
                </a:cubicBezTo>
                <a:cubicBezTo>
                  <a:pt x="1272492" y="5575915"/>
                  <a:pt x="1272492" y="5579466"/>
                  <a:pt x="1272492" y="5579466"/>
                </a:cubicBezTo>
                <a:cubicBezTo>
                  <a:pt x="1253713" y="5579466"/>
                  <a:pt x="1238690" y="5579466"/>
                  <a:pt x="1223666" y="5579466"/>
                </a:cubicBezTo>
                <a:cubicBezTo>
                  <a:pt x="1223666" y="5579466"/>
                  <a:pt x="1219910" y="5575915"/>
                  <a:pt x="1219910" y="5572363"/>
                </a:cubicBezTo>
                <a:cubicBezTo>
                  <a:pt x="1216154" y="5572363"/>
                  <a:pt x="1204887" y="5575915"/>
                  <a:pt x="1204887" y="5572363"/>
                </a:cubicBezTo>
                <a:cubicBezTo>
                  <a:pt x="1201131" y="5561706"/>
                  <a:pt x="1193620" y="5561706"/>
                  <a:pt x="1189864" y="5561706"/>
                </a:cubicBezTo>
                <a:cubicBezTo>
                  <a:pt x="1174840" y="5568811"/>
                  <a:pt x="1163572" y="5568811"/>
                  <a:pt x="1148549" y="5565259"/>
                </a:cubicBezTo>
                <a:cubicBezTo>
                  <a:pt x="1144794" y="5561706"/>
                  <a:pt x="1137282" y="5561706"/>
                  <a:pt x="1133526" y="5565259"/>
                </a:cubicBezTo>
                <a:cubicBezTo>
                  <a:pt x="1122258" y="5572363"/>
                  <a:pt x="1110990" y="5568811"/>
                  <a:pt x="1099723" y="5565259"/>
                </a:cubicBezTo>
                <a:cubicBezTo>
                  <a:pt x="1095967" y="5551051"/>
                  <a:pt x="1084700" y="5558154"/>
                  <a:pt x="1077188" y="5558154"/>
                </a:cubicBezTo>
                <a:cubicBezTo>
                  <a:pt x="1058408" y="5554603"/>
                  <a:pt x="1043385" y="5558154"/>
                  <a:pt x="1028362" y="5558154"/>
                </a:cubicBezTo>
                <a:cubicBezTo>
                  <a:pt x="1009582" y="5558154"/>
                  <a:pt x="994559" y="5558154"/>
                  <a:pt x="979536" y="5558154"/>
                </a:cubicBezTo>
                <a:cubicBezTo>
                  <a:pt x="964512" y="5540394"/>
                  <a:pt x="949488" y="5561706"/>
                  <a:pt x="934465" y="5558154"/>
                </a:cubicBezTo>
                <a:cubicBezTo>
                  <a:pt x="930710" y="5554603"/>
                  <a:pt x="923198" y="5558154"/>
                  <a:pt x="923198" y="5554603"/>
                </a:cubicBezTo>
                <a:cubicBezTo>
                  <a:pt x="911930" y="5547499"/>
                  <a:pt x="904418" y="5551051"/>
                  <a:pt x="893151" y="5551051"/>
                </a:cubicBezTo>
                <a:cubicBezTo>
                  <a:pt x="878128" y="5551051"/>
                  <a:pt x="859348" y="5554603"/>
                  <a:pt x="844324" y="5551051"/>
                </a:cubicBezTo>
                <a:cubicBezTo>
                  <a:pt x="829301" y="5547499"/>
                  <a:pt x="818034" y="5543946"/>
                  <a:pt x="806766" y="5547499"/>
                </a:cubicBezTo>
                <a:cubicBezTo>
                  <a:pt x="795498" y="5547499"/>
                  <a:pt x="784231" y="5540394"/>
                  <a:pt x="772964" y="5540394"/>
                </a:cubicBezTo>
                <a:cubicBezTo>
                  <a:pt x="742916" y="5540394"/>
                  <a:pt x="712870" y="5540394"/>
                  <a:pt x="686578" y="5540394"/>
                </a:cubicBezTo>
                <a:lnTo>
                  <a:pt x="653449" y="5539713"/>
                </a:lnTo>
                <a:lnTo>
                  <a:pt x="663017" y="5526039"/>
                </a:lnTo>
                <a:lnTo>
                  <a:pt x="665366" y="5525054"/>
                </a:lnTo>
                <a:lnTo>
                  <a:pt x="684424" y="5526522"/>
                </a:lnTo>
                <a:cubicBezTo>
                  <a:pt x="692405" y="5527112"/>
                  <a:pt x="700856" y="5527112"/>
                  <a:pt x="710246" y="5524750"/>
                </a:cubicBezTo>
                <a:cubicBezTo>
                  <a:pt x="725269" y="5520027"/>
                  <a:pt x="740293" y="5520027"/>
                  <a:pt x="755316" y="5524750"/>
                </a:cubicBezTo>
                <a:cubicBezTo>
                  <a:pt x="766584" y="5529474"/>
                  <a:pt x="770340" y="5515304"/>
                  <a:pt x="774095" y="5505858"/>
                </a:cubicBezTo>
                <a:cubicBezTo>
                  <a:pt x="785363" y="5491687"/>
                  <a:pt x="781607" y="5482241"/>
                  <a:pt x="766584" y="5482241"/>
                </a:cubicBezTo>
                <a:cubicBezTo>
                  <a:pt x="762828" y="5482241"/>
                  <a:pt x="755316" y="5482241"/>
                  <a:pt x="747805" y="5482241"/>
                </a:cubicBezTo>
                <a:cubicBezTo>
                  <a:pt x="740293" y="5477517"/>
                  <a:pt x="729025" y="5477517"/>
                  <a:pt x="729025" y="5468070"/>
                </a:cubicBezTo>
                <a:cubicBezTo>
                  <a:pt x="729025" y="5444454"/>
                  <a:pt x="717757" y="5444454"/>
                  <a:pt x="706490" y="5444454"/>
                </a:cubicBezTo>
                <a:cubicBezTo>
                  <a:pt x="691467" y="5444454"/>
                  <a:pt x="680199" y="5444454"/>
                  <a:pt x="672687" y="5430284"/>
                </a:cubicBezTo>
                <a:cubicBezTo>
                  <a:pt x="665176" y="5420837"/>
                  <a:pt x="650152" y="5420837"/>
                  <a:pt x="638884" y="5430284"/>
                </a:cubicBezTo>
                <a:cubicBezTo>
                  <a:pt x="623861" y="5444454"/>
                  <a:pt x="605082" y="5435007"/>
                  <a:pt x="586303" y="5435007"/>
                </a:cubicBezTo>
                <a:cubicBezTo>
                  <a:pt x="582547" y="5435007"/>
                  <a:pt x="582547" y="5430284"/>
                  <a:pt x="578791" y="5430284"/>
                </a:cubicBezTo>
                <a:cubicBezTo>
                  <a:pt x="575035" y="5420837"/>
                  <a:pt x="578791" y="5416113"/>
                  <a:pt x="582547" y="5416113"/>
                </a:cubicBezTo>
                <a:cubicBezTo>
                  <a:pt x="593814" y="5416113"/>
                  <a:pt x="601326" y="5416113"/>
                  <a:pt x="605082" y="5406667"/>
                </a:cubicBezTo>
                <a:cubicBezTo>
                  <a:pt x="616349" y="5392497"/>
                  <a:pt x="612593" y="5383051"/>
                  <a:pt x="612593" y="5373604"/>
                </a:cubicBezTo>
                <a:cubicBezTo>
                  <a:pt x="601326" y="5373604"/>
                  <a:pt x="590059" y="5368880"/>
                  <a:pt x="575035" y="5368880"/>
                </a:cubicBezTo>
                <a:cubicBezTo>
                  <a:pt x="582547" y="5364157"/>
                  <a:pt x="586303" y="5364157"/>
                  <a:pt x="590059" y="5364157"/>
                </a:cubicBezTo>
                <a:cubicBezTo>
                  <a:pt x="601326" y="5364157"/>
                  <a:pt x="612593" y="5359433"/>
                  <a:pt x="623861" y="5364157"/>
                </a:cubicBezTo>
                <a:cubicBezTo>
                  <a:pt x="638884" y="5368880"/>
                  <a:pt x="642641" y="5354710"/>
                  <a:pt x="657664" y="5349988"/>
                </a:cubicBezTo>
                <a:cubicBezTo>
                  <a:pt x="672687" y="5345264"/>
                  <a:pt x="672687" y="5340541"/>
                  <a:pt x="665176" y="5321647"/>
                </a:cubicBezTo>
                <a:cubicBezTo>
                  <a:pt x="661420" y="5307477"/>
                  <a:pt x="653908" y="5302753"/>
                  <a:pt x="646396" y="5307477"/>
                </a:cubicBezTo>
                <a:cubicBezTo>
                  <a:pt x="635129" y="5316924"/>
                  <a:pt x="623861" y="5312200"/>
                  <a:pt x="616349" y="5312200"/>
                </a:cubicBezTo>
                <a:cubicBezTo>
                  <a:pt x="593814" y="5316924"/>
                  <a:pt x="575035" y="5307477"/>
                  <a:pt x="552500" y="5321647"/>
                </a:cubicBezTo>
                <a:cubicBezTo>
                  <a:pt x="552500" y="5321647"/>
                  <a:pt x="548744" y="5321647"/>
                  <a:pt x="544988" y="5316924"/>
                </a:cubicBezTo>
                <a:cubicBezTo>
                  <a:pt x="526209" y="5307477"/>
                  <a:pt x="511185" y="5307477"/>
                  <a:pt x="492406" y="5307477"/>
                </a:cubicBezTo>
                <a:cubicBezTo>
                  <a:pt x="466115" y="5302753"/>
                  <a:pt x="439824" y="5293308"/>
                  <a:pt x="413533" y="5298031"/>
                </a:cubicBezTo>
                <a:cubicBezTo>
                  <a:pt x="413533" y="5298031"/>
                  <a:pt x="409777" y="5298031"/>
                  <a:pt x="409777" y="5298031"/>
                </a:cubicBezTo>
                <a:cubicBezTo>
                  <a:pt x="409777" y="5293308"/>
                  <a:pt x="409777" y="5293308"/>
                  <a:pt x="409777" y="5293308"/>
                </a:cubicBezTo>
                <a:cubicBezTo>
                  <a:pt x="409777" y="5288584"/>
                  <a:pt x="409777" y="5283861"/>
                  <a:pt x="413533" y="5283861"/>
                </a:cubicBezTo>
                <a:cubicBezTo>
                  <a:pt x="417289" y="5283861"/>
                  <a:pt x="421045" y="5283861"/>
                  <a:pt x="424801" y="5283861"/>
                </a:cubicBezTo>
                <a:cubicBezTo>
                  <a:pt x="447336" y="5283861"/>
                  <a:pt x="469871" y="5283861"/>
                  <a:pt x="492406" y="5283861"/>
                </a:cubicBezTo>
                <a:cubicBezTo>
                  <a:pt x="496162" y="5283861"/>
                  <a:pt x="503674" y="5283861"/>
                  <a:pt x="503674" y="5274414"/>
                </a:cubicBezTo>
                <a:cubicBezTo>
                  <a:pt x="499918" y="5255520"/>
                  <a:pt x="514941" y="5255520"/>
                  <a:pt x="522453" y="5255520"/>
                </a:cubicBezTo>
                <a:cubicBezTo>
                  <a:pt x="537476" y="5255520"/>
                  <a:pt x="552500" y="5255520"/>
                  <a:pt x="567523" y="5255520"/>
                </a:cubicBezTo>
                <a:cubicBezTo>
                  <a:pt x="578791" y="5255520"/>
                  <a:pt x="590059" y="5250797"/>
                  <a:pt x="601326" y="5246073"/>
                </a:cubicBezTo>
                <a:cubicBezTo>
                  <a:pt x="597570" y="5236628"/>
                  <a:pt x="590059" y="5231904"/>
                  <a:pt x="582547" y="5231904"/>
                </a:cubicBezTo>
                <a:cubicBezTo>
                  <a:pt x="552500" y="5231904"/>
                  <a:pt x="522453" y="5241351"/>
                  <a:pt x="492406" y="5227181"/>
                </a:cubicBezTo>
                <a:cubicBezTo>
                  <a:pt x="443580" y="5227181"/>
                  <a:pt x="394754" y="5227181"/>
                  <a:pt x="349684" y="5227181"/>
                </a:cubicBezTo>
                <a:cubicBezTo>
                  <a:pt x="342172" y="5227181"/>
                  <a:pt x="338416" y="5241351"/>
                  <a:pt x="330904" y="5231904"/>
                </a:cubicBezTo>
                <a:cubicBezTo>
                  <a:pt x="319636" y="5217734"/>
                  <a:pt x="304613" y="5227181"/>
                  <a:pt x="293346" y="5227181"/>
                </a:cubicBezTo>
                <a:cubicBezTo>
                  <a:pt x="282078" y="5227181"/>
                  <a:pt x="267055" y="5222457"/>
                  <a:pt x="255787" y="5231904"/>
                </a:cubicBezTo>
                <a:cubicBezTo>
                  <a:pt x="248275" y="5236628"/>
                  <a:pt x="237008" y="5231904"/>
                  <a:pt x="229496" y="5231904"/>
                </a:cubicBezTo>
                <a:cubicBezTo>
                  <a:pt x="210717" y="5222457"/>
                  <a:pt x="188182" y="5217734"/>
                  <a:pt x="165647" y="5217734"/>
                </a:cubicBezTo>
                <a:cubicBezTo>
                  <a:pt x="158135" y="5217734"/>
                  <a:pt x="154379" y="5227181"/>
                  <a:pt x="150623" y="5227181"/>
                </a:cubicBezTo>
                <a:cubicBezTo>
                  <a:pt x="143111" y="5222457"/>
                  <a:pt x="135600" y="5217734"/>
                  <a:pt x="128088" y="5217734"/>
                </a:cubicBezTo>
                <a:lnTo>
                  <a:pt x="0" y="5217734"/>
                </a:lnTo>
                <a:lnTo>
                  <a:pt x="0" y="1685554"/>
                </a:lnTo>
                <a:lnTo>
                  <a:pt x="6135" y="1686444"/>
                </a:lnTo>
                <a:cubicBezTo>
                  <a:pt x="9891" y="1686444"/>
                  <a:pt x="17403" y="1686444"/>
                  <a:pt x="21159" y="1686444"/>
                </a:cubicBezTo>
                <a:cubicBezTo>
                  <a:pt x="21159" y="1681720"/>
                  <a:pt x="21159" y="1672274"/>
                  <a:pt x="24915" y="1672274"/>
                </a:cubicBezTo>
                <a:cubicBezTo>
                  <a:pt x="36182" y="1672274"/>
                  <a:pt x="36182" y="1667550"/>
                  <a:pt x="43694" y="1658103"/>
                </a:cubicBezTo>
                <a:cubicBezTo>
                  <a:pt x="47450" y="1643934"/>
                  <a:pt x="58718" y="1648658"/>
                  <a:pt x="73741" y="1658103"/>
                </a:cubicBezTo>
                <a:cubicBezTo>
                  <a:pt x="88764" y="1662828"/>
                  <a:pt x="96276" y="1648658"/>
                  <a:pt x="111300" y="1648658"/>
                </a:cubicBezTo>
                <a:cubicBezTo>
                  <a:pt x="118811" y="1648658"/>
                  <a:pt x="133835" y="1653380"/>
                  <a:pt x="141346" y="1643934"/>
                </a:cubicBezTo>
                <a:cubicBezTo>
                  <a:pt x="145102" y="1639211"/>
                  <a:pt x="152614" y="1643934"/>
                  <a:pt x="156370" y="1648658"/>
                </a:cubicBezTo>
                <a:cubicBezTo>
                  <a:pt x="163882" y="1653380"/>
                  <a:pt x="171393" y="1658103"/>
                  <a:pt x="186417" y="1653380"/>
                </a:cubicBezTo>
                <a:cubicBezTo>
                  <a:pt x="197684" y="1643934"/>
                  <a:pt x="212708" y="1648658"/>
                  <a:pt x="223976" y="1648658"/>
                </a:cubicBezTo>
                <a:cubicBezTo>
                  <a:pt x="269046" y="1648658"/>
                  <a:pt x="310360" y="1639211"/>
                  <a:pt x="351675" y="1643934"/>
                </a:cubicBezTo>
                <a:cubicBezTo>
                  <a:pt x="396745" y="1643934"/>
                  <a:pt x="438059" y="1643934"/>
                  <a:pt x="483130" y="1643934"/>
                </a:cubicBezTo>
                <a:cubicBezTo>
                  <a:pt x="490642" y="1643934"/>
                  <a:pt x="498153" y="1639211"/>
                  <a:pt x="505665" y="1634487"/>
                </a:cubicBezTo>
                <a:cubicBezTo>
                  <a:pt x="509421" y="1634487"/>
                  <a:pt x="513177" y="1643934"/>
                  <a:pt x="520689" y="1643934"/>
                </a:cubicBezTo>
                <a:cubicBezTo>
                  <a:pt x="543224" y="1643934"/>
                  <a:pt x="565759" y="1639211"/>
                  <a:pt x="584538" y="1629764"/>
                </a:cubicBezTo>
                <a:cubicBezTo>
                  <a:pt x="592050" y="1629764"/>
                  <a:pt x="603317" y="1625040"/>
                  <a:pt x="610829" y="1629764"/>
                </a:cubicBezTo>
                <a:cubicBezTo>
                  <a:pt x="622097" y="1639211"/>
                  <a:pt x="637120" y="1634487"/>
                  <a:pt x="648388" y="1634487"/>
                </a:cubicBezTo>
                <a:cubicBezTo>
                  <a:pt x="659655" y="1634487"/>
                  <a:pt x="674678" y="1643934"/>
                  <a:pt x="685946" y="1629764"/>
                </a:cubicBezTo>
                <a:cubicBezTo>
                  <a:pt x="693458" y="1620317"/>
                  <a:pt x="697214" y="1634487"/>
                  <a:pt x="704726" y="1634487"/>
                </a:cubicBezTo>
                <a:cubicBezTo>
                  <a:pt x="749796" y="1634487"/>
                  <a:pt x="798622" y="1634487"/>
                  <a:pt x="847448" y="1634487"/>
                </a:cubicBezTo>
                <a:cubicBezTo>
                  <a:pt x="877495" y="1620317"/>
                  <a:pt x="907542" y="1629764"/>
                  <a:pt x="937589" y="1629764"/>
                </a:cubicBezTo>
                <a:cubicBezTo>
                  <a:pt x="945101" y="1629764"/>
                  <a:pt x="952612" y="1625040"/>
                  <a:pt x="956368" y="1615594"/>
                </a:cubicBezTo>
                <a:cubicBezTo>
                  <a:pt x="945101" y="1610870"/>
                  <a:pt x="933833" y="1606147"/>
                  <a:pt x="922565" y="1606147"/>
                </a:cubicBezTo>
                <a:cubicBezTo>
                  <a:pt x="907542" y="1606147"/>
                  <a:pt x="892518" y="1606147"/>
                  <a:pt x="877495" y="1606147"/>
                </a:cubicBezTo>
                <a:cubicBezTo>
                  <a:pt x="869983" y="1606147"/>
                  <a:pt x="854960" y="1606147"/>
                  <a:pt x="858716" y="1587254"/>
                </a:cubicBezTo>
                <a:cubicBezTo>
                  <a:pt x="858716" y="1577807"/>
                  <a:pt x="851204" y="1577807"/>
                  <a:pt x="847448" y="1577807"/>
                </a:cubicBezTo>
                <a:cubicBezTo>
                  <a:pt x="824913" y="1577807"/>
                  <a:pt x="802378" y="1577807"/>
                  <a:pt x="779843" y="1577807"/>
                </a:cubicBezTo>
                <a:cubicBezTo>
                  <a:pt x="776087" y="1577807"/>
                  <a:pt x="772331" y="1577807"/>
                  <a:pt x="768575" y="1577807"/>
                </a:cubicBezTo>
                <a:cubicBezTo>
                  <a:pt x="764819" y="1577807"/>
                  <a:pt x="764819" y="1573084"/>
                  <a:pt x="764819" y="1568360"/>
                </a:cubicBezTo>
                <a:cubicBezTo>
                  <a:pt x="764819" y="1568360"/>
                  <a:pt x="764819" y="1568360"/>
                  <a:pt x="764819" y="1563637"/>
                </a:cubicBezTo>
                <a:cubicBezTo>
                  <a:pt x="764819" y="1563637"/>
                  <a:pt x="768575" y="1563637"/>
                  <a:pt x="768575" y="1563637"/>
                </a:cubicBezTo>
                <a:cubicBezTo>
                  <a:pt x="794866" y="1568360"/>
                  <a:pt x="821157" y="1558914"/>
                  <a:pt x="847448" y="1554191"/>
                </a:cubicBezTo>
                <a:cubicBezTo>
                  <a:pt x="866227" y="1554191"/>
                  <a:pt x="881251" y="1554191"/>
                  <a:pt x="900030" y="1544744"/>
                </a:cubicBezTo>
                <a:cubicBezTo>
                  <a:pt x="903786" y="1540021"/>
                  <a:pt x="907542" y="1540021"/>
                  <a:pt x="907542" y="1540021"/>
                </a:cubicBezTo>
                <a:cubicBezTo>
                  <a:pt x="930077" y="1554191"/>
                  <a:pt x="948856" y="1544744"/>
                  <a:pt x="971391" y="1549467"/>
                </a:cubicBezTo>
                <a:cubicBezTo>
                  <a:pt x="978903" y="1549467"/>
                  <a:pt x="990171" y="1544744"/>
                  <a:pt x="1001438" y="1554191"/>
                </a:cubicBezTo>
                <a:cubicBezTo>
                  <a:pt x="1008950" y="1558914"/>
                  <a:pt x="1016462" y="1554191"/>
                  <a:pt x="1020218" y="1540021"/>
                </a:cubicBezTo>
                <a:cubicBezTo>
                  <a:pt x="1027729" y="1521127"/>
                  <a:pt x="1027729" y="1516404"/>
                  <a:pt x="1012706" y="1511680"/>
                </a:cubicBezTo>
                <a:cubicBezTo>
                  <a:pt x="997683" y="1506957"/>
                  <a:pt x="993926" y="1492788"/>
                  <a:pt x="978903" y="1497511"/>
                </a:cubicBezTo>
                <a:cubicBezTo>
                  <a:pt x="967635" y="1502234"/>
                  <a:pt x="956368" y="1497511"/>
                  <a:pt x="945101" y="1497511"/>
                </a:cubicBezTo>
                <a:cubicBezTo>
                  <a:pt x="941345" y="1497511"/>
                  <a:pt x="937589" y="1497511"/>
                  <a:pt x="930077" y="1492788"/>
                </a:cubicBezTo>
                <a:cubicBezTo>
                  <a:pt x="945101" y="1492788"/>
                  <a:pt x="956368" y="1488064"/>
                  <a:pt x="967635" y="1488064"/>
                </a:cubicBezTo>
                <a:cubicBezTo>
                  <a:pt x="967635" y="1478617"/>
                  <a:pt x="971391" y="1469171"/>
                  <a:pt x="960124" y="1455000"/>
                </a:cubicBezTo>
                <a:cubicBezTo>
                  <a:pt x="956368" y="1445555"/>
                  <a:pt x="948856" y="1445555"/>
                  <a:pt x="937589" y="1445555"/>
                </a:cubicBezTo>
                <a:cubicBezTo>
                  <a:pt x="933833" y="1445555"/>
                  <a:pt x="930077" y="1440831"/>
                  <a:pt x="933833" y="1431384"/>
                </a:cubicBezTo>
                <a:cubicBezTo>
                  <a:pt x="937589" y="1431384"/>
                  <a:pt x="937589" y="1426661"/>
                  <a:pt x="941345" y="1426661"/>
                </a:cubicBezTo>
                <a:cubicBezTo>
                  <a:pt x="960124" y="1426661"/>
                  <a:pt x="978903" y="1417214"/>
                  <a:pt x="993926" y="1431384"/>
                </a:cubicBezTo>
                <a:cubicBezTo>
                  <a:pt x="1005194" y="1440831"/>
                  <a:pt x="1020218" y="1440831"/>
                  <a:pt x="1027729" y="1431384"/>
                </a:cubicBezTo>
                <a:cubicBezTo>
                  <a:pt x="1035241" y="1417214"/>
                  <a:pt x="1046509" y="1417214"/>
                  <a:pt x="1061532" y="1417214"/>
                </a:cubicBezTo>
                <a:cubicBezTo>
                  <a:pt x="1072799" y="1417214"/>
                  <a:pt x="1084067" y="1417214"/>
                  <a:pt x="1084067" y="1393598"/>
                </a:cubicBezTo>
                <a:cubicBezTo>
                  <a:pt x="1084067" y="1384151"/>
                  <a:pt x="1095335" y="1384151"/>
                  <a:pt x="1102847" y="1379427"/>
                </a:cubicBezTo>
                <a:cubicBezTo>
                  <a:pt x="1110358" y="1379427"/>
                  <a:pt x="1117870" y="1379427"/>
                  <a:pt x="1121626" y="1379427"/>
                </a:cubicBezTo>
                <a:cubicBezTo>
                  <a:pt x="1136649" y="1379427"/>
                  <a:pt x="1140405" y="1369981"/>
                  <a:pt x="1129137" y="1355810"/>
                </a:cubicBezTo>
                <a:cubicBezTo>
                  <a:pt x="1125382" y="1346363"/>
                  <a:pt x="1121626" y="1332194"/>
                  <a:pt x="1110358" y="1336918"/>
                </a:cubicBezTo>
                <a:cubicBezTo>
                  <a:pt x="1095335" y="1341641"/>
                  <a:pt x="1080311" y="1341641"/>
                  <a:pt x="1065288" y="1336918"/>
                </a:cubicBezTo>
                <a:cubicBezTo>
                  <a:pt x="1046509" y="1332194"/>
                  <a:pt x="1031485" y="1336918"/>
                  <a:pt x="1016462" y="1336918"/>
                </a:cubicBezTo>
                <a:cubicBezTo>
                  <a:pt x="1001438" y="1336918"/>
                  <a:pt x="990171" y="1327471"/>
                  <a:pt x="975147" y="1327471"/>
                </a:cubicBezTo>
                <a:cubicBezTo>
                  <a:pt x="963880" y="1327471"/>
                  <a:pt x="960124" y="1313301"/>
                  <a:pt x="960124" y="1289684"/>
                </a:cubicBezTo>
                <a:cubicBezTo>
                  <a:pt x="963880" y="1280238"/>
                  <a:pt x="948856" y="1261344"/>
                  <a:pt x="941345" y="1266067"/>
                </a:cubicBezTo>
                <a:cubicBezTo>
                  <a:pt x="926321" y="1266067"/>
                  <a:pt x="915053" y="1256621"/>
                  <a:pt x="900030" y="1270791"/>
                </a:cubicBezTo>
                <a:cubicBezTo>
                  <a:pt x="892518" y="1275514"/>
                  <a:pt x="881251" y="1270791"/>
                  <a:pt x="881251" y="1261344"/>
                </a:cubicBezTo>
                <a:cubicBezTo>
                  <a:pt x="881251" y="1242451"/>
                  <a:pt x="873739" y="1247174"/>
                  <a:pt x="866227" y="1251897"/>
                </a:cubicBezTo>
                <a:cubicBezTo>
                  <a:pt x="843692" y="1256621"/>
                  <a:pt x="843692" y="1256621"/>
                  <a:pt x="821157" y="1251897"/>
                </a:cubicBezTo>
                <a:lnTo>
                  <a:pt x="786678" y="1244670"/>
                </a:lnTo>
                <a:lnTo>
                  <a:pt x="798182" y="1242703"/>
                </a:lnTo>
                <a:cubicBezTo>
                  <a:pt x="805694" y="1240777"/>
                  <a:pt x="813206" y="1238850"/>
                  <a:pt x="820717" y="1238850"/>
                </a:cubicBezTo>
                <a:cubicBezTo>
                  <a:pt x="828229" y="1238850"/>
                  <a:pt x="831985" y="1238850"/>
                  <a:pt x="839496" y="1234997"/>
                </a:cubicBezTo>
                <a:cubicBezTo>
                  <a:pt x="847008" y="1231143"/>
                  <a:pt x="854520" y="1234997"/>
                  <a:pt x="865787" y="1234997"/>
                </a:cubicBezTo>
                <a:cubicBezTo>
                  <a:pt x="873299" y="1234997"/>
                  <a:pt x="880810" y="1227289"/>
                  <a:pt x="892078" y="1227289"/>
                </a:cubicBezTo>
                <a:cubicBezTo>
                  <a:pt x="895834" y="1227289"/>
                  <a:pt x="899590" y="1231143"/>
                  <a:pt x="907102" y="1234997"/>
                </a:cubicBezTo>
                <a:cubicBezTo>
                  <a:pt x="914613" y="1234997"/>
                  <a:pt x="910858" y="1223437"/>
                  <a:pt x="914613" y="1223437"/>
                </a:cubicBezTo>
                <a:cubicBezTo>
                  <a:pt x="918369" y="1223437"/>
                  <a:pt x="918369" y="1223437"/>
                  <a:pt x="922125" y="1223437"/>
                </a:cubicBezTo>
                <a:cubicBezTo>
                  <a:pt x="940904" y="1223437"/>
                  <a:pt x="963439" y="1219583"/>
                  <a:pt x="982219" y="1215730"/>
                </a:cubicBezTo>
                <a:cubicBezTo>
                  <a:pt x="997242" y="1215730"/>
                  <a:pt x="1012266" y="1211876"/>
                  <a:pt x="1027289" y="1208023"/>
                </a:cubicBezTo>
                <a:cubicBezTo>
                  <a:pt x="1049824" y="1204169"/>
                  <a:pt x="1049824" y="1204169"/>
                  <a:pt x="1072359" y="1208023"/>
                </a:cubicBezTo>
                <a:cubicBezTo>
                  <a:pt x="1079871" y="1211876"/>
                  <a:pt x="1087383" y="1215730"/>
                  <a:pt x="1087383" y="1200316"/>
                </a:cubicBezTo>
                <a:cubicBezTo>
                  <a:pt x="1087383" y="1192609"/>
                  <a:pt x="1098650" y="1188756"/>
                  <a:pt x="1106162" y="1192609"/>
                </a:cubicBezTo>
                <a:cubicBezTo>
                  <a:pt x="1121185" y="1204169"/>
                  <a:pt x="1132453" y="1196463"/>
                  <a:pt x="1147477" y="1196463"/>
                </a:cubicBezTo>
                <a:cubicBezTo>
                  <a:pt x="1154988" y="1200316"/>
                  <a:pt x="1170012" y="1184902"/>
                  <a:pt x="1166256" y="1177196"/>
                </a:cubicBezTo>
                <a:cubicBezTo>
                  <a:pt x="1166256" y="1157928"/>
                  <a:pt x="1170012" y="1146368"/>
                  <a:pt x="1181279" y="1146368"/>
                </a:cubicBezTo>
                <a:cubicBezTo>
                  <a:pt x="1196303" y="1146368"/>
                  <a:pt x="1207570" y="1138661"/>
                  <a:pt x="1222594" y="1138661"/>
                </a:cubicBezTo>
                <a:cubicBezTo>
                  <a:pt x="1237617" y="1138661"/>
                  <a:pt x="1252641" y="1142515"/>
                  <a:pt x="1271420" y="1138661"/>
                </a:cubicBezTo>
                <a:cubicBezTo>
                  <a:pt x="1286443" y="1134808"/>
                  <a:pt x="1301467" y="1134808"/>
                  <a:pt x="1316490" y="1138661"/>
                </a:cubicBezTo>
                <a:cubicBezTo>
                  <a:pt x="1327758" y="1142515"/>
                  <a:pt x="1331514" y="1130955"/>
                  <a:pt x="1335269" y="1123248"/>
                </a:cubicBezTo>
                <a:cubicBezTo>
                  <a:pt x="1346537" y="1111687"/>
                  <a:pt x="1342781" y="1103981"/>
                  <a:pt x="1327758" y="1103981"/>
                </a:cubicBezTo>
                <a:cubicBezTo>
                  <a:pt x="1324002" y="1103981"/>
                  <a:pt x="1316490" y="1103981"/>
                  <a:pt x="1308979" y="1103981"/>
                </a:cubicBezTo>
                <a:cubicBezTo>
                  <a:pt x="1301467" y="1100127"/>
                  <a:pt x="1290199" y="1100127"/>
                  <a:pt x="1290199" y="1092420"/>
                </a:cubicBezTo>
                <a:cubicBezTo>
                  <a:pt x="1290199" y="1073153"/>
                  <a:pt x="1278931" y="1073153"/>
                  <a:pt x="1267664" y="1073153"/>
                </a:cubicBezTo>
                <a:cubicBezTo>
                  <a:pt x="1252641" y="1073153"/>
                  <a:pt x="1241373" y="1073153"/>
                  <a:pt x="1233861" y="1061593"/>
                </a:cubicBezTo>
                <a:cubicBezTo>
                  <a:pt x="1226350" y="1053886"/>
                  <a:pt x="1211326" y="1053886"/>
                  <a:pt x="1200058" y="1061593"/>
                </a:cubicBezTo>
                <a:cubicBezTo>
                  <a:pt x="1185035" y="1073153"/>
                  <a:pt x="1166256" y="1065445"/>
                  <a:pt x="1147477" y="1065445"/>
                </a:cubicBezTo>
                <a:cubicBezTo>
                  <a:pt x="1143721" y="1065445"/>
                  <a:pt x="1143721" y="1061593"/>
                  <a:pt x="1139965" y="1061593"/>
                </a:cubicBezTo>
                <a:cubicBezTo>
                  <a:pt x="1136209" y="1053886"/>
                  <a:pt x="1139965" y="1050032"/>
                  <a:pt x="1143721" y="1050032"/>
                </a:cubicBezTo>
                <a:cubicBezTo>
                  <a:pt x="1154988" y="1050032"/>
                  <a:pt x="1162500" y="1050032"/>
                  <a:pt x="1166256" y="1042326"/>
                </a:cubicBezTo>
                <a:cubicBezTo>
                  <a:pt x="1177523" y="1030765"/>
                  <a:pt x="1173767" y="1023059"/>
                  <a:pt x="1173767" y="1015352"/>
                </a:cubicBezTo>
                <a:cubicBezTo>
                  <a:pt x="1162500" y="1015352"/>
                  <a:pt x="1151233" y="1011498"/>
                  <a:pt x="1136209" y="1011498"/>
                </a:cubicBezTo>
                <a:cubicBezTo>
                  <a:pt x="1143721" y="1007645"/>
                  <a:pt x="1147477" y="1007645"/>
                  <a:pt x="1151233" y="1007645"/>
                </a:cubicBezTo>
                <a:cubicBezTo>
                  <a:pt x="1162500" y="1007645"/>
                  <a:pt x="1173767" y="1003791"/>
                  <a:pt x="1185035" y="1007645"/>
                </a:cubicBezTo>
                <a:cubicBezTo>
                  <a:pt x="1200058" y="1011498"/>
                  <a:pt x="1203815" y="999938"/>
                  <a:pt x="1218838" y="996085"/>
                </a:cubicBezTo>
                <a:cubicBezTo>
                  <a:pt x="1233861" y="992231"/>
                  <a:pt x="1233861" y="988378"/>
                  <a:pt x="1226350" y="972964"/>
                </a:cubicBezTo>
                <a:cubicBezTo>
                  <a:pt x="1222594" y="961404"/>
                  <a:pt x="1215082" y="957550"/>
                  <a:pt x="1207570" y="961404"/>
                </a:cubicBezTo>
                <a:cubicBezTo>
                  <a:pt x="1196303" y="969111"/>
                  <a:pt x="1185035" y="965257"/>
                  <a:pt x="1177523" y="965257"/>
                </a:cubicBezTo>
                <a:cubicBezTo>
                  <a:pt x="1154988" y="969111"/>
                  <a:pt x="1136209" y="961404"/>
                  <a:pt x="1113674" y="972964"/>
                </a:cubicBezTo>
                <a:cubicBezTo>
                  <a:pt x="1113674" y="972964"/>
                  <a:pt x="1109918" y="972964"/>
                  <a:pt x="1106162" y="969111"/>
                </a:cubicBezTo>
                <a:cubicBezTo>
                  <a:pt x="1087383" y="961404"/>
                  <a:pt x="1072359" y="961404"/>
                  <a:pt x="1053580" y="961404"/>
                </a:cubicBezTo>
                <a:cubicBezTo>
                  <a:pt x="1027289" y="957550"/>
                  <a:pt x="1000998" y="949844"/>
                  <a:pt x="974707" y="953697"/>
                </a:cubicBezTo>
                <a:cubicBezTo>
                  <a:pt x="974707" y="953697"/>
                  <a:pt x="970951" y="953697"/>
                  <a:pt x="970951" y="953697"/>
                </a:cubicBezTo>
                <a:cubicBezTo>
                  <a:pt x="970951" y="949844"/>
                  <a:pt x="970951" y="949844"/>
                  <a:pt x="970951" y="949844"/>
                </a:cubicBezTo>
                <a:cubicBezTo>
                  <a:pt x="970951" y="945990"/>
                  <a:pt x="970951" y="942137"/>
                  <a:pt x="974707" y="942137"/>
                </a:cubicBezTo>
                <a:cubicBezTo>
                  <a:pt x="978463" y="942137"/>
                  <a:pt x="982219" y="942137"/>
                  <a:pt x="985975" y="942137"/>
                </a:cubicBezTo>
                <a:cubicBezTo>
                  <a:pt x="1008510" y="942137"/>
                  <a:pt x="1031045" y="942137"/>
                  <a:pt x="1053580" y="942137"/>
                </a:cubicBezTo>
                <a:cubicBezTo>
                  <a:pt x="1057336" y="942137"/>
                  <a:pt x="1064848" y="942137"/>
                  <a:pt x="1064848" y="934430"/>
                </a:cubicBezTo>
                <a:cubicBezTo>
                  <a:pt x="1061092" y="919016"/>
                  <a:pt x="1076115" y="919016"/>
                  <a:pt x="1083627" y="919016"/>
                </a:cubicBezTo>
                <a:cubicBezTo>
                  <a:pt x="1098650" y="919016"/>
                  <a:pt x="1113674" y="919016"/>
                  <a:pt x="1128697" y="919016"/>
                </a:cubicBezTo>
                <a:cubicBezTo>
                  <a:pt x="1139965" y="919016"/>
                  <a:pt x="1151233" y="915163"/>
                  <a:pt x="1162500" y="911309"/>
                </a:cubicBezTo>
                <a:cubicBezTo>
                  <a:pt x="1158744" y="903603"/>
                  <a:pt x="1151233" y="899749"/>
                  <a:pt x="1143721" y="899749"/>
                </a:cubicBezTo>
                <a:cubicBezTo>
                  <a:pt x="1113674" y="899749"/>
                  <a:pt x="1083627" y="907456"/>
                  <a:pt x="1053580" y="895896"/>
                </a:cubicBezTo>
                <a:lnTo>
                  <a:pt x="1029592" y="895896"/>
                </a:lnTo>
                <a:lnTo>
                  <a:pt x="1073629" y="894979"/>
                </a:lnTo>
                <a:cubicBezTo>
                  <a:pt x="1089586" y="894281"/>
                  <a:pt x="1105544" y="893723"/>
                  <a:pt x="1120562" y="894840"/>
                </a:cubicBezTo>
                <a:cubicBezTo>
                  <a:pt x="1158109" y="897072"/>
                  <a:pt x="1199411" y="894840"/>
                  <a:pt x="1236959" y="901537"/>
                </a:cubicBezTo>
                <a:cubicBezTo>
                  <a:pt x="1244468" y="902654"/>
                  <a:pt x="1251977" y="901537"/>
                  <a:pt x="1259487" y="902654"/>
                </a:cubicBezTo>
                <a:cubicBezTo>
                  <a:pt x="1270751" y="902654"/>
                  <a:pt x="1274506" y="899305"/>
                  <a:pt x="1278261" y="897072"/>
                </a:cubicBezTo>
                <a:cubicBezTo>
                  <a:pt x="1282015" y="897072"/>
                  <a:pt x="1274506" y="894840"/>
                  <a:pt x="1266997" y="894840"/>
                </a:cubicBezTo>
                <a:cubicBezTo>
                  <a:pt x="1259487" y="894840"/>
                  <a:pt x="1259487" y="892607"/>
                  <a:pt x="1263241" y="891491"/>
                </a:cubicBezTo>
                <a:cubicBezTo>
                  <a:pt x="1263241" y="890374"/>
                  <a:pt x="1270751" y="890374"/>
                  <a:pt x="1274506" y="890374"/>
                </a:cubicBezTo>
                <a:cubicBezTo>
                  <a:pt x="1293279" y="893723"/>
                  <a:pt x="1315807" y="892607"/>
                  <a:pt x="1327072" y="899305"/>
                </a:cubicBezTo>
                <a:cubicBezTo>
                  <a:pt x="1342091" y="900421"/>
                  <a:pt x="1349601" y="903770"/>
                  <a:pt x="1364619" y="903770"/>
                </a:cubicBezTo>
                <a:cubicBezTo>
                  <a:pt x="1375883" y="903770"/>
                  <a:pt x="1387147" y="904886"/>
                  <a:pt x="1394657" y="900421"/>
                </a:cubicBezTo>
                <a:cubicBezTo>
                  <a:pt x="1398411" y="897072"/>
                  <a:pt x="1413431" y="897072"/>
                  <a:pt x="1420940" y="894840"/>
                </a:cubicBezTo>
                <a:cubicBezTo>
                  <a:pt x="1428449" y="893723"/>
                  <a:pt x="1432204" y="897072"/>
                  <a:pt x="1443468" y="897072"/>
                </a:cubicBezTo>
                <a:cubicBezTo>
                  <a:pt x="1447223" y="897072"/>
                  <a:pt x="1447223" y="899305"/>
                  <a:pt x="1443468" y="899305"/>
                </a:cubicBezTo>
                <a:cubicBezTo>
                  <a:pt x="1435959" y="900421"/>
                  <a:pt x="1432204" y="901537"/>
                  <a:pt x="1424695" y="902654"/>
                </a:cubicBezTo>
                <a:cubicBezTo>
                  <a:pt x="1420940" y="902654"/>
                  <a:pt x="1417185" y="902654"/>
                  <a:pt x="1417185" y="904886"/>
                </a:cubicBezTo>
                <a:cubicBezTo>
                  <a:pt x="1417185" y="906003"/>
                  <a:pt x="1424695" y="906003"/>
                  <a:pt x="1428449" y="906003"/>
                </a:cubicBezTo>
                <a:cubicBezTo>
                  <a:pt x="1469751" y="906003"/>
                  <a:pt x="1514808" y="907119"/>
                  <a:pt x="1556110" y="906003"/>
                </a:cubicBezTo>
                <a:cubicBezTo>
                  <a:pt x="1601167" y="903770"/>
                  <a:pt x="1646223" y="904886"/>
                  <a:pt x="1691280" y="903770"/>
                </a:cubicBezTo>
                <a:cubicBezTo>
                  <a:pt x="1698790" y="903770"/>
                  <a:pt x="1702544" y="904886"/>
                  <a:pt x="1706299" y="902654"/>
                </a:cubicBezTo>
                <a:cubicBezTo>
                  <a:pt x="1706299" y="900421"/>
                  <a:pt x="1698790" y="898188"/>
                  <a:pt x="1695035" y="898188"/>
                </a:cubicBezTo>
                <a:cubicBezTo>
                  <a:pt x="1683771" y="898188"/>
                  <a:pt x="1672507" y="897072"/>
                  <a:pt x="1661242" y="899305"/>
                </a:cubicBezTo>
                <a:cubicBezTo>
                  <a:pt x="1642469" y="901537"/>
                  <a:pt x="1619940" y="899305"/>
                  <a:pt x="1601167" y="900421"/>
                </a:cubicBezTo>
                <a:cubicBezTo>
                  <a:pt x="1589903" y="897072"/>
                  <a:pt x="1578638" y="898188"/>
                  <a:pt x="1571129" y="898188"/>
                </a:cubicBezTo>
                <a:cubicBezTo>
                  <a:pt x="1556110" y="898188"/>
                  <a:pt x="1544846" y="898188"/>
                  <a:pt x="1541091" y="893723"/>
                </a:cubicBezTo>
                <a:cubicBezTo>
                  <a:pt x="1541091" y="891491"/>
                  <a:pt x="1533582" y="890374"/>
                  <a:pt x="1529827" y="889258"/>
                </a:cubicBezTo>
                <a:cubicBezTo>
                  <a:pt x="1533582" y="887026"/>
                  <a:pt x="1544846" y="889258"/>
                  <a:pt x="1548601" y="888142"/>
                </a:cubicBezTo>
                <a:cubicBezTo>
                  <a:pt x="1586148" y="888142"/>
                  <a:pt x="1619940" y="888142"/>
                  <a:pt x="1653733" y="888142"/>
                </a:cubicBezTo>
                <a:cubicBezTo>
                  <a:pt x="1676261" y="888142"/>
                  <a:pt x="1695035" y="889258"/>
                  <a:pt x="1717563" y="887026"/>
                </a:cubicBezTo>
                <a:cubicBezTo>
                  <a:pt x="1732582" y="884793"/>
                  <a:pt x="1747601" y="883677"/>
                  <a:pt x="1766375" y="884793"/>
                </a:cubicBezTo>
                <a:cubicBezTo>
                  <a:pt x="1773884" y="884793"/>
                  <a:pt x="1777639" y="883677"/>
                  <a:pt x="1781394" y="882560"/>
                </a:cubicBezTo>
                <a:cubicBezTo>
                  <a:pt x="1785148" y="881444"/>
                  <a:pt x="1785148" y="880328"/>
                  <a:pt x="1781394" y="879211"/>
                </a:cubicBezTo>
                <a:cubicBezTo>
                  <a:pt x="1773884" y="876979"/>
                  <a:pt x="1770129" y="874746"/>
                  <a:pt x="1755110" y="874746"/>
                </a:cubicBezTo>
                <a:cubicBezTo>
                  <a:pt x="1743846" y="875863"/>
                  <a:pt x="1732582" y="874746"/>
                  <a:pt x="1713808" y="874746"/>
                </a:cubicBezTo>
                <a:cubicBezTo>
                  <a:pt x="1728827" y="872514"/>
                  <a:pt x="1736337" y="873630"/>
                  <a:pt x="1747601" y="873630"/>
                </a:cubicBezTo>
                <a:cubicBezTo>
                  <a:pt x="1773884" y="872514"/>
                  <a:pt x="1800167" y="872514"/>
                  <a:pt x="1826450" y="873630"/>
                </a:cubicBezTo>
                <a:cubicBezTo>
                  <a:pt x="1833960" y="873630"/>
                  <a:pt x="1837714" y="871397"/>
                  <a:pt x="1837714" y="870281"/>
                </a:cubicBezTo>
                <a:cubicBezTo>
                  <a:pt x="1837714" y="868048"/>
                  <a:pt x="1833960" y="866932"/>
                  <a:pt x="1826450" y="866932"/>
                </a:cubicBezTo>
                <a:cubicBezTo>
                  <a:pt x="1815186" y="866932"/>
                  <a:pt x="1800167" y="868048"/>
                  <a:pt x="1792658" y="866932"/>
                </a:cubicBezTo>
                <a:cubicBezTo>
                  <a:pt x="1781394" y="864700"/>
                  <a:pt x="1770129" y="866932"/>
                  <a:pt x="1758865" y="863583"/>
                </a:cubicBezTo>
                <a:cubicBezTo>
                  <a:pt x="1755110" y="862467"/>
                  <a:pt x="1740092" y="863583"/>
                  <a:pt x="1732582" y="863583"/>
                </a:cubicBezTo>
                <a:cubicBezTo>
                  <a:pt x="1736337" y="860234"/>
                  <a:pt x="1743846" y="861351"/>
                  <a:pt x="1747601" y="861351"/>
                </a:cubicBezTo>
                <a:cubicBezTo>
                  <a:pt x="1781394" y="861351"/>
                  <a:pt x="1811431" y="861351"/>
                  <a:pt x="1841469" y="861351"/>
                </a:cubicBezTo>
                <a:cubicBezTo>
                  <a:pt x="1848979" y="861351"/>
                  <a:pt x="1856488" y="862467"/>
                  <a:pt x="1856488" y="860234"/>
                </a:cubicBezTo>
                <a:cubicBezTo>
                  <a:pt x="1856488" y="856885"/>
                  <a:pt x="1848979" y="856885"/>
                  <a:pt x="1845224" y="858002"/>
                </a:cubicBezTo>
                <a:cubicBezTo>
                  <a:pt x="1822695" y="858002"/>
                  <a:pt x="1803922" y="854653"/>
                  <a:pt x="1785148" y="853537"/>
                </a:cubicBezTo>
                <a:cubicBezTo>
                  <a:pt x="1803922" y="853537"/>
                  <a:pt x="1822695" y="853537"/>
                  <a:pt x="1841469" y="853537"/>
                </a:cubicBezTo>
                <a:cubicBezTo>
                  <a:pt x="1845224" y="853537"/>
                  <a:pt x="1848979" y="853537"/>
                  <a:pt x="1848979" y="851304"/>
                </a:cubicBezTo>
                <a:cubicBezTo>
                  <a:pt x="1848979" y="850188"/>
                  <a:pt x="1848979" y="847955"/>
                  <a:pt x="1845224" y="847955"/>
                </a:cubicBezTo>
                <a:cubicBezTo>
                  <a:pt x="1837714" y="849071"/>
                  <a:pt x="1833960" y="844606"/>
                  <a:pt x="1826450" y="845722"/>
                </a:cubicBezTo>
                <a:cubicBezTo>
                  <a:pt x="1822695" y="846839"/>
                  <a:pt x="1815186" y="845722"/>
                  <a:pt x="1811431" y="845722"/>
                </a:cubicBezTo>
                <a:cubicBezTo>
                  <a:pt x="1777639" y="846839"/>
                  <a:pt x="1743846" y="844606"/>
                  <a:pt x="1713808" y="843490"/>
                </a:cubicBezTo>
                <a:cubicBezTo>
                  <a:pt x="1717563" y="841257"/>
                  <a:pt x="1725073" y="841257"/>
                  <a:pt x="1728827" y="842374"/>
                </a:cubicBezTo>
                <a:cubicBezTo>
                  <a:pt x="1743846" y="843490"/>
                  <a:pt x="1758865" y="839025"/>
                  <a:pt x="1777639" y="841257"/>
                </a:cubicBezTo>
                <a:cubicBezTo>
                  <a:pt x="1792658" y="843490"/>
                  <a:pt x="1811431" y="842374"/>
                  <a:pt x="1826450" y="842374"/>
                </a:cubicBezTo>
                <a:cubicBezTo>
                  <a:pt x="1833960" y="842374"/>
                  <a:pt x="1837714" y="842374"/>
                  <a:pt x="1845224" y="842374"/>
                </a:cubicBezTo>
                <a:cubicBezTo>
                  <a:pt x="1848979" y="841257"/>
                  <a:pt x="1848979" y="840141"/>
                  <a:pt x="1848979" y="839025"/>
                </a:cubicBezTo>
                <a:cubicBezTo>
                  <a:pt x="1845224" y="837908"/>
                  <a:pt x="1841469" y="835676"/>
                  <a:pt x="1833960" y="835676"/>
                </a:cubicBezTo>
                <a:cubicBezTo>
                  <a:pt x="1822695" y="836792"/>
                  <a:pt x="1811431" y="836792"/>
                  <a:pt x="1800167" y="836792"/>
                </a:cubicBezTo>
                <a:cubicBezTo>
                  <a:pt x="1785148" y="836792"/>
                  <a:pt x="1770129" y="836792"/>
                  <a:pt x="1755110" y="836792"/>
                </a:cubicBezTo>
                <a:cubicBezTo>
                  <a:pt x="1743846" y="832327"/>
                  <a:pt x="1725073" y="836792"/>
                  <a:pt x="1713808" y="832327"/>
                </a:cubicBezTo>
                <a:cubicBezTo>
                  <a:pt x="1698790" y="833443"/>
                  <a:pt x="1687525" y="830094"/>
                  <a:pt x="1672507" y="830094"/>
                </a:cubicBezTo>
                <a:cubicBezTo>
                  <a:pt x="1661242" y="830094"/>
                  <a:pt x="1657488" y="828978"/>
                  <a:pt x="1653733" y="827862"/>
                </a:cubicBezTo>
                <a:cubicBezTo>
                  <a:pt x="1657488" y="826745"/>
                  <a:pt x="1657488" y="824513"/>
                  <a:pt x="1661242" y="823396"/>
                </a:cubicBezTo>
                <a:cubicBezTo>
                  <a:pt x="1661242" y="822280"/>
                  <a:pt x="1668752" y="822280"/>
                  <a:pt x="1672507" y="822280"/>
                </a:cubicBezTo>
                <a:cubicBezTo>
                  <a:pt x="1702544" y="822280"/>
                  <a:pt x="1732582" y="822280"/>
                  <a:pt x="1762620" y="822280"/>
                </a:cubicBezTo>
                <a:cubicBezTo>
                  <a:pt x="1766375" y="822280"/>
                  <a:pt x="1770129" y="823396"/>
                  <a:pt x="1770129" y="821164"/>
                </a:cubicBezTo>
                <a:cubicBezTo>
                  <a:pt x="1770129" y="820048"/>
                  <a:pt x="1766375" y="818931"/>
                  <a:pt x="1762620" y="818931"/>
                </a:cubicBezTo>
                <a:cubicBezTo>
                  <a:pt x="1751356" y="815582"/>
                  <a:pt x="1736337" y="816699"/>
                  <a:pt x="1721318" y="816699"/>
                </a:cubicBezTo>
                <a:cubicBezTo>
                  <a:pt x="1710054" y="816699"/>
                  <a:pt x="1706299" y="817815"/>
                  <a:pt x="1706299" y="813350"/>
                </a:cubicBezTo>
                <a:cubicBezTo>
                  <a:pt x="1702544" y="808885"/>
                  <a:pt x="1687525" y="807768"/>
                  <a:pt x="1676261" y="807768"/>
                </a:cubicBezTo>
                <a:cubicBezTo>
                  <a:pt x="1672507" y="806652"/>
                  <a:pt x="1664997" y="806652"/>
                  <a:pt x="1657488" y="806652"/>
                </a:cubicBezTo>
                <a:cubicBezTo>
                  <a:pt x="1664997" y="806652"/>
                  <a:pt x="1657488" y="806652"/>
                  <a:pt x="1661242" y="805536"/>
                </a:cubicBezTo>
                <a:cubicBezTo>
                  <a:pt x="1713808" y="805536"/>
                  <a:pt x="1762620" y="805536"/>
                  <a:pt x="1811431" y="805536"/>
                </a:cubicBezTo>
                <a:cubicBezTo>
                  <a:pt x="1815186" y="805536"/>
                  <a:pt x="1815186" y="804419"/>
                  <a:pt x="1815186" y="804419"/>
                </a:cubicBezTo>
                <a:cubicBezTo>
                  <a:pt x="1807677" y="801071"/>
                  <a:pt x="1788903" y="802187"/>
                  <a:pt x="1777639" y="801071"/>
                </a:cubicBezTo>
                <a:cubicBezTo>
                  <a:pt x="1785148" y="796605"/>
                  <a:pt x="1800167" y="795489"/>
                  <a:pt x="1807677" y="793256"/>
                </a:cubicBezTo>
                <a:cubicBezTo>
                  <a:pt x="1818941" y="789908"/>
                  <a:pt x="1818941" y="789908"/>
                  <a:pt x="1807677" y="785442"/>
                </a:cubicBezTo>
                <a:cubicBezTo>
                  <a:pt x="1803922" y="785442"/>
                  <a:pt x="1803922" y="785442"/>
                  <a:pt x="1803922" y="785442"/>
                </a:cubicBezTo>
                <a:cubicBezTo>
                  <a:pt x="1803922" y="784326"/>
                  <a:pt x="1800167" y="782093"/>
                  <a:pt x="1803922" y="782093"/>
                </a:cubicBezTo>
                <a:cubicBezTo>
                  <a:pt x="1822695" y="780977"/>
                  <a:pt x="1811431" y="779861"/>
                  <a:pt x="1807677" y="777628"/>
                </a:cubicBezTo>
                <a:cubicBezTo>
                  <a:pt x="1800167" y="775396"/>
                  <a:pt x="1800167" y="775396"/>
                  <a:pt x="1811431" y="774279"/>
                </a:cubicBezTo>
                <a:cubicBezTo>
                  <a:pt x="1818941" y="774279"/>
                  <a:pt x="1822695" y="774279"/>
                  <a:pt x="1822695" y="772047"/>
                </a:cubicBezTo>
                <a:cubicBezTo>
                  <a:pt x="1822695" y="769814"/>
                  <a:pt x="1822695" y="768698"/>
                  <a:pt x="1811431" y="768698"/>
                </a:cubicBezTo>
                <a:cubicBezTo>
                  <a:pt x="1796412" y="767582"/>
                  <a:pt x="1781394" y="765349"/>
                  <a:pt x="1766375" y="764233"/>
                </a:cubicBezTo>
                <a:cubicBezTo>
                  <a:pt x="1755110" y="763116"/>
                  <a:pt x="1747601" y="760884"/>
                  <a:pt x="1736337" y="758651"/>
                </a:cubicBezTo>
                <a:cubicBezTo>
                  <a:pt x="1732582" y="758651"/>
                  <a:pt x="1725073" y="758651"/>
                  <a:pt x="1717563" y="758651"/>
                </a:cubicBezTo>
                <a:cubicBezTo>
                  <a:pt x="1706299" y="758651"/>
                  <a:pt x="1691280" y="758651"/>
                  <a:pt x="1680016" y="758651"/>
                </a:cubicBezTo>
                <a:cubicBezTo>
                  <a:pt x="1668752" y="758651"/>
                  <a:pt x="1653733" y="758651"/>
                  <a:pt x="1642469" y="758651"/>
                </a:cubicBezTo>
                <a:cubicBezTo>
                  <a:pt x="1642469" y="758651"/>
                  <a:pt x="1642469" y="757535"/>
                  <a:pt x="1638714" y="757535"/>
                </a:cubicBezTo>
                <a:cubicBezTo>
                  <a:pt x="1638714" y="756419"/>
                  <a:pt x="1642469" y="755302"/>
                  <a:pt x="1642469" y="755302"/>
                </a:cubicBezTo>
                <a:cubicBezTo>
                  <a:pt x="1653733" y="754186"/>
                  <a:pt x="1668752" y="755302"/>
                  <a:pt x="1680016" y="755302"/>
                </a:cubicBezTo>
                <a:cubicBezTo>
                  <a:pt x="1683771" y="754186"/>
                  <a:pt x="1687525" y="755302"/>
                  <a:pt x="1691280" y="754186"/>
                </a:cubicBezTo>
                <a:cubicBezTo>
                  <a:pt x="1691280" y="753070"/>
                  <a:pt x="1691280" y="751953"/>
                  <a:pt x="1691280" y="751953"/>
                </a:cubicBezTo>
                <a:cubicBezTo>
                  <a:pt x="1672507" y="750837"/>
                  <a:pt x="1680016" y="746372"/>
                  <a:pt x="1680016" y="743023"/>
                </a:cubicBezTo>
                <a:cubicBezTo>
                  <a:pt x="1676261" y="743023"/>
                  <a:pt x="1672507" y="743023"/>
                  <a:pt x="1668752" y="743023"/>
                </a:cubicBezTo>
                <a:cubicBezTo>
                  <a:pt x="1649978" y="743023"/>
                  <a:pt x="1627450" y="743023"/>
                  <a:pt x="1608676" y="740790"/>
                </a:cubicBezTo>
                <a:cubicBezTo>
                  <a:pt x="1589903" y="739674"/>
                  <a:pt x="1571129" y="738558"/>
                  <a:pt x="1544846" y="739674"/>
                </a:cubicBezTo>
                <a:cubicBezTo>
                  <a:pt x="1563620" y="736325"/>
                  <a:pt x="1578638" y="735209"/>
                  <a:pt x="1593657" y="735209"/>
                </a:cubicBezTo>
                <a:cubicBezTo>
                  <a:pt x="1616186" y="735209"/>
                  <a:pt x="1634959" y="734093"/>
                  <a:pt x="1657488" y="735209"/>
                </a:cubicBezTo>
                <a:cubicBezTo>
                  <a:pt x="1672507" y="736325"/>
                  <a:pt x="1687525" y="737442"/>
                  <a:pt x="1702544" y="737442"/>
                </a:cubicBezTo>
                <a:cubicBezTo>
                  <a:pt x="1706299" y="737442"/>
                  <a:pt x="1710054" y="737442"/>
                  <a:pt x="1713808" y="735209"/>
                </a:cubicBezTo>
                <a:cubicBezTo>
                  <a:pt x="1713808" y="734093"/>
                  <a:pt x="1706299" y="734093"/>
                  <a:pt x="1706299" y="732976"/>
                </a:cubicBezTo>
                <a:cubicBezTo>
                  <a:pt x="1698790" y="730744"/>
                  <a:pt x="1687525" y="731860"/>
                  <a:pt x="1676261" y="729627"/>
                </a:cubicBezTo>
                <a:cubicBezTo>
                  <a:pt x="1702544" y="729627"/>
                  <a:pt x="1721318" y="729627"/>
                  <a:pt x="1743846" y="729627"/>
                </a:cubicBezTo>
                <a:cubicBezTo>
                  <a:pt x="1758865" y="729627"/>
                  <a:pt x="1770129" y="728511"/>
                  <a:pt x="1785148" y="727395"/>
                </a:cubicBezTo>
                <a:cubicBezTo>
                  <a:pt x="1792658" y="727395"/>
                  <a:pt x="1796412" y="725162"/>
                  <a:pt x="1796412" y="722930"/>
                </a:cubicBezTo>
                <a:cubicBezTo>
                  <a:pt x="1796412" y="720697"/>
                  <a:pt x="1788903" y="719581"/>
                  <a:pt x="1777639" y="719581"/>
                </a:cubicBezTo>
                <a:cubicBezTo>
                  <a:pt x="1770129" y="720697"/>
                  <a:pt x="1758865" y="718464"/>
                  <a:pt x="1747601" y="721813"/>
                </a:cubicBezTo>
                <a:cubicBezTo>
                  <a:pt x="1743846" y="722930"/>
                  <a:pt x="1732582" y="721813"/>
                  <a:pt x="1728827" y="721813"/>
                </a:cubicBezTo>
                <a:cubicBezTo>
                  <a:pt x="1702544" y="718464"/>
                  <a:pt x="1676261" y="715116"/>
                  <a:pt x="1646223" y="716232"/>
                </a:cubicBezTo>
                <a:cubicBezTo>
                  <a:pt x="1642469" y="716232"/>
                  <a:pt x="1638714" y="715116"/>
                  <a:pt x="1638714" y="713999"/>
                </a:cubicBezTo>
                <a:cubicBezTo>
                  <a:pt x="1638714" y="712883"/>
                  <a:pt x="1642469" y="711767"/>
                  <a:pt x="1646223" y="711767"/>
                </a:cubicBezTo>
                <a:cubicBezTo>
                  <a:pt x="1668752" y="712883"/>
                  <a:pt x="1683771" y="710650"/>
                  <a:pt x="1698790" y="706185"/>
                </a:cubicBezTo>
                <a:cubicBezTo>
                  <a:pt x="1702544" y="703953"/>
                  <a:pt x="1698790" y="702836"/>
                  <a:pt x="1691280" y="701720"/>
                </a:cubicBezTo>
                <a:cubicBezTo>
                  <a:pt x="1683771" y="700604"/>
                  <a:pt x="1683771" y="700604"/>
                  <a:pt x="1691280" y="698371"/>
                </a:cubicBezTo>
                <a:cubicBezTo>
                  <a:pt x="1702544" y="696138"/>
                  <a:pt x="1702544" y="696138"/>
                  <a:pt x="1691280" y="695022"/>
                </a:cubicBezTo>
                <a:cubicBezTo>
                  <a:pt x="1672507" y="691673"/>
                  <a:pt x="1653733" y="691673"/>
                  <a:pt x="1634959" y="692790"/>
                </a:cubicBezTo>
                <a:cubicBezTo>
                  <a:pt x="1619940" y="695022"/>
                  <a:pt x="1601167" y="693906"/>
                  <a:pt x="1589903" y="698371"/>
                </a:cubicBezTo>
                <a:cubicBezTo>
                  <a:pt x="1582393" y="697255"/>
                  <a:pt x="1574884" y="700604"/>
                  <a:pt x="1567374" y="700604"/>
                </a:cubicBezTo>
                <a:cubicBezTo>
                  <a:pt x="1552355" y="700604"/>
                  <a:pt x="1533582" y="700604"/>
                  <a:pt x="1511053" y="700604"/>
                </a:cubicBezTo>
                <a:cubicBezTo>
                  <a:pt x="1533582" y="693906"/>
                  <a:pt x="1556110" y="691673"/>
                  <a:pt x="1578638" y="689441"/>
                </a:cubicBezTo>
                <a:cubicBezTo>
                  <a:pt x="1601167" y="687208"/>
                  <a:pt x="1623695" y="682743"/>
                  <a:pt x="1646223" y="680510"/>
                </a:cubicBezTo>
                <a:cubicBezTo>
                  <a:pt x="1631205" y="674929"/>
                  <a:pt x="1608676" y="678278"/>
                  <a:pt x="1589903" y="677161"/>
                </a:cubicBezTo>
                <a:cubicBezTo>
                  <a:pt x="1586148" y="676045"/>
                  <a:pt x="1589903" y="676045"/>
                  <a:pt x="1593657" y="674929"/>
                </a:cubicBezTo>
                <a:cubicBezTo>
                  <a:pt x="1604921" y="670464"/>
                  <a:pt x="1601167" y="669347"/>
                  <a:pt x="1586148" y="667115"/>
                </a:cubicBezTo>
                <a:cubicBezTo>
                  <a:pt x="1556110" y="663766"/>
                  <a:pt x="1526072" y="662650"/>
                  <a:pt x="1496034" y="663766"/>
                </a:cubicBezTo>
                <a:cubicBezTo>
                  <a:pt x="1450978" y="665998"/>
                  <a:pt x="1405921" y="664882"/>
                  <a:pt x="1364619" y="671580"/>
                </a:cubicBezTo>
                <a:cubicBezTo>
                  <a:pt x="1342091" y="670464"/>
                  <a:pt x="1323317" y="673812"/>
                  <a:pt x="1304543" y="673812"/>
                </a:cubicBezTo>
                <a:cubicBezTo>
                  <a:pt x="1285770" y="672696"/>
                  <a:pt x="1266997" y="671580"/>
                  <a:pt x="1248223" y="674929"/>
                </a:cubicBezTo>
                <a:cubicBezTo>
                  <a:pt x="1244468" y="676045"/>
                  <a:pt x="1233204" y="676045"/>
                  <a:pt x="1236959" y="672696"/>
                </a:cubicBezTo>
                <a:cubicBezTo>
                  <a:pt x="1236959" y="670464"/>
                  <a:pt x="1236959" y="669347"/>
                  <a:pt x="1229449" y="669347"/>
                </a:cubicBezTo>
                <a:cubicBezTo>
                  <a:pt x="1210675" y="670464"/>
                  <a:pt x="1195657" y="667115"/>
                  <a:pt x="1180637" y="670464"/>
                </a:cubicBezTo>
                <a:cubicBezTo>
                  <a:pt x="1176883" y="671580"/>
                  <a:pt x="1173128" y="671580"/>
                  <a:pt x="1169373" y="670464"/>
                </a:cubicBezTo>
                <a:cubicBezTo>
                  <a:pt x="1161864" y="669347"/>
                  <a:pt x="1154355" y="668231"/>
                  <a:pt x="1143091" y="665998"/>
                </a:cubicBezTo>
                <a:cubicBezTo>
                  <a:pt x="1161864" y="665998"/>
                  <a:pt x="1176883" y="662650"/>
                  <a:pt x="1195657" y="663766"/>
                </a:cubicBezTo>
                <a:cubicBezTo>
                  <a:pt x="1210675" y="663766"/>
                  <a:pt x="1225695" y="660417"/>
                  <a:pt x="1240713" y="661533"/>
                </a:cubicBezTo>
                <a:cubicBezTo>
                  <a:pt x="1255732" y="658184"/>
                  <a:pt x="1274506" y="661533"/>
                  <a:pt x="1289525" y="658184"/>
                </a:cubicBezTo>
                <a:cubicBezTo>
                  <a:pt x="1293279" y="657068"/>
                  <a:pt x="1300789" y="658184"/>
                  <a:pt x="1300789" y="655952"/>
                </a:cubicBezTo>
                <a:cubicBezTo>
                  <a:pt x="1300789" y="653719"/>
                  <a:pt x="1293279" y="652603"/>
                  <a:pt x="1289525" y="652603"/>
                </a:cubicBezTo>
                <a:cubicBezTo>
                  <a:pt x="1285770" y="651487"/>
                  <a:pt x="1278261" y="651487"/>
                  <a:pt x="1274506" y="651487"/>
                </a:cubicBezTo>
                <a:cubicBezTo>
                  <a:pt x="1248223" y="651487"/>
                  <a:pt x="1221939" y="651487"/>
                  <a:pt x="1191902" y="651487"/>
                </a:cubicBezTo>
                <a:cubicBezTo>
                  <a:pt x="1176883" y="651487"/>
                  <a:pt x="1165619" y="651487"/>
                  <a:pt x="1150600" y="650370"/>
                </a:cubicBezTo>
                <a:cubicBezTo>
                  <a:pt x="1135581" y="648138"/>
                  <a:pt x="1120562" y="651487"/>
                  <a:pt x="1105543" y="648138"/>
                </a:cubicBezTo>
                <a:cubicBezTo>
                  <a:pt x="1105543" y="648138"/>
                  <a:pt x="1101789" y="648138"/>
                  <a:pt x="1101789" y="648138"/>
                </a:cubicBezTo>
                <a:cubicBezTo>
                  <a:pt x="1083015" y="649254"/>
                  <a:pt x="1067996" y="650370"/>
                  <a:pt x="1056732" y="644789"/>
                </a:cubicBezTo>
                <a:cubicBezTo>
                  <a:pt x="1056732" y="643672"/>
                  <a:pt x="1049223" y="644789"/>
                  <a:pt x="1045467" y="643672"/>
                </a:cubicBezTo>
                <a:cubicBezTo>
                  <a:pt x="1011675" y="643672"/>
                  <a:pt x="974128" y="642556"/>
                  <a:pt x="940335" y="644789"/>
                </a:cubicBezTo>
                <a:cubicBezTo>
                  <a:pt x="891524" y="647021"/>
                  <a:pt x="846467" y="645905"/>
                  <a:pt x="801411" y="645905"/>
                </a:cubicBezTo>
                <a:cubicBezTo>
                  <a:pt x="752599" y="645905"/>
                  <a:pt x="707543" y="645905"/>
                  <a:pt x="658731" y="645905"/>
                </a:cubicBezTo>
                <a:cubicBezTo>
                  <a:pt x="636203" y="645905"/>
                  <a:pt x="613675" y="647021"/>
                  <a:pt x="594901" y="649254"/>
                </a:cubicBezTo>
                <a:cubicBezTo>
                  <a:pt x="576127" y="651487"/>
                  <a:pt x="564863" y="647021"/>
                  <a:pt x="546089" y="648138"/>
                </a:cubicBezTo>
                <a:cubicBezTo>
                  <a:pt x="538580" y="644789"/>
                  <a:pt x="527315" y="645905"/>
                  <a:pt x="519807" y="645905"/>
                </a:cubicBezTo>
                <a:cubicBezTo>
                  <a:pt x="493523" y="647021"/>
                  <a:pt x="467240" y="644789"/>
                  <a:pt x="440957" y="648138"/>
                </a:cubicBezTo>
                <a:cubicBezTo>
                  <a:pt x="433447" y="649254"/>
                  <a:pt x="422183" y="648138"/>
                  <a:pt x="410919" y="648138"/>
                </a:cubicBezTo>
                <a:cubicBezTo>
                  <a:pt x="403410" y="648138"/>
                  <a:pt x="399655" y="648138"/>
                  <a:pt x="399655" y="645905"/>
                </a:cubicBezTo>
                <a:cubicBezTo>
                  <a:pt x="399655" y="643672"/>
                  <a:pt x="399655" y="641440"/>
                  <a:pt x="407165" y="642556"/>
                </a:cubicBezTo>
                <a:lnTo>
                  <a:pt x="407864" y="642417"/>
                </a:lnTo>
                <a:lnTo>
                  <a:pt x="429800" y="640107"/>
                </a:lnTo>
                <a:cubicBezTo>
                  <a:pt x="444819" y="636311"/>
                  <a:pt x="456083" y="636311"/>
                  <a:pt x="471102" y="636311"/>
                </a:cubicBezTo>
                <a:cubicBezTo>
                  <a:pt x="501139" y="636311"/>
                  <a:pt x="527422" y="636311"/>
                  <a:pt x="553706" y="636311"/>
                </a:cubicBezTo>
                <a:cubicBezTo>
                  <a:pt x="557460" y="636311"/>
                  <a:pt x="564970" y="636311"/>
                  <a:pt x="568724" y="632514"/>
                </a:cubicBezTo>
                <a:cubicBezTo>
                  <a:pt x="572479" y="632514"/>
                  <a:pt x="579989" y="628718"/>
                  <a:pt x="579989" y="621125"/>
                </a:cubicBezTo>
                <a:cubicBezTo>
                  <a:pt x="579989" y="613532"/>
                  <a:pt x="572479" y="617328"/>
                  <a:pt x="568724" y="613532"/>
                </a:cubicBezTo>
                <a:cubicBezTo>
                  <a:pt x="553706" y="602142"/>
                  <a:pt x="534932" y="613532"/>
                  <a:pt x="519913" y="602142"/>
                </a:cubicBezTo>
                <a:cubicBezTo>
                  <a:pt x="504894" y="605939"/>
                  <a:pt x="489875" y="594549"/>
                  <a:pt x="474856" y="594549"/>
                </a:cubicBezTo>
                <a:cubicBezTo>
                  <a:pt x="456083" y="598346"/>
                  <a:pt x="441064" y="586956"/>
                  <a:pt x="422290" y="586956"/>
                </a:cubicBezTo>
                <a:cubicBezTo>
                  <a:pt x="433554" y="579364"/>
                  <a:pt x="441064" y="575567"/>
                  <a:pt x="448573" y="571771"/>
                </a:cubicBezTo>
                <a:cubicBezTo>
                  <a:pt x="452328" y="567974"/>
                  <a:pt x="456083" y="567974"/>
                  <a:pt x="459837" y="571771"/>
                </a:cubicBezTo>
                <a:cubicBezTo>
                  <a:pt x="474856" y="583160"/>
                  <a:pt x="489875" y="571771"/>
                  <a:pt x="508649" y="575567"/>
                </a:cubicBezTo>
                <a:cubicBezTo>
                  <a:pt x="516158" y="575567"/>
                  <a:pt x="516158" y="571771"/>
                  <a:pt x="516158" y="564178"/>
                </a:cubicBezTo>
                <a:cubicBezTo>
                  <a:pt x="512404" y="552788"/>
                  <a:pt x="523668" y="552788"/>
                  <a:pt x="527422" y="556585"/>
                </a:cubicBezTo>
                <a:cubicBezTo>
                  <a:pt x="546196" y="567974"/>
                  <a:pt x="564970" y="564178"/>
                  <a:pt x="583743" y="560381"/>
                </a:cubicBezTo>
                <a:cubicBezTo>
                  <a:pt x="602517" y="560381"/>
                  <a:pt x="621291" y="571771"/>
                  <a:pt x="643819" y="567974"/>
                </a:cubicBezTo>
                <a:cubicBezTo>
                  <a:pt x="664470" y="579363"/>
                  <a:pt x="686060" y="584109"/>
                  <a:pt x="708119" y="586956"/>
                </a:cubicBezTo>
                <a:lnTo>
                  <a:pt x="714855" y="587718"/>
                </a:lnTo>
                <a:lnTo>
                  <a:pt x="720054" y="588679"/>
                </a:lnTo>
                <a:cubicBezTo>
                  <a:pt x="720993" y="590935"/>
                  <a:pt x="719115" y="595446"/>
                  <a:pt x="715360" y="604469"/>
                </a:cubicBezTo>
                <a:cubicBezTo>
                  <a:pt x="722871" y="604469"/>
                  <a:pt x="737895" y="608980"/>
                  <a:pt x="741651" y="604469"/>
                </a:cubicBezTo>
                <a:lnTo>
                  <a:pt x="745936" y="591235"/>
                </a:lnTo>
                <a:lnTo>
                  <a:pt x="775234" y="594549"/>
                </a:lnTo>
                <a:cubicBezTo>
                  <a:pt x="805272" y="598346"/>
                  <a:pt x="835310" y="594549"/>
                  <a:pt x="865348" y="583160"/>
                </a:cubicBezTo>
                <a:lnTo>
                  <a:pt x="875176" y="575621"/>
                </a:lnTo>
                <a:lnTo>
                  <a:pt x="882965" y="574582"/>
                </a:lnTo>
                <a:cubicBezTo>
                  <a:pt x="889068" y="570634"/>
                  <a:pt x="893763" y="563867"/>
                  <a:pt x="895641" y="554845"/>
                </a:cubicBezTo>
                <a:lnTo>
                  <a:pt x="900776" y="548677"/>
                </a:lnTo>
                <a:lnTo>
                  <a:pt x="909707" y="547339"/>
                </a:lnTo>
                <a:lnTo>
                  <a:pt x="910665" y="550333"/>
                </a:lnTo>
                <a:cubicBezTo>
                  <a:pt x="925688" y="550333"/>
                  <a:pt x="933199" y="536799"/>
                  <a:pt x="944467" y="532288"/>
                </a:cubicBezTo>
                <a:cubicBezTo>
                  <a:pt x="944467" y="523265"/>
                  <a:pt x="948223" y="518755"/>
                  <a:pt x="955735" y="523265"/>
                </a:cubicBezTo>
                <a:cubicBezTo>
                  <a:pt x="970759" y="523265"/>
                  <a:pt x="985781" y="509732"/>
                  <a:pt x="1000805" y="514243"/>
                </a:cubicBezTo>
                <a:cubicBezTo>
                  <a:pt x="1004561" y="514243"/>
                  <a:pt x="1004561" y="509732"/>
                  <a:pt x="1004561" y="505220"/>
                </a:cubicBezTo>
                <a:cubicBezTo>
                  <a:pt x="1004561" y="505220"/>
                  <a:pt x="1004561" y="500709"/>
                  <a:pt x="1000805" y="500709"/>
                </a:cubicBezTo>
                <a:cubicBezTo>
                  <a:pt x="993293" y="500709"/>
                  <a:pt x="989537" y="500709"/>
                  <a:pt x="985781" y="500709"/>
                </a:cubicBezTo>
                <a:cubicBezTo>
                  <a:pt x="982026" y="500709"/>
                  <a:pt x="978270" y="500709"/>
                  <a:pt x="974514" y="496197"/>
                </a:cubicBezTo>
                <a:lnTo>
                  <a:pt x="969045" y="488732"/>
                </a:lnTo>
                <a:lnTo>
                  <a:pt x="970480" y="488248"/>
                </a:lnTo>
                <a:cubicBezTo>
                  <a:pt x="976112" y="486350"/>
                  <a:pt x="978928" y="485401"/>
                  <a:pt x="978928" y="483977"/>
                </a:cubicBezTo>
                <a:lnTo>
                  <a:pt x="977636" y="482888"/>
                </a:lnTo>
                <a:lnTo>
                  <a:pt x="998075" y="482487"/>
                </a:lnTo>
                <a:cubicBezTo>
                  <a:pt x="1024367" y="482487"/>
                  <a:pt x="1054413" y="482487"/>
                  <a:pt x="1084461" y="482487"/>
                </a:cubicBezTo>
                <a:cubicBezTo>
                  <a:pt x="1095728" y="482487"/>
                  <a:pt x="1106995" y="475701"/>
                  <a:pt x="1118263" y="475701"/>
                </a:cubicBezTo>
                <a:cubicBezTo>
                  <a:pt x="1129531" y="479094"/>
                  <a:pt x="1140798" y="475701"/>
                  <a:pt x="1155821" y="472308"/>
                </a:cubicBezTo>
                <a:cubicBezTo>
                  <a:pt x="1170845" y="468916"/>
                  <a:pt x="1189625" y="472308"/>
                  <a:pt x="1204648" y="472308"/>
                </a:cubicBezTo>
                <a:cubicBezTo>
                  <a:pt x="1215915" y="472308"/>
                  <a:pt x="1223427" y="475701"/>
                  <a:pt x="1234695" y="468916"/>
                </a:cubicBezTo>
                <a:cubicBezTo>
                  <a:pt x="1234695" y="465524"/>
                  <a:pt x="1242207" y="468916"/>
                  <a:pt x="1245962" y="465524"/>
                </a:cubicBezTo>
                <a:cubicBezTo>
                  <a:pt x="1260985" y="462131"/>
                  <a:pt x="1276009" y="482487"/>
                  <a:pt x="1291033" y="465524"/>
                </a:cubicBezTo>
                <a:cubicBezTo>
                  <a:pt x="1306056" y="465524"/>
                  <a:pt x="1321079" y="465524"/>
                  <a:pt x="1339859" y="465524"/>
                </a:cubicBezTo>
                <a:cubicBezTo>
                  <a:pt x="1354882" y="465524"/>
                  <a:pt x="1369905" y="468916"/>
                  <a:pt x="1388685" y="465524"/>
                </a:cubicBezTo>
                <a:cubicBezTo>
                  <a:pt x="1396197" y="465524"/>
                  <a:pt x="1407464" y="472308"/>
                  <a:pt x="1411220" y="458738"/>
                </a:cubicBezTo>
                <a:cubicBezTo>
                  <a:pt x="1422487" y="455346"/>
                  <a:pt x="1433755" y="451953"/>
                  <a:pt x="1445023" y="458738"/>
                </a:cubicBezTo>
                <a:cubicBezTo>
                  <a:pt x="1448779" y="462131"/>
                  <a:pt x="1456291" y="462131"/>
                  <a:pt x="1460046" y="458738"/>
                </a:cubicBezTo>
                <a:cubicBezTo>
                  <a:pt x="1475069" y="455346"/>
                  <a:pt x="1486337" y="455346"/>
                  <a:pt x="1501361" y="462131"/>
                </a:cubicBezTo>
                <a:cubicBezTo>
                  <a:pt x="1505117" y="462131"/>
                  <a:pt x="1512628" y="462131"/>
                  <a:pt x="1516384" y="451953"/>
                </a:cubicBezTo>
                <a:cubicBezTo>
                  <a:pt x="1516384" y="448560"/>
                  <a:pt x="1527651" y="451953"/>
                  <a:pt x="1531407" y="451953"/>
                </a:cubicBezTo>
                <a:cubicBezTo>
                  <a:pt x="1531407" y="448560"/>
                  <a:pt x="1535163" y="445169"/>
                  <a:pt x="1535163" y="445169"/>
                </a:cubicBezTo>
                <a:cubicBezTo>
                  <a:pt x="1550187" y="445169"/>
                  <a:pt x="1565210" y="445169"/>
                  <a:pt x="1583989" y="445169"/>
                </a:cubicBezTo>
                <a:cubicBezTo>
                  <a:pt x="1583989" y="445169"/>
                  <a:pt x="1583989" y="448560"/>
                  <a:pt x="1583989" y="451953"/>
                </a:cubicBezTo>
                <a:cubicBezTo>
                  <a:pt x="1614037" y="451953"/>
                  <a:pt x="1647839" y="451953"/>
                  <a:pt x="1677886" y="451953"/>
                </a:cubicBezTo>
                <a:cubicBezTo>
                  <a:pt x="1685397" y="445169"/>
                  <a:pt x="1692909" y="445169"/>
                  <a:pt x="1700421" y="451953"/>
                </a:cubicBezTo>
                <a:cubicBezTo>
                  <a:pt x="1730468" y="451953"/>
                  <a:pt x="1756759" y="441776"/>
                  <a:pt x="1786806" y="445169"/>
                </a:cubicBezTo>
                <a:cubicBezTo>
                  <a:pt x="1786806" y="441776"/>
                  <a:pt x="1786806" y="438383"/>
                  <a:pt x="1786806" y="434990"/>
                </a:cubicBezTo>
                <a:cubicBezTo>
                  <a:pt x="1786806" y="431597"/>
                  <a:pt x="1786806" y="431597"/>
                  <a:pt x="1790561" y="431597"/>
                </a:cubicBezTo>
                <a:cubicBezTo>
                  <a:pt x="1794317" y="428205"/>
                  <a:pt x="1798073" y="431597"/>
                  <a:pt x="1798073" y="434990"/>
                </a:cubicBezTo>
                <a:cubicBezTo>
                  <a:pt x="1820609" y="434990"/>
                  <a:pt x="1846899" y="434990"/>
                  <a:pt x="1869435" y="434990"/>
                </a:cubicBezTo>
                <a:cubicBezTo>
                  <a:pt x="1873191" y="438383"/>
                  <a:pt x="1884458" y="431597"/>
                  <a:pt x="1884458" y="441776"/>
                </a:cubicBezTo>
                <a:cubicBezTo>
                  <a:pt x="1895725" y="441776"/>
                  <a:pt x="1903237" y="441776"/>
                  <a:pt x="1910749" y="441776"/>
                </a:cubicBezTo>
                <a:cubicBezTo>
                  <a:pt x="1922017" y="441776"/>
                  <a:pt x="1933285" y="438383"/>
                  <a:pt x="1937040" y="428205"/>
                </a:cubicBezTo>
                <a:cubicBezTo>
                  <a:pt x="1940796" y="424812"/>
                  <a:pt x="1944552" y="424812"/>
                  <a:pt x="1948307" y="424812"/>
                </a:cubicBezTo>
                <a:cubicBezTo>
                  <a:pt x="1952063" y="424812"/>
                  <a:pt x="1955819" y="424812"/>
                  <a:pt x="1963331" y="424812"/>
                </a:cubicBezTo>
                <a:cubicBezTo>
                  <a:pt x="1967087" y="424812"/>
                  <a:pt x="1967087" y="421420"/>
                  <a:pt x="1967087" y="421420"/>
                </a:cubicBezTo>
                <a:cubicBezTo>
                  <a:pt x="1967087" y="418028"/>
                  <a:pt x="1967087" y="414635"/>
                  <a:pt x="1963331" y="414635"/>
                </a:cubicBezTo>
                <a:cubicBezTo>
                  <a:pt x="1948307" y="418028"/>
                  <a:pt x="1933285" y="407849"/>
                  <a:pt x="1918261" y="407849"/>
                </a:cubicBezTo>
                <a:cubicBezTo>
                  <a:pt x="1910749" y="411242"/>
                  <a:pt x="1906993" y="407849"/>
                  <a:pt x="1906993" y="401065"/>
                </a:cubicBezTo>
                <a:cubicBezTo>
                  <a:pt x="1895725" y="397672"/>
                  <a:pt x="1888214" y="387494"/>
                  <a:pt x="1873191" y="387494"/>
                </a:cubicBezTo>
                <a:cubicBezTo>
                  <a:pt x="1873191" y="394280"/>
                  <a:pt x="1869435" y="394280"/>
                  <a:pt x="1865679" y="390887"/>
                </a:cubicBezTo>
                <a:cubicBezTo>
                  <a:pt x="1861923" y="390887"/>
                  <a:pt x="1858167" y="387494"/>
                  <a:pt x="1858167" y="384101"/>
                </a:cubicBezTo>
                <a:cubicBezTo>
                  <a:pt x="1854411" y="370531"/>
                  <a:pt x="1839388" y="363746"/>
                  <a:pt x="1824365" y="367139"/>
                </a:cubicBezTo>
                <a:cubicBezTo>
                  <a:pt x="1816853" y="373924"/>
                  <a:pt x="1805585" y="370531"/>
                  <a:pt x="1798073" y="377317"/>
                </a:cubicBezTo>
                <a:cubicBezTo>
                  <a:pt x="1798073" y="377317"/>
                  <a:pt x="1794317" y="377317"/>
                  <a:pt x="1794317" y="373924"/>
                </a:cubicBezTo>
                <a:cubicBezTo>
                  <a:pt x="1783050" y="373924"/>
                  <a:pt x="1775538" y="370531"/>
                  <a:pt x="1768027" y="373924"/>
                </a:cubicBezTo>
                <a:cubicBezTo>
                  <a:pt x="1749247" y="373924"/>
                  <a:pt x="1730468" y="367139"/>
                  <a:pt x="1715445" y="384101"/>
                </a:cubicBezTo>
                <a:cubicBezTo>
                  <a:pt x="1711689" y="380708"/>
                  <a:pt x="1711689" y="377317"/>
                  <a:pt x="1711689" y="377317"/>
                </a:cubicBezTo>
                <a:cubicBezTo>
                  <a:pt x="1715445" y="367139"/>
                  <a:pt x="1707933" y="356962"/>
                  <a:pt x="1704177" y="346783"/>
                </a:cubicBezTo>
                <a:cubicBezTo>
                  <a:pt x="1700421" y="343390"/>
                  <a:pt x="1685397" y="346783"/>
                  <a:pt x="1677886" y="346783"/>
                </a:cubicBezTo>
                <a:cubicBezTo>
                  <a:pt x="1685397" y="360353"/>
                  <a:pt x="1685397" y="360353"/>
                  <a:pt x="1670374" y="360353"/>
                </a:cubicBezTo>
                <a:cubicBezTo>
                  <a:pt x="1659107" y="360353"/>
                  <a:pt x="1659107" y="360353"/>
                  <a:pt x="1647839" y="373924"/>
                </a:cubicBezTo>
                <a:cubicBezTo>
                  <a:pt x="1647839" y="377317"/>
                  <a:pt x="1644083" y="377317"/>
                  <a:pt x="1640327" y="377317"/>
                </a:cubicBezTo>
                <a:cubicBezTo>
                  <a:pt x="1636571" y="377317"/>
                  <a:pt x="1629060" y="377317"/>
                  <a:pt x="1625304" y="377317"/>
                </a:cubicBezTo>
                <a:cubicBezTo>
                  <a:pt x="1617792" y="377317"/>
                  <a:pt x="1614037" y="377317"/>
                  <a:pt x="1610281" y="377317"/>
                </a:cubicBezTo>
                <a:cubicBezTo>
                  <a:pt x="1602769" y="377317"/>
                  <a:pt x="1602769" y="377317"/>
                  <a:pt x="1602769" y="384101"/>
                </a:cubicBezTo>
                <a:cubicBezTo>
                  <a:pt x="1599013" y="390887"/>
                  <a:pt x="1602769" y="397672"/>
                  <a:pt x="1599013" y="404457"/>
                </a:cubicBezTo>
                <a:cubicBezTo>
                  <a:pt x="1595257" y="404457"/>
                  <a:pt x="1587745" y="404457"/>
                  <a:pt x="1583989" y="404457"/>
                </a:cubicBezTo>
                <a:cubicBezTo>
                  <a:pt x="1576477" y="401065"/>
                  <a:pt x="1580233" y="397672"/>
                  <a:pt x="1580233" y="394280"/>
                </a:cubicBezTo>
                <a:cubicBezTo>
                  <a:pt x="1568966" y="390887"/>
                  <a:pt x="1561455" y="380708"/>
                  <a:pt x="1550187" y="384101"/>
                </a:cubicBezTo>
                <a:cubicBezTo>
                  <a:pt x="1550187" y="387494"/>
                  <a:pt x="1546431" y="387494"/>
                  <a:pt x="1542675" y="387494"/>
                </a:cubicBezTo>
                <a:cubicBezTo>
                  <a:pt x="1538919" y="387494"/>
                  <a:pt x="1531407" y="387494"/>
                  <a:pt x="1527651" y="387494"/>
                </a:cubicBezTo>
                <a:cubicBezTo>
                  <a:pt x="1527651" y="394280"/>
                  <a:pt x="1523895" y="394280"/>
                  <a:pt x="1520140" y="394280"/>
                </a:cubicBezTo>
                <a:cubicBezTo>
                  <a:pt x="1512628" y="390887"/>
                  <a:pt x="1516384" y="387494"/>
                  <a:pt x="1516384" y="384101"/>
                </a:cubicBezTo>
                <a:cubicBezTo>
                  <a:pt x="1512628" y="384101"/>
                  <a:pt x="1512628" y="384101"/>
                  <a:pt x="1512628" y="384101"/>
                </a:cubicBezTo>
                <a:cubicBezTo>
                  <a:pt x="1497605" y="384101"/>
                  <a:pt x="1490093" y="401065"/>
                  <a:pt x="1478825" y="390887"/>
                </a:cubicBezTo>
                <a:cubicBezTo>
                  <a:pt x="1463802" y="384101"/>
                  <a:pt x="1448779" y="394280"/>
                  <a:pt x="1441267" y="384101"/>
                </a:cubicBezTo>
                <a:cubicBezTo>
                  <a:pt x="1429999" y="384101"/>
                  <a:pt x="1414976" y="380708"/>
                  <a:pt x="1403709" y="387494"/>
                </a:cubicBezTo>
                <a:cubicBezTo>
                  <a:pt x="1388685" y="390887"/>
                  <a:pt x="1373661" y="387494"/>
                  <a:pt x="1358638" y="387494"/>
                </a:cubicBezTo>
                <a:cubicBezTo>
                  <a:pt x="1358638" y="387494"/>
                  <a:pt x="1354882" y="387494"/>
                  <a:pt x="1354882" y="387494"/>
                </a:cubicBezTo>
                <a:cubicBezTo>
                  <a:pt x="1354882" y="384101"/>
                  <a:pt x="1351126" y="387494"/>
                  <a:pt x="1354882" y="390887"/>
                </a:cubicBezTo>
                <a:cubicBezTo>
                  <a:pt x="1354882" y="394280"/>
                  <a:pt x="1358638" y="397672"/>
                  <a:pt x="1366149" y="397672"/>
                </a:cubicBezTo>
                <a:cubicBezTo>
                  <a:pt x="1373661" y="397672"/>
                  <a:pt x="1377417" y="401065"/>
                  <a:pt x="1373661" y="404457"/>
                </a:cubicBezTo>
                <a:cubicBezTo>
                  <a:pt x="1373661" y="411242"/>
                  <a:pt x="1366149" y="407849"/>
                  <a:pt x="1362394" y="407849"/>
                </a:cubicBezTo>
                <a:cubicBezTo>
                  <a:pt x="1366149" y="421420"/>
                  <a:pt x="1377417" y="421420"/>
                  <a:pt x="1388685" y="418028"/>
                </a:cubicBezTo>
                <a:cubicBezTo>
                  <a:pt x="1392441" y="421420"/>
                  <a:pt x="1396197" y="418028"/>
                  <a:pt x="1399953" y="424812"/>
                </a:cubicBezTo>
                <a:cubicBezTo>
                  <a:pt x="1399953" y="431597"/>
                  <a:pt x="1392441" y="428205"/>
                  <a:pt x="1388685" y="431597"/>
                </a:cubicBezTo>
                <a:cubicBezTo>
                  <a:pt x="1377417" y="431597"/>
                  <a:pt x="1366149" y="445169"/>
                  <a:pt x="1362394" y="424812"/>
                </a:cubicBezTo>
                <a:cubicBezTo>
                  <a:pt x="1362394" y="424812"/>
                  <a:pt x="1354882" y="424812"/>
                  <a:pt x="1354882" y="424812"/>
                </a:cubicBezTo>
                <a:cubicBezTo>
                  <a:pt x="1336103" y="438383"/>
                  <a:pt x="1336103" y="438383"/>
                  <a:pt x="1313567" y="431597"/>
                </a:cubicBezTo>
                <a:cubicBezTo>
                  <a:pt x="1306056" y="428205"/>
                  <a:pt x="1294789" y="431597"/>
                  <a:pt x="1287277" y="424812"/>
                </a:cubicBezTo>
                <a:cubicBezTo>
                  <a:pt x="1287277" y="424812"/>
                  <a:pt x="1287277" y="424812"/>
                  <a:pt x="1283521" y="424812"/>
                </a:cubicBezTo>
                <a:cubicBezTo>
                  <a:pt x="1268497" y="434990"/>
                  <a:pt x="1268497" y="431597"/>
                  <a:pt x="1253474" y="431597"/>
                </a:cubicBezTo>
                <a:cubicBezTo>
                  <a:pt x="1238451" y="431597"/>
                  <a:pt x="1227183" y="421420"/>
                  <a:pt x="1212159" y="418028"/>
                </a:cubicBezTo>
                <a:cubicBezTo>
                  <a:pt x="1204648" y="418028"/>
                  <a:pt x="1208403" y="411242"/>
                  <a:pt x="1208403" y="407849"/>
                </a:cubicBezTo>
                <a:cubicBezTo>
                  <a:pt x="1208403" y="401065"/>
                  <a:pt x="1204648" y="401065"/>
                  <a:pt x="1197136" y="397672"/>
                </a:cubicBezTo>
                <a:cubicBezTo>
                  <a:pt x="1178357" y="394280"/>
                  <a:pt x="1159577" y="394280"/>
                  <a:pt x="1140798" y="394280"/>
                </a:cubicBezTo>
                <a:cubicBezTo>
                  <a:pt x="1137043" y="394280"/>
                  <a:pt x="1129531" y="390887"/>
                  <a:pt x="1129531" y="394280"/>
                </a:cubicBezTo>
                <a:cubicBezTo>
                  <a:pt x="1118263" y="404457"/>
                  <a:pt x="1106995" y="397672"/>
                  <a:pt x="1095728" y="394280"/>
                </a:cubicBezTo>
                <a:cubicBezTo>
                  <a:pt x="1090095" y="390887"/>
                  <a:pt x="1084461" y="388342"/>
                  <a:pt x="1078827" y="387918"/>
                </a:cubicBezTo>
                <a:lnTo>
                  <a:pt x="1074582" y="389516"/>
                </a:lnTo>
                <a:lnTo>
                  <a:pt x="1072797" y="382897"/>
                </a:lnTo>
                <a:cubicBezTo>
                  <a:pt x="1070919" y="380049"/>
                  <a:pt x="1068103" y="378151"/>
                  <a:pt x="1064348" y="378151"/>
                </a:cubicBezTo>
                <a:cubicBezTo>
                  <a:pt x="1049329" y="374355"/>
                  <a:pt x="1038065" y="370558"/>
                  <a:pt x="1023046" y="370558"/>
                </a:cubicBezTo>
                <a:cubicBezTo>
                  <a:pt x="1000518" y="370558"/>
                  <a:pt x="981744" y="370558"/>
                  <a:pt x="955461" y="370558"/>
                </a:cubicBezTo>
                <a:cubicBezTo>
                  <a:pt x="966725" y="362965"/>
                  <a:pt x="977990" y="366762"/>
                  <a:pt x="985499" y="359169"/>
                </a:cubicBezTo>
                <a:cubicBezTo>
                  <a:pt x="985499" y="355372"/>
                  <a:pt x="993008" y="355372"/>
                  <a:pt x="993008" y="351576"/>
                </a:cubicBezTo>
                <a:cubicBezTo>
                  <a:pt x="989254" y="343983"/>
                  <a:pt x="985499" y="343983"/>
                  <a:pt x="981744" y="343983"/>
                </a:cubicBezTo>
                <a:cubicBezTo>
                  <a:pt x="966725" y="343983"/>
                  <a:pt x="951707" y="347779"/>
                  <a:pt x="936688" y="351576"/>
                </a:cubicBezTo>
                <a:cubicBezTo>
                  <a:pt x="914159" y="355372"/>
                  <a:pt x="895386" y="351576"/>
                  <a:pt x="872857" y="351576"/>
                </a:cubicBezTo>
                <a:cubicBezTo>
                  <a:pt x="857838" y="351576"/>
                  <a:pt x="842820" y="347779"/>
                  <a:pt x="824046" y="336390"/>
                </a:cubicBezTo>
                <a:cubicBezTo>
                  <a:pt x="850329" y="340186"/>
                  <a:pt x="869103" y="336390"/>
                  <a:pt x="887876" y="332593"/>
                </a:cubicBezTo>
                <a:cubicBezTo>
                  <a:pt x="906650" y="325000"/>
                  <a:pt x="929178" y="325000"/>
                  <a:pt x="947952" y="325000"/>
                </a:cubicBezTo>
                <a:cubicBezTo>
                  <a:pt x="951707" y="325000"/>
                  <a:pt x="955461" y="325000"/>
                  <a:pt x="959216" y="325000"/>
                </a:cubicBezTo>
                <a:cubicBezTo>
                  <a:pt x="959216" y="313611"/>
                  <a:pt x="951707" y="298425"/>
                  <a:pt x="970480" y="294629"/>
                </a:cubicBezTo>
                <a:cubicBezTo>
                  <a:pt x="970480" y="294629"/>
                  <a:pt x="970480" y="290832"/>
                  <a:pt x="970480" y="287036"/>
                </a:cubicBezTo>
                <a:cubicBezTo>
                  <a:pt x="966725" y="283239"/>
                  <a:pt x="962971" y="287036"/>
                  <a:pt x="959216" y="283239"/>
                </a:cubicBezTo>
                <a:cubicBezTo>
                  <a:pt x="947952" y="283239"/>
                  <a:pt x="932933" y="287036"/>
                  <a:pt x="921669" y="283239"/>
                </a:cubicBezTo>
                <a:cubicBezTo>
                  <a:pt x="921669" y="283239"/>
                  <a:pt x="917914" y="279443"/>
                  <a:pt x="917914" y="275646"/>
                </a:cubicBezTo>
                <a:cubicBezTo>
                  <a:pt x="921669" y="275646"/>
                  <a:pt x="921669" y="271850"/>
                  <a:pt x="921669" y="271850"/>
                </a:cubicBezTo>
                <a:cubicBezTo>
                  <a:pt x="932933" y="271850"/>
                  <a:pt x="947952" y="271850"/>
                  <a:pt x="959216" y="271850"/>
                </a:cubicBezTo>
                <a:cubicBezTo>
                  <a:pt x="970480" y="271850"/>
                  <a:pt x="985499" y="271850"/>
                  <a:pt x="996763" y="271850"/>
                </a:cubicBezTo>
                <a:cubicBezTo>
                  <a:pt x="1004273" y="271850"/>
                  <a:pt x="1011782" y="271850"/>
                  <a:pt x="1015537" y="271850"/>
                </a:cubicBezTo>
                <a:cubicBezTo>
                  <a:pt x="1026801" y="264257"/>
                  <a:pt x="1034310" y="256664"/>
                  <a:pt x="1045575" y="252868"/>
                </a:cubicBezTo>
                <a:cubicBezTo>
                  <a:pt x="1060594" y="249071"/>
                  <a:pt x="1075612" y="241478"/>
                  <a:pt x="1090631" y="237682"/>
                </a:cubicBezTo>
                <a:cubicBezTo>
                  <a:pt x="1101895" y="237682"/>
                  <a:pt x="1101895" y="233885"/>
                  <a:pt x="1101895" y="226292"/>
                </a:cubicBezTo>
                <a:cubicBezTo>
                  <a:pt x="1101895" y="218699"/>
                  <a:pt x="1098141" y="218699"/>
                  <a:pt x="1090631" y="218699"/>
                </a:cubicBezTo>
                <a:cubicBezTo>
                  <a:pt x="1079367" y="214903"/>
                  <a:pt x="1079367" y="214903"/>
                  <a:pt x="1086877" y="207310"/>
                </a:cubicBezTo>
                <a:cubicBezTo>
                  <a:pt x="1090631" y="199717"/>
                  <a:pt x="1101895" y="195921"/>
                  <a:pt x="1083122" y="192124"/>
                </a:cubicBezTo>
                <a:cubicBezTo>
                  <a:pt x="1079367" y="192124"/>
                  <a:pt x="1083122" y="184531"/>
                  <a:pt x="1083122" y="180735"/>
                </a:cubicBezTo>
                <a:cubicBezTo>
                  <a:pt x="1083122" y="180735"/>
                  <a:pt x="1083122" y="180735"/>
                  <a:pt x="1086877" y="180735"/>
                </a:cubicBezTo>
                <a:cubicBezTo>
                  <a:pt x="1098141" y="165549"/>
                  <a:pt x="1098141" y="165549"/>
                  <a:pt x="1086877" y="154160"/>
                </a:cubicBezTo>
                <a:cubicBezTo>
                  <a:pt x="1079367" y="146567"/>
                  <a:pt x="1064348" y="142770"/>
                  <a:pt x="1056839" y="127584"/>
                </a:cubicBezTo>
                <a:cubicBezTo>
                  <a:pt x="1068103" y="123788"/>
                  <a:pt x="1086877" y="127584"/>
                  <a:pt x="1094386" y="116195"/>
                </a:cubicBezTo>
                <a:cubicBezTo>
                  <a:pt x="1094386" y="116195"/>
                  <a:pt x="1094386" y="112398"/>
                  <a:pt x="1090631" y="112398"/>
                </a:cubicBezTo>
                <a:cubicBezTo>
                  <a:pt x="1041820" y="112398"/>
                  <a:pt x="993008" y="112398"/>
                  <a:pt x="940442" y="112398"/>
                </a:cubicBezTo>
                <a:cubicBezTo>
                  <a:pt x="936688" y="108602"/>
                  <a:pt x="944197" y="108602"/>
                  <a:pt x="936688" y="108602"/>
                </a:cubicBezTo>
                <a:cubicBezTo>
                  <a:pt x="944197" y="108602"/>
                  <a:pt x="951707" y="108602"/>
                  <a:pt x="955461" y="104805"/>
                </a:cubicBezTo>
                <a:cubicBezTo>
                  <a:pt x="961093" y="104805"/>
                  <a:pt x="967664" y="103856"/>
                  <a:pt x="973296" y="101009"/>
                </a:cubicBezTo>
                <a:lnTo>
                  <a:pt x="979643" y="93110"/>
                </a:lnTo>
                <a:lnTo>
                  <a:pt x="992913" y="92430"/>
                </a:lnTo>
                <a:cubicBezTo>
                  <a:pt x="1000425" y="80870"/>
                  <a:pt x="1015448" y="92430"/>
                  <a:pt x="1030471" y="84723"/>
                </a:cubicBezTo>
                <a:cubicBezTo>
                  <a:pt x="1041739" y="73163"/>
                  <a:pt x="1049251" y="92430"/>
                  <a:pt x="1064274" y="92430"/>
                </a:cubicBezTo>
                <a:cubicBezTo>
                  <a:pt x="1064274" y="92430"/>
                  <a:pt x="1064274" y="92430"/>
                  <a:pt x="1068030" y="92430"/>
                </a:cubicBezTo>
                <a:cubicBezTo>
                  <a:pt x="1068030" y="88576"/>
                  <a:pt x="1064274" y="84723"/>
                  <a:pt x="1071786" y="80870"/>
                </a:cubicBezTo>
                <a:cubicBezTo>
                  <a:pt x="1075541" y="80870"/>
                  <a:pt x="1079297" y="80870"/>
                  <a:pt x="1079297" y="88576"/>
                </a:cubicBezTo>
                <a:cubicBezTo>
                  <a:pt x="1083053" y="88576"/>
                  <a:pt x="1090565" y="88576"/>
                  <a:pt x="1094321" y="88576"/>
                </a:cubicBezTo>
                <a:cubicBezTo>
                  <a:pt x="1098077" y="88576"/>
                  <a:pt x="1101833" y="88576"/>
                  <a:pt x="1101833" y="92430"/>
                </a:cubicBezTo>
                <a:cubicBezTo>
                  <a:pt x="1113101" y="96283"/>
                  <a:pt x="1120612" y="84723"/>
                  <a:pt x="1131879" y="80870"/>
                </a:cubicBezTo>
                <a:cubicBezTo>
                  <a:pt x="1131879" y="77016"/>
                  <a:pt x="1128123" y="73163"/>
                  <a:pt x="1135635" y="69309"/>
                </a:cubicBezTo>
                <a:cubicBezTo>
                  <a:pt x="1139391" y="69309"/>
                  <a:pt x="1146903" y="69309"/>
                  <a:pt x="1150659" y="69309"/>
                </a:cubicBezTo>
                <a:cubicBezTo>
                  <a:pt x="1154415" y="77016"/>
                  <a:pt x="1150659" y="84723"/>
                  <a:pt x="1154415" y="92430"/>
                </a:cubicBezTo>
                <a:cubicBezTo>
                  <a:pt x="1154415" y="100137"/>
                  <a:pt x="1154415" y="100137"/>
                  <a:pt x="1161927" y="100137"/>
                </a:cubicBezTo>
                <a:cubicBezTo>
                  <a:pt x="1165683" y="100137"/>
                  <a:pt x="1169438" y="100137"/>
                  <a:pt x="1176950" y="100137"/>
                </a:cubicBezTo>
                <a:cubicBezTo>
                  <a:pt x="1180706" y="100137"/>
                  <a:pt x="1188217" y="100137"/>
                  <a:pt x="1191973" y="100137"/>
                </a:cubicBezTo>
                <a:cubicBezTo>
                  <a:pt x="1195729" y="100137"/>
                  <a:pt x="1199485" y="100137"/>
                  <a:pt x="1199485" y="103990"/>
                </a:cubicBezTo>
                <a:cubicBezTo>
                  <a:pt x="1210753" y="119404"/>
                  <a:pt x="1210753" y="119404"/>
                  <a:pt x="1222020" y="119404"/>
                </a:cubicBezTo>
                <a:cubicBezTo>
                  <a:pt x="1237043" y="119404"/>
                  <a:pt x="1237043" y="119404"/>
                  <a:pt x="1229532" y="134818"/>
                </a:cubicBezTo>
                <a:cubicBezTo>
                  <a:pt x="1237043" y="134818"/>
                  <a:pt x="1252067" y="138671"/>
                  <a:pt x="1255823" y="134818"/>
                </a:cubicBezTo>
                <a:cubicBezTo>
                  <a:pt x="1259579" y="123258"/>
                  <a:pt x="1267091" y="111697"/>
                  <a:pt x="1263335" y="100137"/>
                </a:cubicBezTo>
                <a:cubicBezTo>
                  <a:pt x="1263335" y="100137"/>
                  <a:pt x="1263335" y="96283"/>
                  <a:pt x="1267091" y="92430"/>
                </a:cubicBezTo>
                <a:cubicBezTo>
                  <a:pt x="1282114" y="111697"/>
                  <a:pt x="1300893" y="103990"/>
                  <a:pt x="1319673" y="103990"/>
                </a:cubicBezTo>
                <a:cubicBezTo>
                  <a:pt x="1327184" y="107844"/>
                  <a:pt x="1334696" y="103990"/>
                  <a:pt x="1345963" y="103990"/>
                </a:cubicBezTo>
                <a:cubicBezTo>
                  <a:pt x="1345963" y="100137"/>
                  <a:pt x="1349719" y="100137"/>
                  <a:pt x="1349719" y="100137"/>
                </a:cubicBezTo>
                <a:cubicBezTo>
                  <a:pt x="1357231" y="107844"/>
                  <a:pt x="1368499" y="103990"/>
                  <a:pt x="1376011" y="111697"/>
                </a:cubicBezTo>
                <a:cubicBezTo>
                  <a:pt x="1391034" y="115551"/>
                  <a:pt x="1406057" y="107844"/>
                  <a:pt x="1409813" y="92430"/>
                </a:cubicBezTo>
                <a:cubicBezTo>
                  <a:pt x="1409813" y="88576"/>
                  <a:pt x="1413569" y="84723"/>
                  <a:pt x="1417325" y="84723"/>
                </a:cubicBezTo>
                <a:cubicBezTo>
                  <a:pt x="1421081" y="80870"/>
                  <a:pt x="1424837" y="80870"/>
                  <a:pt x="1424837" y="88576"/>
                </a:cubicBezTo>
                <a:cubicBezTo>
                  <a:pt x="1439860" y="88576"/>
                  <a:pt x="1447371" y="77016"/>
                  <a:pt x="1458639" y="73163"/>
                </a:cubicBezTo>
                <a:cubicBezTo>
                  <a:pt x="1458639" y="65456"/>
                  <a:pt x="1462395" y="61603"/>
                  <a:pt x="1469907" y="65456"/>
                </a:cubicBezTo>
                <a:cubicBezTo>
                  <a:pt x="1484931" y="65456"/>
                  <a:pt x="1499953" y="53896"/>
                  <a:pt x="1514977" y="57749"/>
                </a:cubicBezTo>
                <a:cubicBezTo>
                  <a:pt x="1518733" y="57749"/>
                  <a:pt x="1518733" y="53896"/>
                  <a:pt x="1518733" y="50042"/>
                </a:cubicBezTo>
                <a:cubicBezTo>
                  <a:pt x="1518733" y="50042"/>
                  <a:pt x="1518733" y="46189"/>
                  <a:pt x="1514977" y="46189"/>
                </a:cubicBezTo>
                <a:cubicBezTo>
                  <a:pt x="1507465" y="46189"/>
                  <a:pt x="1503709" y="46189"/>
                  <a:pt x="1499953" y="46189"/>
                </a:cubicBezTo>
                <a:cubicBezTo>
                  <a:pt x="1496198" y="46189"/>
                  <a:pt x="1492442" y="46189"/>
                  <a:pt x="1488686" y="42335"/>
                </a:cubicBezTo>
                <a:lnTo>
                  <a:pt x="1479118" y="31180"/>
                </a:lnTo>
                <a:lnTo>
                  <a:pt x="1512247" y="30624"/>
                </a:lnTo>
                <a:cubicBezTo>
                  <a:pt x="1538539" y="30624"/>
                  <a:pt x="1568585" y="30624"/>
                  <a:pt x="1598633" y="30624"/>
                </a:cubicBezTo>
                <a:cubicBezTo>
                  <a:pt x="1609900" y="30624"/>
                  <a:pt x="1621167" y="24828"/>
                  <a:pt x="1632435" y="24828"/>
                </a:cubicBezTo>
                <a:cubicBezTo>
                  <a:pt x="1643703" y="27726"/>
                  <a:pt x="1654970" y="24828"/>
                  <a:pt x="1669993" y="21930"/>
                </a:cubicBezTo>
                <a:cubicBezTo>
                  <a:pt x="1685017" y="19032"/>
                  <a:pt x="1703797" y="21930"/>
                  <a:pt x="1718820" y="21930"/>
                </a:cubicBezTo>
                <a:cubicBezTo>
                  <a:pt x="1730087" y="21930"/>
                  <a:pt x="1737599" y="24828"/>
                  <a:pt x="1748867" y="19032"/>
                </a:cubicBezTo>
                <a:cubicBezTo>
                  <a:pt x="1748867" y="16135"/>
                  <a:pt x="1756379" y="19032"/>
                  <a:pt x="1760134" y="16135"/>
                </a:cubicBezTo>
                <a:cubicBezTo>
                  <a:pt x="1775157" y="13237"/>
                  <a:pt x="1790181" y="30624"/>
                  <a:pt x="1805205" y="16135"/>
                </a:cubicBezTo>
                <a:cubicBezTo>
                  <a:pt x="1820228" y="16135"/>
                  <a:pt x="1835251" y="16135"/>
                  <a:pt x="1854031" y="16135"/>
                </a:cubicBezTo>
                <a:cubicBezTo>
                  <a:pt x="1869054" y="16135"/>
                  <a:pt x="1884077" y="19032"/>
                  <a:pt x="1902857" y="16135"/>
                </a:cubicBezTo>
                <a:cubicBezTo>
                  <a:pt x="1910369" y="16135"/>
                  <a:pt x="1921636" y="21930"/>
                  <a:pt x="1925392" y="10339"/>
                </a:cubicBezTo>
                <a:cubicBezTo>
                  <a:pt x="1936659" y="7441"/>
                  <a:pt x="1947927" y="4543"/>
                  <a:pt x="1959195" y="10339"/>
                </a:cubicBezTo>
                <a:cubicBezTo>
                  <a:pt x="1962951" y="13237"/>
                  <a:pt x="1970463" y="13237"/>
                  <a:pt x="1974218" y="10339"/>
                </a:cubicBezTo>
                <a:cubicBezTo>
                  <a:pt x="1989241" y="7441"/>
                  <a:pt x="2000509" y="7441"/>
                  <a:pt x="2015533" y="13237"/>
                </a:cubicBezTo>
                <a:cubicBezTo>
                  <a:pt x="2019289" y="13237"/>
                  <a:pt x="2026800" y="13237"/>
                  <a:pt x="2030556" y="4543"/>
                </a:cubicBezTo>
                <a:cubicBezTo>
                  <a:pt x="2030556" y="1645"/>
                  <a:pt x="2041823" y="4543"/>
                  <a:pt x="2045579" y="454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187A96FA-615D-4E4D-B18D-1827D648FEA6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4625155" y="1580597"/>
            <a:ext cx="3517106" cy="36968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17575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3BA6D116-08C4-4B82-9CED-6CAA135A4C41}"/>
              </a:ext>
            </a:extLst>
          </p:cNvPr>
          <p:cNvSpPr/>
          <p:nvPr userDrawn="1"/>
        </p:nvSpPr>
        <p:spPr>
          <a:xfrm>
            <a:off x="647699" y="619125"/>
            <a:ext cx="10906125" cy="5619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그림 개체 틀 5">
            <a:extLst>
              <a:ext uri="{FF2B5EF4-FFF2-40B4-BE49-F238E27FC236}">
                <a16:creationId xmlns:a16="http://schemas.microsoft.com/office/drawing/2014/main" id="{94D1C30F-C049-4A2E-AA78-FB452C660A0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133600" y="0"/>
            <a:ext cx="3960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986848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평행 사변형 1">
            <a:extLst>
              <a:ext uri="{FF2B5EF4-FFF2-40B4-BE49-F238E27FC236}">
                <a16:creationId xmlns:a16="http://schemas.microsoft.com/office/drawing/2014/main" id="{0B2EC8C8-1D31-406E-9522-F5BD9F2EE900}"/>
              </a:ext>
            </a:extLst>
          </p:cNvPr>
          <p:cNvSpPr/>
          <p:nvPr userDrawn="1"/>
        </p:nvSpPr>
        <p:spPr>
          <a:xfrm>
            <a:off x="5228064" y="0"/>
            <a:ext cx="6816002" cy="6858000"/>
          </a:xfrm>
          <a:prstGeom prst="parallelogram">
            <a:avLst>
              <a:gd name="adj" fmla="val 7160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자유형: 도형 54">
            <a:extLst>
              <a:ext uri="{FF2B5EF4-FFF2-40B4-BE49-F238E27FC236}">
                <a16:creationId xmlns:a16="http://schemas.microsoft.com/office/drawing/2014/main" id="{C34E18EF-0A23-49D3-BE55-C967867B939E}"/>
              </a:ext>
            </a:extLst>
          </p:cNvPr>
          <p:cNvSpPr/>
          <p:nvPr userDrawn="1"/>
        </p:nvSpPr>
        <p:spPr>
          <a:xfrm>
            <a:off x="7331801" y="28280"/>
            <a:ext cx="4860201" cy="6829720"/>
          </a:xfrm>
          <a:custGeom>
            <a:avLst/>
            <a:gdLst>
              <a:gd name="connsiteX0" fmla="*/ 4860201 w 4860201"/>
              <a:gd name="connsiteY0" fmla="*/ 0 h 6829720"/>
              <a:gd name="connsiteX1" fmla="*/ 4860201 w 4860201"/>
              <a:gd name="connsiteY1" fmla="*/ 2720078 h 6829720"/>
              <a:gd name="connsiteX2" fmla="*/ 1935676 w 4860201"/>
              <a:gd name="connsiteY2" fmla="*/ 6829720 h 6829720"/>
              <a:gd name="connsiteX3" fmla="*/ 0 w 4860201"/>
              <a:gd name="connsiteY3" fmla="*/ 6829720 h 6829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60201" h="6829720">
                <a:moveTo>
                  <a:pt x="4860201" y="0"/>
                </a:moveTo>
                <a:lnTo>
                  <a:pt x="4860201" y="2720078"/>
                </a:lnTo>
                <a:lnTo>
                  <a:pt x="1935676" y="6829720"/>
                </a:lnTo>
                <a:lnTo>
                  <a:pt x="0" y="682972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C777F669-33CB-4306-84ED-D46D2611FBDF}"/>
              </a:ext>
            </a:extLst>
          </p:cNvPr>
          <p:cNvSpPr/>
          <p:nvPr userDrawn="1"/>
        </p:nvSpPr>
        <p:spPr>
          <a:xfrm>
            <a:off x="3124328" y="0"/>
            <a:ext cx="6816002" cy="6858000"/>
          </a:xfrm>
          <a:prstGeom prst="parallelogram">
            <a:avLst>
              <a:gd name="adj" fmla="val 7160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1" name="그림 개체 틀 50">
            <a:extLst>
              <a:ext uri="{FF2B5EF4-FFF2-40B4-BE49-F238E27FC236}">
                <a16:creationId xmlns:a16="http://schemas.microsoft.com/office/drawing/2014/main" id="{C2FB80DA-3777-4D88-AD1D-ED9B0608C35B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201592" y="1070572"/>
            <a:ext cx="4498434" cy="5174054"/>
          </a:xfrm>
          <a:custGeom>
            <a:avLst/>
            <a:gdLst>
              <a:gd name="connsiteX0" fmla="*/ 4498434 w 4498434"/>
              <a:gd name="connsiteY0" fmla="*/ 4010522 h 5174054"/>
              <a:gd name="connsiteX1" fmla="*/ 4498434 w 4498434"/>
              <a:gd name="connsiteY1" fmla="*/ 4716855 h 5174054"/>
              <a:gd name="connsiteX2" fmla="*/ 3995790 w 4498434"/>
              <a:gd name="connsiteY2" fmla="*/ 4716855 h 5174054"/>
              <a:gd name="connsiteX3" fmla="*/ 4167697 w 4498434"/>
              <a:gd name="connsiteY3" fmla="*/ 1511480 h 5174054"/>
              <a:gd name="connsiteX4" fmla="*/ 4167697 w 4498434"/>
              <a:gd name="connsiteY4" fmla="*/ 4231558 h 5174054"/>
              <a:gd name="connsiteX5" fmla="*/ 3496993 w 4498434"/>
              <a:gd name="connsiteY5" fmla="*/ 5174054 h 5174054"/>
              <a:gd name="connsiteX6" fmla="*/ 1561317 w 4498434"/>
              <a:gd name="connsiteY6" fmla="*/ 5174054 h 5174054"/>
              <a:gd name="connsiteX7" fmla="*/ 710479 w 4498434"/>
              <a:gd name="connsiteY7" fmla="*/ 457199 h 5174054"/>
              <a:gd name="connsiteX8" fmla="*/ 2646154 w 4498434"/>
              <a:gd name="connsiteY8" fmla="*/ 457199 h 5174054"/>
              <a:gd name="connsiteX9" fmla="*/ 0 w 4498434"/>
              <a:gd name="connsiteY9" fmla="*/ 4175666 h 5174054"/>
              <a:gd name="connsiteX10" fmla="*/ 0 w 4498434"/>
              <a:gd name="connsiteY10" fmla="*/ 1455589 h 5174054"/>
              <a:gd name="connsiteX11" fmla="*/ 3135223 w 4498434"/>
              <a:gd name="connsiteY11" fmla="*/ 0 h 5174054"/>
              <a:gd name="connsiteX12" fmla="*/ 4488706 w 4498434"/>
              <a:gd name="connsiteY12" fmla="*/ 0 h 5174054"/>
              <a:gd name="connsiteX13" fmla="*/ 4488706 w 4498434"/>
              <a:gd name="connsiteY13" fmla="*/ 818118 h 5174054"/>
              <a:gd name="connsiteX14" fmla="*/ 1714266 w 4498434"/>
              <a:gd name="connsiteY14" fmla="*/ 4716855 h 5174054"/>
              <a:gd name="connsiteX15" fmla="*/ 321009 w 4498434"/>
              <a:gd name="connsiteY15" fmla="*/ 4716855 h 5174054"/>
              <a:gd name="connsiteX16" fmla="*/ 321009 w 4498434"/>
              <a:gd name="connsiteY16" fmla="*/ 3954632 h 5174054"/>
              <a:gd name="connsiteX17" fmla="*/ 330737 w 4498434"/>
              <a:gd name="connsiteY17" fmla="*/ 0 h 5174054"/>
              <a:gd name="connsiteX18" fmla="*/ 873155 w 4498434"/>
              <a:gd name="connsiteY18" fmla="*/ 0 h 5174054"/>
              <a:gd name="connsiteX19" fmla="*/ 330737 w 4498434"/>
              <a:gd name="connsiteY19" fmla="*/ 762226 h 5174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498434" h="5174054">
                <a:moveTo>
                  <a:pt x="4498434" y="4010522"/>
                </a:moveTo>
                <a:lnTo>
                  <a:pt x="4498434" y="4716855"/>
                </a:lnTo>
                <a:lnTo>
                  <a:pt x="3995790" y="4716855"/>
                </a:lnTo>
                <a:close/>
                <a:moveTo>
                  <a:pt x="4167697" y="1511480"/>
                </a:moveTo>
                <a:lnTo>
                  <a:pt x="4167697" y="4231558"/>
                </a:lnTo>
                <a:lnTo>
                  <a:pt x="3496993" y="5174054"/>
                </a:lnTo>
                <a:lnTo>
                  <a:pt x="1561317" y="5174054"/>
                </a:lnTo>
                <a:close/>
                <a:moveTo>
                  <a:pt x="710479" y="457199"/>
                </a:moveTo>
                <a:lnTo>
                  <a:pt x="2646154" y="457199"/>
                </a:lnTo>
                <a:lnTo>
                  <a:pt x="0" y="4175666"/>
                </a:lnTo>
                <a:lnTo>
                  <a:pt x="0" y="1455589"/>
                </a:lnTo>
                <a:close/>
                <a:moveTo>
                  <a:pt x="3135223" y="0"/>
                </a:moveTo>
                <a:lnTo>
                  <a:pt x="4488706" y="0"/>
                </a:lnTo>
                <a:lnTo>
                  <a:pt x="4488706" y="818118"/>
                </a:lnTo>
                <a:lnTo>
                  <a:pt x="1714266" y="4716855"/>
                </a:lnTo>
                <a:lnTo>
                  <a:pt x="321009" y="4716855"/>
                </a:lnTo>
                <a:lnTo>
                  <a:pt x="321009" y="3954632"/>
                </a:lnTo>
                <a:close/>
                <a:moveTo>
                  <a:pt x="330737" y="0"/>
                </a:moveTo>
                <a:lnTo>
                  <a:pt x="873155" y="0"/>
                </a:lnTo>
                <a:lnTo>
                  <a:pt x="330737" y="76222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77060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4539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48907821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8520746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9B7364E-A361-4B4C-A786-E12741A1DFE4}"/>
              </a:ext>
            </a:extLst>
          </p:cNvPr>
          <p:cNvGrpSpPr/>
          <p:nvPr userDrawn="1"/>
        </p:nvGrpSpPr>
        <p:grpSpPr>
          <a:xfrm>
            <a:off x="6096001" y="875085"/>
            <a:ext cx="5286374" cy="5286377"/>
            <a:chOff x="6096001" y="875086"/>
            <a:chExt cx="5107827" cy="5107830"/>
          </a:xfrm>
        </p:grpSpPr>
        <p:sp>
          <p:nvSpPr>
            <p:cNvPr id="4" name="Rectangle 32">
              <a:extLst>
                <a:ext uri="{FF2B5EF4-FFF2-40B4-BE49-F238E27FC236}">
                  <a16:creationId xmlns:a16="http://schemas.microsoft.com/office/drawing/2014/main" id="{B1200484-72B4-43EB-A307-AC173EECE210}"/>
                </a:ext>
              </a:extLst>
            </p:cNvPr>
            <p:cNvSpPr/>
            <p:nvPr/>
          </p:nvSpPr>
          <p:spPr>
            <a:xfrm rot="5400000">
              <a:off x="7613275" y="909332"/>
              <a:ext cx="2073280" cy="5107827"/>
            </a:xfrm>
            <a:prstGeom prst="rect">
              <a:avLst/>
            </a:prstGeom>
            <a:noFill/>
            <a:ln w="889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5" name="Rectangle 33">
              <a:extLst>
                <a:ext uri="{FF2B5EF4-FFF2-40B4-BE49-F238E27FC236}">
                  <a16:creationId xmlns:a16="http://schemas.microsoft.com/office/drawing/2014/main" id="{746E5197-E35A-4AF6-8BB9-724E846289AD}"/>
                </a:ext>
              </a:extLst>
            </p:cNvPr>
            <p:cNvSpPr/>
            <p:nvPr/>
          </p:nvSpPr>
          <p:spPr>
            <a:xfrm>
              <a:off x="7613278" y="875086"/>
              <a:ext cx="2073279" cy="5107830"/>
            </a:xfrm>
            <a:prstGeom prst="rect">
              <a:avLst/>
            </a:prstGeom>
            <a:noFill/>
            <a:ln w="889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88DD4B79-21A3-4F71-9484-F392D69E984E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863923" y="1664605"/>
            <a:ext cx="1828800" cy="1828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2E559C20-5AD5-49FA-9084-2269CBAD182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8819782" y="1664605"/>
            <a:ext cx="1828800" cy="1828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CCE5731-7342-47E4-948B-4B435DBCBE07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6863923" y="3625447"/>
            <a:ext cx="1828800" cy="1828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8EADBD56-BD40-4F7C-8853-1841D9C9ADEE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8819782" y="3625447"/>
            <a:ext cx="1828800" cy="1828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69859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9F576A-04A5-48FB-A711-8557DCB8EA14}"/>
              </a:ext>
            </a:extLst>
          </p:cNvPr>
          <p:cNvSpPr txBox="1"/>
          <p:nvPr userDrawn="1"/>
        </p:nvSpPr>
        <p:spPr>
          <a:xfrm>
            <a:off x="10781211" y="235131"/>
            <a:ext cx="100540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D13D90-1C04-4E43-8DE6-69BD360B9EED}"/>
              </a:ext>
            </a:extLst>
          </p:cNvPr>
          <p:cNvSpPr/>
          <p:nvPr userDrawn="1"/>
        </p:nvSpPr>
        <p:spPr>
          <a:xfrm flipH="1">
            <a:off x="256853" y="6511636"/>
            <a:ext cx="11678291" cy="1895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63A153D-FDE2-476A-8C8B-20FBB4B552D9}"/>
              </a:ext>
            </a:extLst>
          </p:cNvPr>
          <p:cNvSpPr/>
          <p:nvPr userDrawn="1"/>
        </p:nvSpPr>
        <p:spPr>
          <a:xfrm flipH="1">
            <a:off x="10932091" y="5131727"/>
            <a:ext cx="964635" cy="1379909"/>
          </a:xfrm>
          <a:custGeom>
            <a:avLst/>
            <a:gdLst>
              <a:gd name="connsiteX0" fmla="*/ 839442 w 842756"/>
              <a:gd name="connsiteY0" fmla="*/ 1189893 h 1205561"/>
              <a:gd name="connsiteX1" fmla="*/ 826448 w 842756"/>
              <a:gd name="connsiteY1" fmla="*/ 1195400 h 1205561"/>
              <a:gd name="connsiteX2" fmla="*/ 817632 w 842756"/>
              <a:gd name="connsiteY2" fmla="*/ 1205561 h 1205561"/>
              <a:gd name="connsiteX3" fmla="*/ 837477 w 842756"/>
              <a:gd name="connsiteY3" fmla="*/ 1205561 h 1205561"/>
              <a:gd name="connsiteX4" fmla="*/ 504414 w 842756"/>
              <a:gd name="connsiteY4" fmla="*/ 229297 h 1205561"/>
              <a:gd name="connsiteX5" fmla="*/ 512724 w 842756"/>
              <a:gd name="connsiteY5" fmla="*/ 230336 h 1205561"/>
              <a:gd name="connsiteX6" fmla="*/ 513590 w 842756"/>
              <a:gd name="connsiteY6" fmla="*/ 267907 h 1205561"/>
              <a:gd name="connsiteX7" fmla="*/ 533019 w 842756"/>
              <a:gd name="connsiteY7" fmla="*/ 290769 h 1205561"/>
              <a:gd name="connsiteX8" fmla="*/ 542726 w 842756"/>
              <a:gd name="connsiteY8" fmla="*/ 294351 h 1205561"/>
              <a:gd name="connsiteX9" fmla="*/ 547979 w 842756"/>
              <a:gd name="connsiteY9" fmla="*/ 293271 h 1205561"/>
              <a:gd name="connsiteX10" fmla="*/ 553065 w 842756"/>
              <a:gd name="connsiteY10" fmla="*/ 289549 h 1205561"/>
              <a:gd name="connsiteX11" fmla="*/ 559147 w 842756"/>
              <a:gd name="connsiteY11" fmla="*/ 285783 h 1205561"/>
              <a:gd name="connsiteX12" fmla="*/ 559312 w 842756"/>
              <a:gd name="connsiteY12" fmla="*/ 285856 h 1205561"/>
              <a:gd name="connsiteX13" fmla="*/ 559428 w 842756"/>
              <a:gd name="connsiteY13" fmla="*/ 285783 h 1205561"/>
              <a:gd name="connsiteX14" fmla="*/ 565704 w 842756"/>
              <a:gd name="connsiteY14" fmla="*/ 288510 h 1205561"/>
              <a:gd name="connsiteX15" fmla="*/ 571764 w 842756"/>
              <a:gd name="connsiteY15" fmla="*/ 293358 h 1205561"/>
              <a:gd name="connsiteX16" fmla="*/ 576071 w 842756"/>
              <a:gd name="connsiteY16" fmla="*/ 296718 h 1205561"/>
              <a:gd name="connsiteX17" fmla="*/ 580441 w 842756"/>
              <a:gd name="connsiteY17" fmla="*/ 298525 h 1205561"/>
              <a:gd name="connsiteX18" fmla="*/ 584833 w 842756"/>
              <a:gd name="connsiteY18" fmla="*/ 298179 h 1205561"/>
              <a:gd name="connsiteX19" fmla="*/ 589943 w 842756"/>
              <a:gd name="connsiteY19" fmla="*/ 294916 h 1205561"/>
              <a:gd name="connsiteX20" fmla="*/ 589931 w 842756"/>
              <a:gd name="connsiteY20" fmla="*/ 295147 h 1205561"/>
              <a:gd name="connsiteX21" fmla="*/ 590290 w 842756"/>
              <a:gd name="connsiteY21" fmla="*/ 294916 h 1205561"/>
              <a:gd name="connsiteX22" fmla="*/ 590116 w 842756"/>
              <a:gd name="connsiteY22" fmla="*/ 298033 h 1205561"/>
              <a:gd name="connsiteX23" fmla="*/ 595783 w 842756"/>
              <a:gd name="connsiteY23" fmla="*/ 298839 h 1205561"/>
              <a:gd name="connsiteX24" fmla="*/ 600678 w 842756"/>
              <a:gd name="connsiteY24" fmla="*/ 298379 h 1205561"/>
              <a:gd name="connsiteX25" fmla="*/ 613793 w 842756"/>
              <a:gd name="connsiteY25" fmla="*/ 296042 h 1205561"/>
              <a:gd name="connsiteX26" fmla="*/ 614070 w 842756"/>
              <a:gd name="connsiteY26" fmla="*/ 296170 h 1205561"/>
              <a:gd name="connsiteX27" fmla="*/ 614139 w 842756"/>
              <a:gd name="connsiteY27" fmla="*/ 296171 h 1205561"/>
              <a:gd name="connsiteX28" fmla="*/ 625956 w 842756"/>
              <a:gd name="connsiteY28" fmla="*/ 301495 h 1205561"/>
              <a:gd name="connsiteX29" fmla="*/ 639633 w 842756"/>
              <a:gd name="connsiteY29" fmla="*/ 312749 h 1205561"/>
              <a:gd name="connsiteX30" fmla="*/ 639250 w 842756"/>
              <a:gd name="connsiteY30" fmla="*/ 312719 h 1205561"/>
              <a:gd name="connsiteX31" fmla="*/ 639287 w 842756"/>
              <a:gd name="connsiteY31" fmla="*/ 312749 h 1205561"/>
              <a:gd name="connsiteX32" fmla="*/ 626535 w 842756"/>
              <a:gd name="connsiteY32" fmla="*/ 311729 h 1205561"/>
              <a:gd name="connsiteX33" fmla="*/ 617364 w 842756"/>
              <a:gd name="connsiteY33" fmla="*/ 313247 h 1205561"/>
              <a:gd name="connsiteX34" fmla="*/ 612105 w 842756"/>
              <a:gd name="connsiteY34" fmla="*/ 320887 h 1205561"/>
              <a:gd name="connsiteX35" fmla="*/ 593060 w 842756"/>
              <a:gd name="connsiteY35" fmla="*/ 346684 h 1205561"/>
              <a:gd name="connsiteX36" fmla="*/ 588212 w 842756"/>
              <a:gd name="connsiteY36" fmla="*/ 356726 h 1205561"/>
              <a:gd name="connsiteX37" fmla="*/ 576785 w 842756"/>
              <a:gd name="connsiteY37" fmla="*/ 389102 h 1205561"/>
              <a:gd name="connsiteX38" fmla="*/ 542158 w 842756"/>
              <a:gd name="connsiteY38" fmla="*/ 414034 h 1205561"/>
              <a:gd name="connsiteX39" fmla="*/ 487966 w 842756"/>
              <a:gd name="connsiteY39" fmla="*/ 466148 h 1205561"/>
              <a:gd name="connsiteX40" fmla="*/ 471518 w 842756"/>
              <a:gd name="connsiteY40" fmla="*/ 471862 h 1205561"/>
              <a:gd name="connsiteX41" fmla="*/ 471538 w 842756"/>
              <a:gd name="connsiteY41" fmla="*/ 471734 h 1205561"/>
              <a:gd name="connsiteX42" fmla="*/ 471172 w 842756"/>
              <a:gd name="connsiteY42" fmla="*/ 471862 h 1205561"/>
              <a:gd name="connsiteX43" fmla="*/ 478963 w 842756"/>
              <a:gd name="connsiteY43" fmla="*/ 425288 h 1205561"/>
              <a:gd name="connsiteX44" fmla="*/ 483811 w 842756"/>
              <a:gd name="connsiteY44" fmla="*/ 419748 h 1205561"/>
              <a:gd name="connsiteX45" fmla="*/ 496449 w 842756"/>
              <a:gd name="connsiteY45" fmla="*/ 376637 h 1205561"/>
              <a:gd name="connsiteX46" fmla="*/ 509262 w 842756"/>
              <a:gd name="connsiteY46" fmla="*/ 266695 h 1205561"/>
              <a:gd name="connsiteX47" fmla="*/ 496969 w 842756"/>
              <a:gd name="connsiteY47" fmla="*/ 243841 h 1205561"/>
              <a:gd name="connsiteX48" fmla="*/ 491602 w 842756"/>
              <a:gd name="connsiteY48" fmla="*/ 232241 h 1205561"/>
              <a:gd name="connsiteX49" fmla="*/ 504067 w 842756"/>
              <a:gd name="connsiteY49" fmla="*/ 229297 h 1205561"/>
              <a:gd name="connsiteX50" fmla="*/ 504297 w 842756"/>
              <a:gd name="connsiteY50" fmla="*/ 229325 h 1205561"/>
              <a:gd name="connsiteX51" fmla="*/ 652021 w 842756"/>
              <a:gd name="connsiteY51" fmla="*/ 67 h 1205561"/>
              <a:gd name="connsiteX52" fmla="*/ 645693 w 842756"/>
              <a:gd name="connsiteY52" fmla="*/ 1450 h 1205561"/>
              <a:gd name="connsiteX53" fmla="*/ 597908 w 842756"/>
              <a:gd name="connsiteY53" fmla="*/ 28805 h 1205561"/>
              <a:gd name="connsiteX54" fmla="*/ 483464 w 842756"/>
              <a:gd name="connsiteY54" fmla="*/ 99099 h 1205561"/>
              <a:gd name="connsiteX55" fmla="*/ 415422 w 842756"/>
              <a:gd name="connsiteY55" fmla="*/ 108967 h 1205561"/>
              <a:gd name="connsiteX56" fmla="*/ 396377 w 842756"/>
              <a:gd name="connsiteY56" fmla="*/ 109487 h 1205561"/>
              <a:gd name="connsiteX57" fmla="*/ 356036 w 842756"/>
              <a:gd name="connsiteY57" fmla="*/ 119356 h 1205561"/>
              <a:gd name="connsiteX58" fmla="*/ 310501 w 842756"/>
              <a:gd name="connsiteY58" fmla="*/ 127147 h 1205561"/>
              <a:gd name="connsiteX59" fmla="*/ 190344 w 842756"/>
              <a:gd name="connsiteY59" fmla="*/ 225661 h 1205561"/>
              <a:gd name="connsiteX60" fmla="*/ 97716 w 842756"/>
              <a:gd name="connsiteY60" fmla="*/ 421998 h 1205561"/>
              <a:gd name="connsiteX61" fmla="*/ 87674 w 842756"/>
              <a:gd name="connsiteY61" fmla="*/ 571242 h 1205561"/>
              <a:gd name="connsiteX62" fmla="*/ 84211 w 842756"/>
              <a:gd name="connsiteY62" fmla="*/ 657118 h 1205561"/>
              <a:gd name="connsiteX63" fmla="*/ 92522 w 842756"/>
              <a:gd name="connsiteY63" fmla="*/ 698498 h 1205561"/>
              <a:gd name="connsiteX64" fmla="*/ 105161 w 842756"/>
              <a:gd name="connsiteY64" fmla="*/ 714946 h 1205561"/>
              <a:gd name="connsiteX65" fmla="*/ 98062 w 842756"/>
              <a:gd name="connsiteY65" fmla="*/ 728797 h 1205561"/>
              <a:gd name="connsiteX66" fmla="*/ 96157 w 842756"/>
              <a:gd name="connsiteY66" fmla="*/ 753728 h 1205561"/>
              <a:gd name="connsiteX67" fmla="*/ 103083 w 842756"/>
              <a:gd name="connsiteY67" fmla="*/ 852070 h 1205561"/>
              <a:gd name="connsiteX68" fmla="*/ 131477 w 842756"/>
              <a:gd name="connsiteY68" fmla="*/ 907473 h 1205561"/>
              <a:gd name="connsiteX69" fmla="*/ 151042 w 842756"/>
              <a:gd name="connsiteY69" fmla="*/ 925826 h 1205561"/>
              <a:gd name="connsiteX70" fmla="*/ 158487 w 842756"/>
              <a:gd name="connsiteY70" fmla="*/ 935695 h 1205561"/>
              <a:gd name="connsiteX71" fmla="*/ 157448 w 842756"/>
              <a:gd name="connsiteY71" fmla="*/ 938638 h 1205561"/>
              <a:gd name="connsiteX72" fmla="*/ 77113 w 842756"/>
              <a:gd name="connsiteY72" fmla="*/ 924787 h 1205561"/>
              <a:gd name="connsiteX73" fmla="*/ 33655 w 842756"/>
              <a:gd name="connsiteY73" fmla="*/ 925133 h 1205561"/>
              <a:gd name="connsiteX74" fmla="*/ 8204 w 842756"/>
              <a:gd name="connsiteY74" fmla="*/ 941581 h 1205561"/>
              <a:gd name="connsiteX75" fmla="*/ 8031 w 842756"/>
              <a:gd name="connsiteY75" fmla="*/ 1061046 h 1205561"/>
              <a:gd name="connsiteX76" fmla="*/ 16168 w 842756"/>
              <a:gd name="connsiteY76" fmla="*/ 1073512 h 1205561"/>
              <a:gd name="connsiteX77" fmla="*/ 24479 w 842756"/>
              <a:gd name="connsiteY77" fmla="*/ 1089440 h 1205561"/>
              <a:gd name="connsiteX78" fmla="*/ 17553 w 842756"/>
              <a:gd name="connsiteY78" fmla="*/ 1119220 h 1205561"/>
              <a:gd name="connsiteX79" fmla="*/ 13571 w 842756"/>
              <a:gd name="connsiteY79" fmla="*/ 1136360 h 1205561"/>
              <a:gd name="connsiteX80" fmla="*/ 29022 w 842756"/>
              <a:gd name="connsiteY80" fmla="*/ 1205561 h 1205561"/>
              <a:gd name="connsiteX81" fmla="*/ 247489 w 842756"/>
              <a:gd name="connsiteY81" fmla="*/ 1205561 h 1205561"/>
              <a:gd name="connsiteX82" fmla="*/ 246094 w 842756"/>
              <a:gd name="connsiteY82" fmla="*/ 1203364 h 1205561"/>
              <a:gd name="connsiteX83" fmla="*/ 205061 w 842756"/>
              <a:gd name="connsiteY83" fmla="*/ 1172026 h 1205561"/>
              <a:gd name="connsiteX84" fmla="*/ 192595 w 842756"/>
              <a:gd name="connsiteY84" fmla="*/ 1169949 h 1205561"/>
              <a:gd name="connsiteX85" fmla="*/ 206619 w 842756"/>
              <a:gd name="connsiteY85" fmla="*/ 1153155 h 1205561"/>
              <a:gd name="connsiteX86" fmla="*/ 215752 w 842756"/>
              <a:gd name="connsiteY86" fmla="*/ 1149779 h 1205561"/>
              <a:gd name="connsiteX87" fmla="*/ 225144 w 842756"/>
              <a:gd name="connsiteY87" fmla="*/ 1150038 h 1205561"/>
              <a:gd name="connsiteX88" fmla="*/ 241073 w 842756"/>
              <a:gd name="connsiteY88" fmla="*/ 1164408 h 1205561"/>
              <a:gd name="connsiteX89" fmla="*/ 244189 w 842756"/>
              <a:gd name="connsiteY89" fmla="*/ 1152289 h 1205561"/>
              <a:gd name="connsiteX90" fmla="*/ 311366 w 842756"/>
              <a:gd name="connsiteY90" fmla="*/ 1192110 h 1205561"/>
              <a:gd name="connsiteX91" fmla="*/ 321062 w 842756"/>
              <a:gd name="connsiteY91" fmla="*/ 1197478 h 1205561"/>
              <a:gd name="connsiteX92" fmla="*/ 277951 w 842756"/>
              <a:gd name="connsiteY92" fmla="*/ 1202845 h 1205561"/>
              <a:gd name="connsiteX93" fmla="*/ 262693 w 842756"/>
              <a:gd name="connsiteY93" fmla="*/ 1202066 h 1205561"/>
              <a:gd name="connsiteX94" fmla="*/ 259923 w 842756"/>
              <a:gd name="connsiteY94" fmla="*/ 1205561 h 1205561"/>
              <a:gd name="connsiteX95" fmla="*/ 814002 w 842756"/>
              <a:gd name="connsiteY95" fmla="*/ 1205561 h 1205561"/>
              <a:gd name="connsiteX96" fmla="*/ 813117 w 842756"/>
              <a:gd name="connsiteY96" fmla="*/ 1204922 h 1205561"/>
              <a:gd name="connsiteX97" fmla="*/ 822466 w 842756"/>
              <a:gd name="connsiteY97" fmla="*/ 1184146 h 1205561"/>
              <a:gd name="connsiteX98" fmla="*/ 837875 w 842756"/>
              <a:gd name="connsiteY98" fmla="*/ 1135321 h 1205561"/>
              <a:gd name="connsiteX99" fmla="*/ 836490 w 842756"/>
              <a:gd name="connsiteY99" fmla="*/ 1092557 h 1205561"/>
              <a:gd name="connsiteX100" fmla="*/ 818657 w 842756"/>
              <a:gd name="connsiteY100" fmla="*/ 1074204 h 1205561"/>
              <a:gd name="connsiteX101" fmla="*/ 642923 w 842756"/>
              <a:gd name="connsiteY101" fmla="*/ 912495 h 1205561"/>
              <a:gd name="connsiteX102" fmla="*/ 569340 w 842756"/>
              <a:gd name="connsiteY102" fmla="*/ 868864 h 1205561"/>
              <a:gd name="connsiteX103" fmla="*/ 501817 w 842756"/>
              <a:gd name="connsiteY103" fmla="*/ 836834 h 1205561"/>
              <a:gd name="connsiteX104" fmla="*/ 499393 w 842756"/>
              <a:gd name="connsiteY104" fmla="*/ 820905 h 1205561"/>
              <a:gd name="connsiteX105" fmla="*/ 503375 w 842756"/>
              <a:gd name="connsiteY105" fmla="*/ 805843 h 1205561"/>
              <a:gd name="connsiteX106" fmla="*/ 495064 w 842756"/>
              <a:gd name="connsiteY106" fmla="*/ 777102 h 1205561"/>
              <a:gd name="connsiteX107" fmla="*/ 486581 w 842756"/>
              <a:gd name="connsiteY107" fmla="*/ 756325 h 1205561"/>
              <a:gd name="connsiteX108" fmla="*/ 477751 w 842756"/>
              <a:gd name="connsiteY108" fmla="*/ 744898 h 1205561"/>
              <a:gd name="connsiteX109" fmla="*/ 464246 w 842756"/>
              <a:gd name="connsiteY109" fmla="*/ 724987 h 1205561"/>
              <a:gd name="connsiteX110" fmla="*/ 450395 w 842756"/>
              <a:gd name="connsiteY110" fmla="*/ 704038 h 1205561"/>
              <a:gd name="connsiteX111" fmla="*/ 437237 w 842756"/>
              <a:gd name="connsiteY111" fmla="*/ 692091 h 1205561"/>
              <a:gd name="connsiteX112" fmla="*/ 430138 w 842756"/>
              <a:gd name="connsiteY112" fmla="*/ 675298 h 1205561"/>
              <a:gd name="connsiteX113" fmla="*/ 426849 w 842756"/>
              <a:gd name="connsiteY113" fmla="*/ 663697 h 1205561"/>
              <a:gd name="connsiteX114" fmla="*/ 424771 w 842756"/>
              <a:gd name="connsiteY114" fmla="*/ 655387 h 1205561"/>
              <a:gd name="connsiteX115" fmla="*/ 445547 w 842756"/>
              <a:gd name="connsiteY115" fmla="*/ 630455 h 1205561"/>
              <a:gd name="connsiteX116" fmla="*/ 591501 w 842756"/>
              <a:gd name="connsiteY116" fmla="*/ 513588 h 1205561"/>
              <a:gd name="connsiteX117" fmla="*/ 596523 w 842756"/>
              <a:gd name="connsiteY117" fmla="*/ 509086 h 1205561"/>
              <a:gd name="connsiteX118" fmla="*/ 610373 w 842756"/>
              <a:gd name="connsiteY118" fmla="*/ 494196 h 1205561"/>
              <a:gd name="connsiteX119" fmla="*/ 695730 w 842756"/>
              <a:gd name="connsiteY119" fmla="*/ 447969 h 1205561"/>
              <a:gd name="connsiteX120" fmla="*/ 722912 w 842756"/>
              <a:gd name="connsiteY120" fmla="*/ 439658 h 1205561"/>
              <a:gd name="connsiteX121" fmla="*/ 735378 w 842756"/>
              <a:gd name="connsiteY121" fmla="*/ 422345 h 1205561"/>
              <a:gd name="connsiteX122" fmla="*/ 738668 w 842756"/>
              <a:gd name="connsiteY122" fmla="*/ 403646 h 1205561"/>
              <a:gd name="connsiteX123" fmla="*/ 752865 w 842756"/>
              <a:gd name="connsiteY123" fmla="*/ 391699 h 1205561"/>
              <a:gd name="connsiteX124" fmla="*/ 745074 w 842756"/>
              <a:gd name="connsiteY124" fmla="*/ 377675 h 1205561"/>
              <a:gd name="connsiteX125" fmla="*/ 731916 w 842756"/>
              <a:gd name="connsiteY125" fmla="*/ 365902 h 1205561"/>
              <a:gd name="connsiteX126" fmla="*/ 735032 w 842756"/>
              <a:gd name="connsiteY126" fmla="*/ 361920 h 1205561"/>
              <a:gd name="connsiteX127" fmla="*/ 731742 w 842756"/>
              <a:gd name="connsiteY127" fmla="*/ 343048 h 1205561"/>
              <a:gd name="connsiteX128" fmla="*/ 726721 w 842756"/>
              <a:gd name="connsiteY128" fmla="*/ 338547 h 1205561"/>
              <a:gd name="connsiteX129" fmla="*/ 712351 w 842756"/>
              <a:gd name="connsiteY129" fmla="*/ 334391 h 1205561"/>
              <a:gd name="connsiteX130" fmla="*/ 698673 w 842756"/>
              <a:gd name="connsiteY130" fmla="*/ 338373 h 1205561"/>
              <a:gd name="connsiteX131" fmla="*/ 698154 w 842756"/>
              <a:gd name="connsiteY131" fmla="*/ 321579 h 1205561"/>
              <a:gd name="connsiteX132" fmla="*/ 685342 w 842756"/>
              <a:gd name="connsiteY132" fmla="*/ 314827 h 1205561"/>
              <a:gd name="connsiteX133" fmla="*/ 676512 w 842756"/>
              <a:gd name="connsiteY133" fmla="*/ 302707 h 1205561"/>
              <a:gd name="connsiteX134" fmla="*/ 667335 w 842756"/>
              <a:gd name="connsiteY134" fmla="*/ 304785 h 1205561"/>
              <a:gd name="connsiteX135" fmla="*/ 648290 w 842756"/>
              <a:gd name="connsiteY135" fmla="*/ 311191 h 1205561"/>
              <a:gd name="connsiteX136" fmla="*/ 677551 w 842756"/>
              <a:gd name="connsiteY136" fmla="*/ 278122 h 1205561"/>
              <a:gd name="connsiteX137" fmla="*/ 708023 w 842756"/>
              <a:gd name="connsiteY137" fmla="*/ 275525 h 1205561"/>
              <a:gd name="connsiteX138" fmla="*/ 717372 w 842756"/>
              <a:gd name="connsiteY138" fmla="*/ 276044 h 1205561"/>
              <a:gd name="connsiteX139" fmla="*/ 773815 w 842756"/>
              <a:gd name="connsiteY139" fmla="*/ 245745 h 1205561"/>
              <a:gd name="connsiteX140" fmla="*/ 775719 w 842756"/>
              <a:gd name="connsiteY140" fmla="*/ 245918 h 1205561"/>
              <a:gd name="connsiteX141" fmla="*/ 771217 w 842756"/>
              <a:gd name="connsiteY141" fmla="*/ 256826 h 1205561"/>
              <a:gd name="connsiteX142" fmla="*/ 776238 w 842756"/>
              <a:gd name="connsiteY142" fmla="*/ 263405 h 1205561"/>
              <a:gd name="connsiteX143" fmla="*/ 812597 w 842756"/>
              <a:gd name="connsiteY143" fmla="*/ 238993 h 1205561"/>
              <a:gd name="connsiteX144" fmla="*/ 828526 w 842756"/>
              <a:gd name="connsiteY144" fmla="*/ 125242 h 1205561"/>
              <a:gd name="connsiteX145" fmla="*/ 774507 w 842756"/>
              <a:gd name="connsiteY145" fmla="*/ 31575 h 1205561"/>
              <a:gd name="connsiteX146" fmla="*/ 744554 w 842756"/>
              <a:gd name="connsiteY146" fmla="*/ 16166 h 1205561"/>
              <a:gd name="connsiteX147" fmla="*/ 690709 w 842756"/>
              <a:gd name="connsiteY147" fmla="*/ 3008 h 1205561"/>
              <a:gd name="connsiteX148" fmla="*/ 673568 w 842756"/>
              <a:gd name="connsiteY148" fmla="*/ 1796 h 1205561"/>
              <a:gd name="connsiteX149" fmla="*/ 652021 w 842756"/>
              <a:gd name="connsiteY149" fmla="*/ 67 h 1205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</a:cxnLst>
            <a:rect l="l" t="t" r="r" b="b"/>
            <a:pathLst>
              <a:path w="842756" h="1205561">
                <a:moveTo>
                  <a:pt x="839442" y="1189893"/>
                </a:moveTo>
                <a:lnTo>
                  <a:pt x="826448" y="1195400"/>
                </a:lnTo>
                <a:lnTo>
                  <a:pt x="817632" y="1205561"/>
                </a:lnTo>
                <a:lnTo>
                  <a:pt x="837477" y="1205561"/>
                </a:lnTo>
                <a:close/>
                <a:moveTo>
                  <a:pt x="504414" y="229297"/>
                </a:moveTo>
                <a:cubicBezTo>
                  <a:pt x="506838" y="228951"/>
                  <a:pt x="509262" y="229817"/>
                  <a:pt x="512724" y="230336"/>
                </a:cubicBezTo>
                <a:cubicBezTo>
                  <a:pt x="508050" y="243321"/>
                  <a:pt x="509954" y="255614"/>
                  <a:pt x="513590" y="267907"/>
                </a:cubicBezTo>
                <a:cubicBezTo>
                  <a:pt x="516707" y="279204"/>
                  <a:pt x="523816" y="286314"/>
                  <a:pt x="533019" y="290769"/>
                </a:cubicBezTo>
                <a:lnTo>
                  <a:pt x="542726" y="294351"/>
                </a:lnTo>
                <a:lnTo>
                  <a:pt x="547979" y="293271"/>
                </a:lnTo>
                <a:cubicBezTo>
                  <a:pt x="549949" y="292276"/>
                  <a:pt x="551853" y="290848"/>
                  <a:pt x="553065" y="289549"/>
                </a:cubicBezTo>
                <a:cubicBezTo>
                  <a:pt x="555230" y="287212"/>
                  <a:pt x="557177" y="285956"/>
                  <a:pt x="559147" y="285783"/>
                </a:cubicBezTo>
                <a:lnTo>
                  <a:pt x="559312" y="285856"/>
                </a:lnTo>
                <a:lnTo>
                  <a:pt x="559428" y="285783"/>
                </a:lnTo>
                <a:cubicBezTo>
                  <a:pt x="561419" y="285610"/>
                  <a:pt x="563453" y="286519"/>
                  <a:pt x="565704" y="288510"/>
                </a:cubicBezTo>
                <a:cubicBezTo>
                  <a:pt x="567609" y="290241"/>
                  <a:pt x="569859" y="291627"/>
                  <a:pt x="571764" y="293358"/>
                </a:cubicBezTo>
                <a:cubicBezTo>
                  <a:pt x="573192" y="294657"/>
                  <a:pt x="574621" y="295814"/>
                  <a:pt x="576071" y="296718"/>
                </a:cubicBezTo>
                <a:lnTo>
                  <a:pt x="580441" y="298525"/>
                </a:lnTo>
                <a:lnTo>
                  <a:pt x="584833" y="298179"/>
                </a:lnTo>
                <a:cubicBezTo>
                  <a:pt x="586470" y="297611"/>
                  <a:pt x="588169" y="296561"/>
                  <a:pt x="589943" y="294916"/>
                </a:cubicBezTo>
                <a:lnTo>
                  <a:pt x="589931" y="295147"/>
                </a:lnTo>
                <a:lnTo>
                  <a:pt x="590290" y="294916"/>
                </a:lnTo>
                <a:cubicBezTo>
                  <a:pt x="590116" y="295955"/>
                  <a:pt x="590116" y="296994"/>
                  <a:pt x="590116" y="298033"/>
                </a:cubicBezTo>
                <a:lnTo>
                  <a:pt x="595783" y="298839"/>
                </a:lnTo>
                <a:lnTo>
                  <a:pt x="600678" y="298379"/>
                </a:lnTo>
                <a:cubicBezTo>
                  <a:pt x="605353" y="295695"/>
                  <a:pt x="609681" y="295219"/>
                  <a:pt x="613793" y="296042"/>
                </a:cubicBezTo>
                <a:lnTo>
                  <a:pt x="614070" y="296170"/>
                </a:lnTo>
                <a:lnTo>
                  <a:pt x="614139" y="296171"/>
                </a:lnTo>
                <a:cubicBezTo>
                  <a:pt x="618251" y="296994"/>
                  <a:pt x="622147" y="299071"/>
                  <a:pt x="625956" y="301495"/>
                </a:cubicBezTo>
                <a:cubicBezTo>
                  <a:pt x="630284" y="304265"/>
                  <a:pt x="633920" y="307901"/>
                  <a:pt x="639633" y="312749"/>
                </a:cubicBezTo>
                <a:lnTo>
                  <a:pt x="639250" y="312719"/>
                </a:lnTo>
                <a:lnTo>
                  <a:pt x="639287" y="312749"/>
                </a:lnTo>
                <a:lnTo>
                  <a:pt x="626535" y="311729"/>
                </a:lnTo>
                <a:lnTo>
                  <a:pt x="617364" y="313247"/>
                </a:lnTo>
                <a:cubicBezTo>
                  <a:pt x="614918" y="314740"/>
                  <a:pt x="613144" y="317251"/>
                  <a:pt x="612105" y="320887"/>
                </a:cubicBezTo>
                <a:cubicBezTo>
                  <a:pt x="608988" y="331967"/>
                  <a:pt x="602582" y="340278"/>
                  <a:pt x="593060" y="346684"/>
                </a:cubicBezTo>
                <a:cubicBezTo>
                  <a:pt x="590290" y="348588"/>
                  <a:pt x="587866" y="353436"/>
                  <a:pt x="588212" y="356726"/>
                </a:cubicBezTo>
                <a:cubicBezTo>
                  <a:pt x="589424" y="369538"/>
                  <a:pt x="583883" y="379061"/>
                  <a:pt x="576785" y="389102"/>
                </a:cubicBezTo>
                <a:cubicBezTo>
                  <a:pt x="567955" y="401568"/>
                  <a:pt x="556701" y="408840"/>
                  <a:pt x="542158" y="414034"/>
                </a:cubicBezTo>
                <a:cubicBezTo>
                  <a:pt x="523459" y="420613"/>
                  <a:pt x="505972" y="458011"/>
                  <a:pt x="487966" y="466148"/>
                </a:cubicBezTo>
                <a:cubicBezTo>
                  <a:pt x="483464" y="468226"/>
                  <a:pt x="478616" y="469438"/>
                  <a:pt x="471518" y="471862"/>
                </a:cubicBezTo>
                <a:lnTo>
                  <a:pt x="471538" y="471734"/>
                </a:lnTo>
                <a:lnTo>
                  <a:pt x="471172" y="471862"/>
                </a:lnTo>
                <a:cubicBezTo>
                  <a:pt x="473942" y="454548"/>
                  <a:pt x="476193" y="439831"/>
                  <a:pt x="478963" y="425288"/>
                </a:cubicBezTo>
                <a:cubicBezTo>
                  <a:pt x="479309" y="423210"/>
                  <a:pt x="481733" y="420613"/>
                  <a:pt x="483811" y="419748"/>
                </a:cubicBezTo>
                <a:cubicBezTo>
                  <a:pt x="490909" y="416804"/>
                  <a:pt x="493852" y="383216"/>
                  <a:pt x="496449" y="376637"/>
                </a:cubicBezTo>
                <a:cubicBezTo>
                  <a:pt x="510647" y="341144"/>
                  <a:pt x="515668" y="304265"/>
                  <a:pt x="509262" y="266695"/>
                </a:cubicBezTo>
                <a:cubicBezTo>
                  <a:pt x="507877" y="258557"/>
                  <a:pt x="501124" y="251459"/>
                  <a:pt x="496969" y="243841"/>
                </a:cubicBezTo>
                <a:cubicBezTo>
                  <a:pt x="494891" y="240032"/>
                  <a:pt x="493333" y="236223"/>
                  <a:pt x="491602" y="232241"/>
                </a:cubicBezTo>
                <a:cubicBezTo>
                  <a:pt x="495757" y="231202"/>
                  <a:pt x="499912" y="229990"/>
                  <a:pt x="504067" y="229297"/>
                </a:cubicBezTo>
                <a:lnTo>
                  <a:pt x="504297" y="229325"/>
                </a:lnTo>
                <a:close/>
                <a:moveTo>
                  <a:pt x="652021" y="67"/>
                </a:moveTo>
                <a:cubicBezTo>
                  <a:pt x="649773" y="216"/>
                  <a:pt x="647641" y="627"/>
                  <a:pt x="645693" y="1450"/>
                </a:cubicBezTo>
                <a:cubicBezTo>
                  <a:pt x="628899" y="8721"/>
                  <a:pt x="612797" y="18071"/>
                  <a:pt x="597908" y="28805"/>
                </a:cubicBezTo>
                <a:cubicBezTo>
                  <a:pt x="560164" y="55988"/>
                  <a:pt x="530904" y="94943"/>
                  <a:pt x="483464" y="99099"/>
                </a:cubicBezTo>
                <a:cubicBezTo>
                  <a:pt x="460610" y="101003"/>
                  <a:pt x="437929" y="119182"/>
                  <a:pt x="415422" y="108967"/>
                </a:cubicBezTo>
                <a:cubicBezTo>
                  <a:pt x="410227" y="106543"/>
                  <a:pt x="401917" y="107063"/>
                  <a:pt x="396377" y="109487"/>
                </a:cubicBezTo>
                <a:cubicBezTo>
                  <a:pt x="383391" y="115200"/>
                  <a:pt x="369887" y="117970"/>
                  <a:pt x="356036" y="119356"/>
                </a:cubicBezTo>
                <a:cubicBezTo>
                  <a:pt x="340800" y="120741"/>
                  <a:pt x="324352" y="121260"/>
                  <a:pt x="310501" y="127147"/>
                </a:cubicBezTo>
                <a:cubicBezTo>
                  <a:pt x="262542" y="147750"/>
                  <a:pt x="221509" y="183070"/>
                  <a:pt x="190344" y="225661"/>
                </a:cubicBezTo>
                <a:cubicBezTo>
                  <a:pt x="146713" y="285047"/>
                  <a:pt x="118319" y="351532"/>
                  <a:pt x="97716" y="421998"/>
                </a:cubicBezTo>
                <a:cubicBezTo>
                  <a:pt x="83345" y="471169"/>
                  <a:pt x="76593" y="520686"/>
                  <a:pt x="87674" y="571242"/>
                </a:cubicBezTo>
                <a:cubicBezTo>
                  <a:pt x="94080" y="600329"/>
                  <a:pt x="93907" y="628723"/>
                  <a:pt x="84211" y="657118"/>
                </a:cubicBezTo>
                <a:cubicBezTo>
                  <a:pt x="79017" y="672181"/>
                  <a:pt x="82826" y="686032"/>
                  <a:pt x="92522" y="698498"/>
                </a:cubicBezTo>
                <a:cubicBezTo>
                  <a:pt x="97196" y="704558"/>
                  <a:pt x="101871" y="710791"/>
                  <a:pt x="105161" y="714946"/>
                </a:cubicBezTo>
                <a:cubicBezTo>
                  <a:pt x="102217" y="720486"/>
                  <a:pt x="98928" y="724295"/>
                  <a:pt x="98062" y="728797"/>
                </a:cubicBezTo>
                <a:cubicBezTo>
                  <a:pt x="96504" y="736934"/>
                  <a:pt x="95638" y="745418"/>
                  <a:pt x="96157" y="753728"/>
                </a:cubicBezTo>
                <a:cubicBezTo>
                  <a:pt x="98062" y="786624"/>
                  <a:pt x="100486" y="819347"/>
                  <a:pt x="103083" y="852070"/>
                </a:cubicBezTo>
                <a:cubicBezTo>
                  <a:pt x="104814" y="874231"/>
                  <a:pt x="114337" y="892930"/>
                  <a:pt x="131477" y="907473"/>
                </a:cubicBezTo>
                <a:cubicBezTo>
                  <a:pt x="138230" y="913187"/>
                  <a:pt x="144809" y="919420"/>
                  <a:pt x="151042" y="925826"/>
                </a:cubicBezTo>
                <a:cubicBezTo>
                  <a:pt x="153985" y="928769"/>
                  <a:pt x="156063" y="932405"/>
                  <a:pt x="158487" y="935695"/>
                </a:cubicBezTo>
                <a:cubicBezTo>
                  <a:pt x="158140" y="936560"/>
                  <a:pt x="157794" y="937599"/>
                  <a:pt x="157448" y="938638"/>
                </a:cubicBezTo>
                <a:cubicBezTo>
                  <a:pt x="151561" y="938638"/>
                  <a:pt x="82826" y="925480"/>
                  <a:pt x="77113" y="924787"/>
                </a:cubicBezTo>
                <a:cubicBezTo>
                  <a:pt x="41793" y="920459"/>
                  <a:pt x="69148" y="929635"/>
                  <a:pt x="33655" y="925133"/>
                </a:cubicBezTo>
                <a:cubicBezTo>
                  <a:pt x="18246" y="923229"/>
                  <a:pt x="12186" y="927038"/>
                  <a:pt x="8204" y="941581"/>
                </a:cubicBezTo>
                <a:cubicBezTo>
                  <a:pt x="-2530" y="981403"/>
                  <a:pt x="-2877" y="1021224"/>
                  <a:pt x="8031" y="1061046"/>
                </a:cubicBezTo>
                <a:cubicBezTo>
                  <a:pt x="9243" y="1065721"/>
                  <a:pt x="12359" y="1071088"/>
                  <a:pt x="16168" y="1073512"/>
                </a:cubicBezTo>
                <a:cubicBezTo>
                  <a:pt x="22401" y="1077667"/>
                  <a:pt x="24652" y="1082861"/>
                  <a:pt x="24479" y="1089440"/>
                </a:cubicBezTo>
                <a:cubicBezTo>
                  <a:pt x="24133" y="1099655"/>
                  <a:pt x="23440" y="1109870"/>
                  <a:pt x="17553" y="1119220"/>
                </a:cubicBezTo>
                <a:cubicBezTo>
                  <a:pt x="14610" y="1124068"/>
                  <a:pt x="13052" y="1130820"/>
                  <a:pt x="13571" y="1136360"/>
                </a:cubicBezTo>
                <a:lnTo>
                  <a:pt x="29022" y="1205561"/>
                </a:lnTo>
                <a:lnTo>
                  <a:pt x="247489" y="1205561"/>
                </a:lnTo>
                <a:lnTo>
                  <a:pt x="246094" y="1203364"/>
                </a:lnTo>
                <a:cubicBezTo>
                  <a:pt x="238995" y="1184146"/>
                  <a:pt x="225837" y="1173238"/>
                  <a:pt x="205061" y="1172026"/>
                </a:cubicBezTo>
                <a:cubicBezTo>
                  <a:pt x="201771" y="1171853"/>
                  <a:pt x="198481" y="1170988"/>
                  <a:pt x="192595" y="1169949"/>
                </a:cubicBezTo>
                <a:cubicBezTo>
                  <a:pt x="197962" y="1163023"/>
                  <a:pt x="201251" y="1156444"/>
                  <a:pt x="206619" y="1153155"/>
                </a:cubicBezTo>
                <a:cubicBezTo>
                  <a:pt x="209129" y="1151596"/>
                  <a:pt x="212419" y="1150384"/>
                  <a:pt x="215752" y="1149779"/>
                </a:cubicBezTo>
                <a:cubicBezTo>
                  <a:pt x="219085" y="1149172"/>
                  <a:pt x="222461" y="1149172"/>
                  <a:pt x="225144" y="1150038"/>
                </a:cubicBezTo>
                <a:cubicBezTo>
                  <a:pt x="230858" y="1151943"/>
                  <a:pt x="235013" y="1158695"/>
                  <a:pt x="241073" y="1164408"/>
                </a:cubicBezTo>
                <a:cubicBezTo>
                  <a:pt x="242285" y="1159734"/>
                  <a:pt x="243151" y="1156617"/>
                  <a:pt x="244189" y="1152289"/>
                </a:cubicBezTo>
                <a:cubicBezTo>
                  <a:pt x="261157" y="1175143"/>
                  <a:pt x="288859" y="1179125"/>
                  <a:pt x="311366" y="1192110"/>
                </a:cubicBezTo>
                <a:cubicBezTo>
                  <a:pt x="314656" y="1194015"/>
                  <a:pt x="317772" y="1195746"/>
                  <a:pt x="321062" y="1197478"/>
                </a:cubicBezTo>
                <a:cubicBezTo>
                  <a:pt x="306692" y="1203537"/>
                  <a:pt x="292495" y="1205269"/>
                  <a:pt x="277951" y="1202845"/>
                </a:cubicBezTo>
                <a:cubicBezTo>
                  <a:pt x="269900" y="1201286"/>
                  <a:pt x="265831" y="1200594"/>
                  <a:pt x="262693" y="1202066"/>
                </a:cubicBezTo>
                <a:lnTo>
                  <a:pt x="259923" y="1205561"/>
                </a:lnTo>
                <a:lnTo>
                  <a:pt x="814002" y="1205561"/>
                </a:lnTo>
                <a:lnTo>
                  <a:pt x="813117" y="1204922"/>
                </a:lnTo>
                <a:cubicBezTo>
                  <a:pt x="816233" y="1197997"/>
                  <a:pt x="818484" y="1190552"/>
                  <a:pt x="822466" y="1184146"/>
                </a:cubicBezTo>
                <a:cubicBezTo>
                  <a:pt x="832508" y="1167698"/>
                  <a:pt x="828353" y="1152115"/>
                  <a:pt x="837875" y="1135321"/>
                </a:cubicBezTo>
                <a:cubicBezTo>
                  <a:pt x="845320" y="1120605"/>
                  <a:pt x="843762" y="1100521"/>
                  <a:pt x="836490" y="1092557"/>
                </a:cubicBezTo>
                <a:cubicBezTo>
                  <a:pt x="828179" y="1085978"/>
                  <a:pt x="826448" y="1081303"/>
                  <a:pt x="818657" y="1074204"/>
                </a:cubicBezTo>
                <a:cubicBezTo>
                  <a:pt x="759964" y="1020532"/>
                  <a:pt x="701270" y="966686"/>
                  <a:pt x="642923" y="912495"/>
                </a:cubicBezTo>
                <a:cubicBezTo>
                  <a:pt x="621454" y="892757"/>
                  <a:pt x="597735" y="877175"/>
                  <a:pt x="569340" y="868864"/>
                </a:cubicBezTo>
                <a:cubicBezTo>
                  <a:pt x="547179" y="862285"/>
                  <a:pt x="519823" y="850858"/>
                  <a:pt x="501817" y="836834"/>
                </a:cubicBezTo>
                <a:cubicBezTo>
                  <a:pt x="495757" y="832159"/>
                  <a:pt x="494545" y="827831"/>
                  <a:pt x="499393" y="820905"/>
                </a:cubicBezTo>
                <a:cubicBezTo>
                  <a:pt x="502163" y="816923"/>
                  <a:pt x="504067" y="810690"/>
                  <a:pt x="503375" y="805843"/>
                </a:cubicBezTo>
                <a:cubicBezTo>
                  <a:pt x="501644" y="795281"/>
                  <a:pt x="491429" y="787317"/>
                  <a:pt x="495064" y="777102"/>
                </a:cubicBezTo>
                <a:cubicBezTo>
                  <a:pt x="498700" y="766887"/>
                  <a:pt x="496103" y="761693"/>
                  <a:pt x="486581" y="756325"/>
                </a:cubicBezTo>
                <a:cubicBezTo>
                  <a:pt x="480348" y="752689"/>
                  <a:pt x="484330" y="747842"/>
                  <a:pt x="477751" y="744898"/>
                </a:cubicBezTo>
                <a:cubicBezTo>
                  <a:pt x="469094" y="740916"/>
                  <a:pt x="463900" y="735203"/>
                  <a:pt x="464246" y="724987"/>
                </a:cubicBezTo>
                <a:cubicBezTo>
                  <a:pt x="464592" y="715119"/>
                  <a:pt x="459571" y="708020"/>
                  <a:pt x="450395" y="704038"/>
                </a:cubicBezTo>
                <a:cubicBezTo>
                  <a:pt x="443123" y="700748"/>
                  <a:pt x="444682" y="695035"/>
                  <a:pt x="437237" y="692091"/>
                </a:cubicBezTo>
                <a:cubicBezTo>
                  <a:pt x="428926" y="688629"/>
                  <a:pt x="426156" y="683608"/>
                  <a:pt x="430138" y="675298"/>
                </a:cubicBezTo>
                <a:cubicBezTo>
                  <a:pt x="432389" y="670623"/>
                  <a:pt x="432389" y="666121"/>
                  <a:pt x="426849" y="663697"/>
                </a:cubicBezTo>
                <a:cubicBezTo>
                  <a:pt x="422174" y="661619"/>
                  <a:pt x="422174" y="658676"/>
                  <a:pt x="424771" y="655387"/>
                </a:cubicBezTo>
                <a:cubicBezTo>
                  <a:pt x="431523" y="646730"/>
                  <a:pt x="436891" y="635995"/>
                  <a:pt x="445547" y="630455"/>
                </a:cubicBezTo>
                <a:cubicBezTo>
                  <a:pt x="493852" y="599983"/>
                  <a:pt x="542850" y="543194"/>
                  <a:pt x="591501" y="513588"/>
                </a:cubicBezTo>
                <a:cubicBezTo>
                  <a:pt x="593406" y="512376"/>
                  <a:pt x="594964" y="510644"/>
                  <a:pt x="596523" y="509086"/>
                </a:cubicBezTo>
                <a:cubicBezTo>
                  <a:pt x="601197" y="504065"/>
                  <a:pt x="605179" y="498525"/>
                  <a:pt x="610373" y="494196"/>
                </a:cubicBezTo>
                <a:cubicBezTo>
                  <a:pt x="635998" y="473420"/>
                  <a:pt x="664219" y="457838"/>
                  <a:pt x="695730" y="447969"/>
                </a:cubicBezTo>
                <a:cubicBezTo>
                  <a:pt x="704733" y="445026"/>
                  <a:pt x="713736" y="441217"/>
                  <a:pt x="722912" y="439658"/>
                </a:cubicBezTo>
                <a:cubicBezTo>
                  <a:pt x="736071" y="437581"/>
                  <a:pt x="738668" y="434810"/>
                  <a:pt x="735378" y="422345"/>
                </a:cubicBezTo>
                <a:cubicBezTo>
                  <a:pt x="746459" y="415765"/>
                  <a:pt x="746979" y="413515"/>
                  <a:pt x="738668" y="403646"/>
                </a:cubicBezTo>
                <a:cubicBezTo>
                  <a:pt x="747325" y="403819"/>
                  <a:pt x="752865" y="398971"/>
                  <a:pt x="752865" y="391699"/>
                </a:cubicBezTo>
                <a:cubicBezTo>
                  <a:pt x="752865" y="386852"/>
                  <a:pt x="748537" y="381831"/>
                  <a:pt x="745074" y="377675"/>
                </a:cubicBezTo>
                <a:cubicBezTo>
                  <a:pt x="741438" y="373174"/>
                  <a:pt x="736417" y="369884"/>
                  <a:pt x="731916" y="365902"/>
                </a:cubicBezTo>
                <a:cubicBezTo>
                  <a:pt x="733647" y="363651"/>
                  <a:pt x="734339" y="362786"/>
                  <a:pt x="735032" y="361920"/>
                </a:cubicBezTo>
                <a:cubicBezTo>
                  <a:pt x="743169" y="352397"/>
                  <a:pt x="742477" y="348762"/>
                  <a:pt x="731742" y="343048"/>
                </a:cubicBezTo>
                <a:cubicBezTo>
                  <a:pt x="729665" y="342009"/>
                  <a:pt x="727933" y="340451"/>
                  <a:pt x="726721" y="338547"/>
                </a:cubicBezTo>
                <a:cubicBezTo>
                  <a:pt x="722912" y="332833"/>
                  <a:pt x="718238" y="332314"/>
                  <a:pt x="712351" y="334391"/>
                </a:cubicBezTo>
                <a:cubicBezTo>
                  <a:pt x="708196" y="335776"/>
                  <a:pt x="704040" y="336815"/>
                  <a:pt x="698673" y="338373"/>
                </a:cubicBezTo>
                <a:cubicBezTo>
                  <a:pt x="698673" y="331621"/>
                  <a:pt x="700405" y="325388"/>
                  <a:pt x="698154" y="321579"/>
                </a:cubicBezTo>
                <a:cubicBezTo>
                  <a:pt x="696249" y="318116"/>
                  <a:pt x="690016" y="317078"/>
                  <a:pt x="685342" y="314827"/>
                </a:cubicBezTo>
                <a:cubicBezTo>
                  <a:pt x="686900" y="306516"/>
                  <a:pt x="684649" y="302707"/>
                  <a:pt x="676512" y="302707"/>
                </a:cubicBezTo>
                <a:cubicBezTo>
                  <a:pt x="673395" y="302707"/>
                  <a:pt x="670279" y="303919"/>
                  <a:pt x="667335" y="304785"/>
                </a:cubicBezTo>
                <a:cubicBezTo>
                  <a:pt x="661276" y="306689"/>
                  <a:pt x="655216" y="308940"/>
                  <a:pt x="648290" y="311191"/>
                </a:cubicBezTo>
                <a:cubicBezTo>
                  <a:pt x="655043" y="296128"/>
                  <a:pt x="665950" y="286779"/>
                  <a:pt x="677551" y="278122"/>
                </a:cubicBezTo>
                <a:cubicBezTo>
                  <a:pt x="686900" y="271196"/>
                  <a:pt x="697288" y="271889"/>
                  <a:pt x="708023" y="275525"/>
                </a:cubicBezTo>
                <a:cubicBezTo>
                  <a:pt x="710793" y="276564"/>
                  <a:pt x="714602" y="277083"/>
                  <a:pt x="717372" y="276044"/>
                </a:cubicBezTo>
                <a:cubicBezTo>
                  <a:pt x="737802" y="268946"/>
                  <a:pt x="758059" y="261501"/>
                  <a:pt x="773815" y="245745"/>
                </a:cubicBezTo>
                <a:cubicBezTo>
                  <a:pt x="773988" y="245572"/>
                  <a:pt x="774853" y="245745"/>
                  <a:pt x="775719" y="245918"/>
                </a:cubicBezTo>
                <a:cubicBezTo>
                  <a:pt x="774161" y="249554"/>
                  <a:pt x="772776" y="253190"/>
                  <a:pt x="771217" y="256826"/>
                </a:cubicBezTo>
                <a:cubicBezTo>
                  <a:pt x="768967" y="262020"/>
                  <a:pt x="771564" y="264271"/>
                  <a:pt x="776238" y="263405"/>
                </a:cubicBezTo>
                <a:cubicBezTo>
                  <a:pt x="791821" y="260635"/>
                  <a:pt x="805672" y="254748"/>
                  <a:pt x="812597" y="238993"/>
                </a:cubicBezTo>
                <a:cubicBezTo>
                  <a:pt x="828353" y="202634"/>
                  <a:pt x="835278" y="164717"/>
                  <a:pt x="828526" y="125242"/>
                </a:cubicBezTo>
                <a:cubicBezTo>
                  <a:pt x="821946" y="87152"/>
                  <a:pt x="810173" y="50447"/>
                  <a:pt x="774507" y="31575"/>
                </a:cubicBezTo>
                <a:cubicBezTo>
                  <a:pt x="764638" y="26381"/>
                  <a:pt x="754596" y="21187"/>
                  <a:pt x="744554" y="16166"/>
                </a:cubicBezTo>
                <a:cubicBezTo>
                  <a:pt x="732608" y="10106"/>
                  <a:pt x="704560" y="1103"/>
                  <a:pt x="690709" y="3008"/>
                </a:cubicBezTo>
                <a:cubicBezTo>
                  <a:pt x="685169" y="3700"/>
                  <a:pt x="679282" y="2142"/>
                  <a:pt x="673568" y="1796"/>
                </a:cubicBezTo>
                <a:cubicBezTo>
                  <a:pt x="666556" y="1536"/>
                  <a:pt x="658765" y="-379"/>
                  <a:pt x="652021" y="67"/>
                </a:cubicBezTo>
                <a:close/>
              </a:path>
            </a:pathLst>
          </a:custGeom>
          <a:solidFill>
            <a:schemeClr val="accent1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981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Top Corners Rounded 8">
            <a:extLst>
              <a:ext uri="{FF2B5EF4-FFF2-40B4-BE49-F238E27FC236}">
                <a16:creationId xmlns:a16="http://schemas.microsoft.com/office/drawing/2014/main" id="{DA20E918-DA9A-4F48-9215-1A8F60877557}"/>
              </a:ext>
            </a:extLst>
          </p:cNvPr>
          <p:cNvSpPr/>
          <p:nvPr userDrawn="1"/>
        </p:nvSpPr>
        <p:spPr>
          <a:xfrm rot="16200000">
            <a:off x="5831567" y="-5251785"/>
            <a:ext cx="822960" cy="11897907"/>
          </a:xfrm>
          <a:prstGeom prst="round2SameRect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778598" y="339509"/>
            <a:ext cx="11118128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7B64D17-4E36-4D2F-813F-F00520A87E62}"/>
              </a:ext>
            </a:extLst>
          </p:cNvPr>
          <p:cNvGrpSpPr/>
          <p:nvPr userDrawn="1"/>
        </p:nvGrpSpPr>
        <p:grpSpPr>
          <a:xfrm>
            <a:off x="11655277" y="285688"/>
            <a:ext cx="536723" cy="822960"/>
            <a:chOff x="11897987" y="0"/>
            <a:chExt cx="294013" cy="686144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C93637F-75A3-4C4A-A236-4D1360A4BF76}"/>
                </a:ext>
              </a:extLst>
            </p:cNvPr>
            <p:cNvSpPr/>
            <p:nvPr userDrawn="1"/>
          </p:nvSpPr>
          <p:spPr>
            <a:xfrm>
              <a:off x="12043611" y="0"/>
              <a:ext cx="148389" cy="6858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065A1FE-BE12-4725-82E7-CBC10C86F3E6}"/>
                </a:ext>
              </a:extLst>
            </p:cNvPr>
            <p:cNvSpPr/>
            <p:nvPr userDrawn="1"/>
          </p:nvSpPr>
          <p:spPr>
            <a:xfrm>
              <a:off x="11897987" y="3446"/>
              <a:ext cx="148389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6907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296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4" r:id="rId3"/>
    <p:sldLayoutId id="2147483742" r:id="rId4"/>
    <p:sldLayoutId id="2147483731" r:id="rId5"/>
    <p:sldLayoutId id="2147483737" r:id="rId6"/>
    <p:sldLayoutId id="2147483736" r:id="rId7"/>
    <p:sldLayoutId id="2147483739" r:id="rId8"/>
    <p:sldLayoutId id="2147483740" r:id="rId9"/>
    <p:sldLayoutId id="2147483732" r:id="rId10"/>
    <p:sldLayoutId id="2147483741" r:id="rId11"/>
    <p:sldLayoutId id="2147483746" r:id="rId12"/>
    <p:sldLayoutId id="2147483745" r:id="rId13"/>
    <p:sldLayoutId id="2147483747" r:id="rId14"/>
    <p:sldLayoutId id="2147483751" r:id="rId15"/>
    <p:sldLayoutId id="2147483748" r:id="rId16"/>
    <p:sldLayoutId id="2147483749" r:id="rId17"/>
    <p:sldLayoutId id="2147483750" r:id="rId18"/>
    <p:sldLayoutId id="2147483752" r:id="rId19"/>
    <p:sldLayoutId id="2147483753" r:id="rId20"/>
    <p:sldLayoutId id="2147483754" r:id="rId21"/>
    <p:sldLayoutId id="2147483733" r:id="rId22"/>
    <p:sldLayoutId id="2147483734" r:id="rId23"/>
    <p:sldLayoutId id="2147483755" r:id="rId2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F0A60D7-6F23-4E6E-A424-16D35836A2DB}"/>
              </a:ext>
            </a:extLst>
          </p:cNvPr>
          <p:cNvGrpSpPr/>
          <p:nvPr/>
        </p:nvGrpSpPr>
        <p:grpSpPr>
          <a:xfrm>
            <a:off x="6833939" y="808121"/>
            <a:ext cx="4936958" cy="2880704"/>
            <a:chOff x="7255042" y="627648"/>
            <a:chExt cx="4936958" cy="288070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1C91C80-AA1F-4767-B952-87F7DC62FA86}"/>
                </a:ext>
              </a:extLst>
            </p:cNvPr>
            <p:cNvSpPr/>
            <p:nvPr/>
          </p:nvSpPr>
          <p:spPr>
            <a:xfrm>
              <a:off x="9659712" y="627648"/>
              <a:ext cx="2532288" cy="9123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74CFEA5-FCF6-40D4-9BFE-EE1F2DAA8169}"/>
                </a:ext>
              </a:extLst>
            </p:cNvPr>
            <p:cNvSpPr/>
            <p:nvPr/>
          </p:nvSpPr>
          <p:spPr>
            <a:xfrm>
              <a:off x="8470232" y="1611803"/>
              <a:ext cx="3721768" cy="9123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9B6147C-3901-4039-AB59-AD95011D6D9D}"/>
                </a:ext>
              </a:extLst>
            </p:cNvPr>
            <p:cNvSpPr/>
            <p:nvPr/>
          </p:nvSpPr>
          <p:spPr>
            <a:xfrm>
              <a:off x="7255042" y="2595958"/>
              <a:ext cx="4936958" cy="91239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6" name="TextBox 5">
            <a:hlinkClick r:id="rId2"/>
          </p:cNvPr>
          <p:cNvSpPr txBox="1"/>
          <p:nvPr/>
        </p:nvSpPr>
        <p:spPr>
          <a:xfrm>
            <a:off x="-1" y="6597853"/>
            <a:ext cx="1173079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2"/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9659712" y="5894225"/>
            <a:ext cx="1996578" cy="490676"/>
            <a:chOff x="3275856" y="1242391"/>
            <a:chExt cx="1656184" cy="407020"/>
          </a:xfrm>
        </p:grpSpPr>
        <p:sp>
          <p:nvSpPr>
            <p:cNvPr id="8" name="Rounded Rectangle 7"/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pic>
          <p:nvPicPr>
            <p:cNvPr id="9" name="Picture 2" descr="E:\002-KIMS BUSINESS\007-01-ALLPPT.com\011-ALLPPT-LOGO\allppt-logo-e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5787192" y="825834"/>
            <a:ext cx="56668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Free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208295" y="3821241"/>
            <a:ext cx="562491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Insert the Sub Title</a:t>
            </a:r>
          </a:p>
          <a:p>
            <a:pPr algn="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of Your Presentation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655AA7-32FD-4031-8274-CF0050FE4149}"/>
              </a:ext>
            </a:extLst>
          </p:cNvPr>
          <p:cNvSpPr txBox="1"/>
          <p:nvPr/>
        </p:nvSpPr>
        <p:spPr>
          <a:xfrm>
            <a:off x="5787192" y="1786011"/>
            <a:ext cx="56668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Christian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568CB1-6117-4F0A-859C-4E9FE3E7FB24}"/>
              </a:ext>
            </a:extLst>
          </p:cNvPr>
          <p:cNvSpPr txBox="1"/>
          <p:nvPr/>
        </p:nvSpPr>
        <p:spPr>
          <a:xfrm>
            <a:off x="5787192" y="2746188"/>
            <a:ext cx="56668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264020-0CC1-47D1-9F01-EE4FF6F0E0F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F4D538A-B040-4F0B-8D1F-DEE716678DE6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1642694" y="2211327"/>
            <a:ext cx="960137" cy="1190225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5890245-9E23-4579-BE94-EF21E48675E4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1642694" y="4019075"/>
            <a:ext cx="667036" cy="6165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D1ED808-A43C-4FBC-8DC5-34CBF276FC21}"/>
              </a:ext>
            </a:extLst>
          </p:cNvPr>
          <p:cNvCxnSpPr>
            <a:cxnSpLocks/>
            <a:stCxn id="30" idx="3"/>
          </p:cNvCxnSpPr>
          <p:nvPr/>
        </p:nvCxnSpPr>
        <p:spPr>
          <a:xfrm flipV="1">
            <a:off x="1642694" y="4621401"/>
            <a:ext cx="938557" cy="1217752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D2EE906-8FFF-468E-B5A2-AF954F779F3B}"/>
              </a:ext>
            </a:extLst>
          </p:cNvPr>
          <p:cNvCxnSpPr>
            <a:cxnSpLocks/>
            <a:stCxn id="29" idx="0"/>
          </p:cNvCxnSpPr>
          <p:nvPr/>
        </p:nvCxnSpPr>
        <p:spPr>
          <a:xfrm flipV="1">
            <a:off x="3184010" y="4624074"/>
            <a:ext cx="2" cy="783031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0D39A3D-8041-4080-B265-5FD60352AC2E}"/>
              </a:ext>
            </a:extLst>
          </p:cNvPr>
          <p:cNvCxnSpPr>
            <a:cxnSpLocks/>
            <a:endCxn id="25" idx="2"/>
          </p:cNvCxnSpPr>
          <p:nvPr/>
        </p:nvCxnSpPr>
        <p:spPr>
          <a:xfrm flipV="1">
            <a:off x="3180443" y="2643375"/>
            <a:ext cx="3567" cy="75817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4387F48-18FB-4650-857B-FF01EF223485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3786691" y="4624074"/>
            <a:ext cx="938635" cy="1215079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21A72D-9935-4F56-8C83-E624C968E928}"/>
              </a:ext>
            </a:extLst>
          </p:cNvPr>
          <p:cNvCxnSpPr>
            <a:cxnSpLocks/>
            <a:endCxn id="27" idx="1"/>
          </p:cNvCxnSpPr>
          <p:nvPr/>
        </p:nvCxnSpPr>
        <p:spPr>
          <a:xfrm flipV="1">
            <a:off x="4049923" y="4025240"/>
            <a:ext cx="675403" cy="2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FC60E09-76F2-4FF5-97CE-BB65A49896C6}"/>
              </a:ext>
            </a:extLst>
          </p:cNvPr>
          <p:cNvCxnSpPr>
            <a:cxnSpLocks/>
            <a:stCxn id="26" idx="1"/>
          </p:cNvCxnSpPr>
          <p:nvPr/>
        </p:nvCxnSpPr>
        <p:spPr>
          <a:xfrm flipH="1">
            <a:off x="3728099" y="2211327"/>
            <a:ext cx="997227" cy="1173053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CA40CF8-B2C2-4FD1-901E-E1304852F5BE}"/>
              </a:ext>
            </a:extLst>
          </p:cNvPr>
          <p:cNvSpPr/>
          <p:nvPr/>
        </p:nvSpPr>
        <p:spPr>
          <a:xfrm>
            <a:off x="778598" y="1779279"/>
            <a:ext cx="864096" cy="8640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B87CD45-3FC6-447F-8AAE-A36FA0BB55AF}"/>
              </a:ext>
            </a:extLst>
          </p:cNvPr>
          <p:cNvSpPr/>
          <p:nvPr/>
        </p:nvSpPr>
        <p:spPr>
          <a:xfrm>
            <a:off x="2751962" y="1779279"/>
            <a:ext cx="864096" cy="8640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65F5959-ECF2-4114-83CA-25787D973C49}"/>
              </a:ext>
            </a:extLst>
          </p:cNvPr>
          <p:cNvSpPr/>
          <p:nvPr/>
        </p:nvSpPr>
        <p:spPr>
          <a:xfrm>
            <a:off x="4725326" y="1779279"/>
            <a:ext cx="864096" cy="8640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EFACBBC-B58D-48A2-B345-E66821B059EB}"/>
              </a:ext>
            </a:extLst>
          </p:cNvPr>
          <p:cNvSpPr/>
          <p:nvPr/>
        </p:nvSpPr>
        <p:spPr>
          <a:xfrm>
            <a:off x="4725326" y="3593192"/>
            <a:ext cx="864096" cy="8640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F8DCF-848C-4294-8AE2-7EF42779E6F6}"/>
              </a:ext>
            </a:extLst>
          </p:cNvPr>
          <p:cNvSpPr/>
          <p:nvPr/>
        </p:nvSpPr>
        <p:spPr>
          <a:xfrm>
            <a:off x="4725326" y="5407105"/>
            <a:ext cx="864096" cy="8640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FE8214-4CEB-4717-9CC7-902943DFC460}"/>
              </a:ext>
            </a:extLst>
          </p:cNvPr>
          <p:cNvSpPr/>
          <p:nvPr/>
        </p:nvSpPr>
        <p:spPr>
          <a:xfrm>
            <a:off x="2751962" y="5407105"/>
            <a:ext cx="864096" cy="8640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E57AA12-EA4E-452F-B690-70B2DC9DC7BE}"/>
              </a:ext>
            </a:extLst>
          </p:cNvPr>
          <p:cNvSpPr/>
          <p:nvPr/>
        </p:nvSpPr>
        <p:spPr>
          <a:xfrm>
            <a:off x="778598" y="5407105"/>
            <a:ext cx="864096" cy="8640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E25ECF6-EB2B-4042-87F2-B9EC562E599A}"/>
              </a:ext>
            </a:extLst>
          </p:cNvPr>
          <p:cNvSpPr/>
          <p:nvPr/>
        </p:nvSpPr>
        <p:spPr>
          <a:xfrm>
            <a:off x="778598" y="3593192"/>
            <a:ext cx="864096" cy="864096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E1F1483F-3071-4819-A2F1-AC23F71B735D}"/>
              </a:ext>
            </a:extLst>
          </p:cNvPr>
          <p:cNvSpPr/>
          <p:nvPr/>
        </p:nvSpPr>
        <p:spPr>
          <a:xfrm rot="20700000">
            <a:off x="2957342" y="5648545"/>
            <a:ext cx="434971" cy="381221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Trapezoid 3">
            <a:extLst>
              <a:ext uri="{FF2B5EF4-FFF2-40B4-BE49-F238E27FC236}">
                <a16:creationId xmlns:a16="http://schemas.microsoft.com/office/drawing/2014/main" id="{609F80F3-7879-4D12-BFFE-3380031C6253}"/>
              </a:ext>
            </a:extLst>
          </p:cNvPr>
          <p:cNvSpPr/>
          <p:nvPr/>
        </p:nvSpPr>
        <p:spPr>
          <a:xfrm>
            <a:off x="3023461" y="2046670"/>
            <a:ext cx="316345" cy="322413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Down Arrow 1">
            <a:extLst>
              <a:ext uri="{FF2B5EF4-FFF2-40B4-BE49-F238E27FC236}">
                <a16:creationId xmlns:a16="http://schemas.microsoft.com/office/drawing/2014/main" id="{B7236DE3-ED56-41CC-8381-AF1BAB91E1C0}"/>
              </a:ext>
            </a:extLst>
          </p:cNvPr>
          <p:cNvSpPr/>
          <p:nvPr/>
        </p:nvSpPr>
        <p:spPr>
          <a:xfrm rot="10800000" flipH="1">
            <a:off x="1029574" y="3847534"/>
            <a:ext cx="362145" cy="406688"/>
          </a:xfrm>
          <a:custGeom>
            <a:avLst/>
            <a:gdLst/>
            <a:ahLst/>
            <a:cxnLst/>
            <a:rect l="l" t="t" r="r" b="b"/>
            <a:pathLst>
              <a:path w="3496146" h="3926159">
                <a:moveTo>
                  <a:pt x="1476067" y="1782198"/>
                </a:moveTo>
                <a:lnTo>
                  <a:pt x="2085005" y="1782198"/>
                </a:lnTo>
                <a:lnTo>
                  <a:pt x="2085005" y="560436"/>
                </a:lnTo>
                <a:lnTo>
                  <a:pt x="2389473" y="560436"/>
                </a:lnTo>
                <a:lnTo>
                  <a:pt x="1780536" y="0"/>
                </a:lnTo>
                <a:lnTo>
                  <a:pt x="1171598" y="560436"/>
                </a:lnTo>
                <a:lnTo>
                  <a:pt x="1476067" y="560436"/>
                </a:lnTo>
                <a:close/>
                <a:moveTo>
                  <a:pt x="2794909" y="2376264"/>
                </a:moveTo>
                <a:lnTo>
                  <a:pt x="3403846" y="1815828"/>
                </a:lnTo>
                <a:lnTo>
                  <a:pt x="3099377" y="1815828"/>
                </a:lnTo>
                <a:lnTo>
                  <a:pt x="3099377" y="594066"/>
                </a:lnTo>
                <a:lnTo>
                  <a:pt x="2490440" y="594066"/>
                </a:lnTo>
                <a:lnTo>
                  <a:pt x="2490440" y="1815828"/>
                </a:lnTo>
                <a:lnTo>
                  <a:pt x="2185971" y="1815828"/>
                </a:lnTo>
                <a:close/>
                <a:moveTo>
                  <a:pt x="1738539" y="2704452"/>
                </a:moveTo>
                <a:cubicBezTo>
                  <a:pt x="2025742" y="2708651"/>
                  <a:pt x="2249289" y="2617027"/>
                  <a:pt x="2474392" y="2519294"/>
                </a:cubicBezTo>
                <a:cubicBezTo>
                  <a:pt x="2631335" y="2431624"/>
                  <a:pt x="2641220" y="2356014"/>
                  <a:pt x="2614641" y="2282563"/>
                </a:cubicBezTo>
                <a:cubicBezTo>
                  <a:pt x="2582745" y="2203226"/>
                  <a:pt x="2511446" y="2141129"/>
                  <a:pt x="2374721" y="2203680"/>
                </a:cubicBezTo>
                <a:cubicBezTo>
                  <a:pt x="2195292" y="2350932"/>
                  <a:pt x="1621166" y="2470817"/>
                  <a:pt x="1266317" y="2262320"/>
                </a:cubicBezTo>
                <a:cubicBezTo>
                  <a:pt x="1169173" y="2191011"/>
                  <a:pt x="970584" y="2135007"/>
                  <a:pt x="918755" y="2260582"/>
                </a:cubicBezTo>
                <a:cubicBezTo>
                  <a:pt x="905798" y="2301917"/>
                  <a:pt x="901034" y="2336556"/>
                  <a:pt x="904186" y="2366667"/>
                </a:cubicBezTo>
                <a:cubicBezTo>
                  <a:pt x="913642" y="2457000"/>
                  <a:pt x="994333" y="2506589"/>
                  <a:pt x="1138739" y="2574025"/>
                </a:cubicBezTo>
                <a:cubicBezTo>
                  <a:pt x="1370979" y="2664916"/>
                  <a:pt x="1566218" y="2701932"/>
                  <a:pt x="1738539" y="2704452"/>
                </a:cubicBezTo>
                <a:close/>
                <a:moveTo>
                  <a:pt x="1709810" y="3318171"/>
                </a:moveTo>
                <a:cubicBezTo>
                  <a:pt x="2287461" y="3321186"/>
                  <a:pt x="2747532" y="3089987"/>
                  <a:pt x="2907033" y="2982480"/>
                </a:cubicBezTo>
                <a:cubicBezTo>
                  <a:pt x="3019837" y="2919930"/>
                  <a:pt x="3127019" y="2830470"/>
                  <a:pt x="3047283" y="2692494"/>
                </a:cubicBezTo>
                <a:cubicBezTo>
                  <a:pt x="2931427" y="2583612"/>
                  <a:pt x="2859428" y="2623285"/>
                  <a:pt x="2747560" y="2705958"/>
                </a:cubicBezTo>
                <a:cubicBezTo>
                  <a:pt x="2476410" y="2811508"/>
                  <a:pt x="1878339" y="3347087"/>
                  <a:pt x="714142" y="2686413"/>
                </a:cubicBezTo>
                <a:cubicBezTo>
                  <a:pt x="581403" y="2592588"/>
                  <a:pt x="478211" y="2639047"/>
                  <a:pt x="434354" y="2730111"/>
                </a:cubicBezTo>
                <a:cubicBezTo>
                  <a:pt x="423118" y="2754726"/>
                  <a:pt x="419107" y="2778362"/>
                  <a:pt x="421326" y="2801084"/>
                </a:cubicBezTo>
                <a:cubicBezTo>
                  <a:pt x="427982" y="2869247"/>
                  <a:pt x="490703" y="2929162"/>
                  <a:pt x="582577" y="2982481"/>
                </a:cubicBezTo>
                <a:cubicBezTo>
                  <a:pt x="974299" y="3230234"/>
                  <a:pt x="1363219" y="3316361"/>
                  <a:pt x="1709810" y="3318171"/>
                </a:cubicBezTo>
                <a:close/>
                <a:moveTo>
                  <a:pt x="1650124" y="3925606"/>
                </a:moveTo>
                <a:cubicBezTo>
                  <a:pt x="2273556" y="3938577"/>
                  <a:pt x="2858828" y="3722251"/>
                  <a:pt x="3329308" y="3414392"/>
                </a:cubicBezTo>
                <a:cubicBezTo>
                  <a:pt x="3434138" y="3367480"/>
                  <a:pt x="3549293" y="3215474"/>
                  <a:pt x="3469556" y="3100952"/>
                </a:cubicBezTo>
                <a:cubicBezTo>
                  <a:pt x="3361675" y="3005103"/>
                  <a:pt x="3225886" y="3077348"/>
                  <a:pt x="3149901" y="3145689"/>
                </a:cubicBezTo>
                <a:cubicBezTo>
                  <a:pt x="2987266" y="3247333"/>
                  <a:pt x="1796029" y="4146474"/>
                  <a:pt x="297808" y="3098777"/>
                </a:cubicBezTo>
                <a:cubicBezTo>
                  <a:pt x="177029" y="2997135"/>
                  <a:pt x="65861" y="3063139"/>
                  <a:pt x="18020" y="3134657"/>
                </a:cubicBezTo>
                <a:cubicBezTo>
                  <a:pt x="4124" y="3161552"/>
                  <a:pt x="-1298" y="3188690"/>
                  <a:pt x="257" y="3215218"/>
                </a:cubicBezTo>
                <a:cubicBezTo>
                  <a:pt x="4919" y="3294803"/>
                  <a:pt x="72375" y="3368892"/>
                  <a:pt x="162256" y="3414392"/>
                </a:cubicBezTo>
                <a:cubicBezTo>
                  <a:pt x="657258" y="3766720"/>
                  <a:pt x="1165233" y="3915518"/>
                  <a:pt x="1650124" y="392560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 15">
            <a:extLst>
              <a:ext uri="{FF2B5EF4-FFF2-40B4-BE49-F238E27FC236}">
                <a16:creationId xmlns:a16="http://schemas.microsoft.com/office/drawing/2014/main" id="{55AD4484-F13A-4529-A258-22A87B1156E8}"/>
              </a:ext>
            </a:extLst>
          </p:cNvPr>
          <p:cNvSpPr/>
          <p:nvPr/>
        </p:nvSpPr>
        <p:spPr>
          <a:xfrm rot="14270044">
            <a:off x="1030134" y="2023289"/>
            <a:ext cx="361027" cy="376076"/>
          </a:xfrm>
          <a:custGeom>
            <a:avLst/>
            <a:gdLst/>
            <a:ahLst/>
            <a:cxnLst/>
            <a:rect l="l" t="t" r="r" b="b"/>
            <a:pathLst>
              <a:path w="4088964" h="4259405">
                <a:moveTo>
                  <a:pt x="1480605" y="2231940"/>
                </a:moveTo>
                <a:lnTo>
                  <a:pt x="1199818" y="2044620"/>
                </a:lnTo>
                <a:lnTo>
                  <a:pt x="761621" y="2687221"/>
                </a:lnTo>
                <a:cubicBezTo>
                  <a:pt x="501536" y="2652619"/>
                  <a:pt x="265323" y="2467912"/>
                  <a:pt x="39127" y="2272940"/>
                </a:cubicBezTo>
                <a:cubicBezTo>
                  <a:pt x="-80639" y="2070133"/>
                  <a:pt x="269496" y="1743507"/>
                  <a:pt x="374515" y="1494038"/>
                </a:cubicBezTo>
                <a:lnTo>
                  <a:pt x="93728" y="1306717"/>
                </a:lnTo>
                <a:lnTo>
                  <a:pt x="1091841" y="1312633"/>
                </a:lnTo>
                <a:close/>
                <a:moveTo>
                  <a:pt x="2759566" y="226796"/>
                </a:moveTo>
                <a:cubicBezTo>
                  <a:pt x="2331051" y="377379"/>
                  <a:pt x="2150002" y="492309"/>
                  <a:pt x="1991062" y="643648"/>
                </a:cubicBezTo>
                <a:lnTo>
                  <a:pt x="1463599" y="1446568"/>
                </a:lnTo>
                <a:lnTo>
                  <a:pt x="610317" y="909936"/>
                </a:lnTo>
                <a:cubicBezTo>
                  <a:pt x="810411" y="627556"/>
                  <a:pt x="1020899" y="239191"/>
                  <a:pt x="1244930" y="61882"/>
                </a:cubicBezTo>
                <a:cubicBezTo>
                  <a:pt x="1491876" y="-75367"/>
                  <a:pt x="1697752" y="31605"/>
                  <a:pt x="2759566" y="226796"/>
                </a:cubicBezTo>
                <a:close/>
                <a:moveTo>
                  <a:pt x="1722488" y="3820535"/>
                </a:moveTo>
                <a:cubicBezTo>
                  <a:pt x="1376925" y="3801485"/>
                  <a:pt x="936112" y="3830060"/>
                  <a:pt x="666750" y="3734810"/>
                </a:cubicBezTo>
                <a:cubicBezTo>
                  <a:pt x="419100" y="3598835"/>
                  <a:pt x="400050" y="3367610"/>
                  <a:pt x="0" y="2364860"/>
                </a:cubicBezTo>
                <a:cubicBezTo>
                  <a:pt x="355600" y="2647435"/>
                  <a:pt x="549276" y="2739510"/>
                  <a:pt x="762000" y="2793485"/>
                </a:cubicBezTo>
                <a:lnTo>
                  <a:pt x="1722487" y="2812535"/>
                </a:lnTo>
                <a:close/>
                <a:moveTo>
                  <a:pt x="3605396" y="869465"/>
                </a:moveTo>
                <a:lnTo>
                  <a:pt x="3069019" y="1711228"/>
                </a:lnTo>
                <a:lnTo>
                  <a:pt x="2083849" y="1550906"/>
                </a:lnTo>
                <a:lnTo>
                  <a:pt x="2391902" y="1412941"/>
                </a:lnTo>
                <a:lnTo>
                  <a:pt x="2081217" y="699900"/>
                </a:lnTo>
                <a:cubicBezTo>
                  <a:pt x="2248971" y="498156"/>
                  <a:pt x="2531081" y="396532"/>
                  <a:pt x="2816547" y="308854"/>
                </a:cubicBezTo>
                <a:cubicBezTo>
                  <a:pt x="3051986" y="315439"/>
                  <a:pt x="3142075" y="785719"/>
                  <a:pt x="3297344" y="1007430"/>
                </a:cubicBezTo>
                <a:close/>
                <a:moveTo>
                  <a:pt x="3222215" y="3788662"/>
                </a:moveTo>
                <a:cubicBezTo>
                  <a:pt x="3089072" y="3954283"/>
                  <a:pt x="2662122" y="3869088"/>
                  <a:pt x="2413930" y="3921936"/>
                </a:cubicBezTo>
                <a:lnTo>
                  <a:pt x="2420658" y="4259405"/>
                </a:lnTo>
                <a:lnTo>
                  <a:pt x="1855155" y="3436926"/>
                </a:lnTo>
                <a:lnTo>
                  <a:pt x="2387428" y="2592563"/>
                </a:lnTo>
                <a:lnTo>
                  <a:pt x="2394156" y="2930032"/>
                </a:lnTo>
                <a:lnTo>
                  <a:pt x="3171906" y="2922431"/>
                </a:lnTo>
                <a:cubicBezTo>
                  <a:pt x="3292132" y="3155642"/>
                  <a:pt x="3275533" y="3455038"/>
                  <a:pt x="3244786" y="3752078"/>
                </a:cubicBezTo>
                <a:cubicBezTo>
                  <a:pt x="3238662" y="3765464"/>
                  <a:pt x="3231091" y="3777620"/>
                  <a:pt x="3222215" y="3788662"/>
                </a:cubicBezTo>
                <a:close/>
                <a:moveTo>
                  <a:pt x="3948285" y="2834020"/>
                </a:moveTo>
                <a:cubicBezTo>
                  <a:pt x="3833022" y="3018741"/>
                  <a:pt x="3639730" y="3281008"/>
                  <a:pt x="3342579" y="3731662"/>
                </a:cubicBezTo>
                <a:cubicBezTo>
                  <a:pt x="3371271" y="3278367"/>
                  <a:pt x="3336159" y="3066813"/>
                  <a:pt x="3258895" y="2861397"/>
                </a:cubicBezTo>
                <a:lnTo>
                  <a:pt x="2725671" y="2062291"/>
                </a:lnTo>
                <a:lnTo>
                  <a:pt x="3552883" y="1486284"/>
                </a:lnTo>
                <a:cubicBezTo>
                  <a:pt x="3734716" y="1780754"/>
                  <a:pt x="4010062" y="2126176"/>
                  <a:pt x="4085819" y="2401657"/>
                </a:cubicBezTo>
                <a:cubicBezTo>
                  <a:pt x="4100783" y="2542124"/>
                  <a:pt x="4063549" y="2649298"/>
                  <a:pt x="3948285" y="283402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Frame 1">
            <a:extLst>
              <a:ext uri="{FF2B5EF4-FFF2-40B4-BE49-F238E27FC236}">
                <a16:creationId xmlns:a16="http://schemas.microsoft.com/office/drawing/2014/main" id="{55C9B8B1-896C-4A5D-845C-A4D3771E0751}"/>
              </a:ext>
            </a:extLst>
          </p:cNvPr>
          <p:cNvSpPr/>
          <p:nvPr/>
        </p:nvSpPr>
        <p:spPr>
          <a:xfrm>
            <a:off x="4958442" y="3801021"/>
            <a:ext cx="387852" cy="387852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0" y="2700080"/>
                </a:moveTo>
                <a:lnTo>
                  <a:pt x="569408" y="2700080"/>
                </a:lnTo>
                <a:lnTo>
                  <a:pt x="569408" y="3390592"/>
                </a:lnTo>
                <a:lnTo>
                  <a:pt x="3390592" y="3390592"/>
                </a:lnTo>
                <a:lnTo>
                  <a:pt x="3390592" y="2700080"/>
                </a:lnTo>
                <a:lnTo>
                  <a:pt x="3960000" y="2700080"/>
                </a:lnTo>
                <a:lnTo>
                  <a:pt x="3960000" y="3960000"/>
                </a:lnTo>
                <a:lnTo>
                  <a:pt x="0" y="3960000"/>
                </a:lnTo>
                <a:close/>
                <a:moveTo>
                  <a:pt x="1530791" y="0"/>
                </a:moveTo>
                <a:lnTo>
                  <a:pt x="2429209" y="0"/>
                </a:lnTo>
                <a:lnTo>
                  <a:pt x="2429209" y="2108456"/>
                </a:lnTo>
                <a:lnTo>
                  <a:pt x="2772088" y="2108456"/>
                </a:lnTo>
                <a:lnTo>
                  <a:pt x="1980000" y="3198242"/>
                </a:lnTo>
                <a:lnTo>
                  <a:pt x="1187912" y="2108456"/>
                </a:lnTo>
                <a:lnTo>
                  <a:pt x="1530791" y="210845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Donut 15">
            <a:extLst>
              <a:ext uri="{FF2B5EF4-FFF2-40B4-BE49-F238E27FC236}">
                <a16:creationId xmlns:a16="http://schemas.microsoft.com/office/drawing/2014/main" id="{F5552F35-D180-467A-ADFA-37612A8A0A27}"/>
              </a:ext>
            </a:extLst>
          </p:cNvPr>
          <p:cNvSpPr/>
          <p:nvPr/>
        </p:nvSpPr>
        <p:spPr>
          <a:xfrm>
            <a:off x="4990456" y="2042413"/>
            <a:ext cx="333838" cy="335242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 3">
            <a:extLst>
              <a:ext uri="{FF2B5EF4-FFF2-40B4-BE49-F238E27FC236}">
                <a16:creationId xmlns:a16="http://schemas.microsoft.com/office/drawing/2014/main" id="{974D69E2-A75D-4500-B2EE-6282173F5655}"/>
              </a:ext>
            </a:extLst>
          </p:cNvPr>
          <p:cNvSpPr/>
          <p:nvPr/>
        </p:nvSpPr>
        <p:spPr>
          <a:xfrm rot="18900000">
            <a:off x="4977988" y="5695488"/>
            <a:ext cx="410053" cy="329391"/>
          </a:xfrm>
          <a:custGeom>
            <a:avLst/>
            <a:gdLst/>
            <a:ahLst/>
            <a:cxnLst/>
            <a:rect l="l" t="t" r="r" b="b"/>
            <a:pathLst>
              <a:path w="5420988" h="4354613">
                <a:moveTo>
                  <a:pt x="1348767" y="746532"/>
                </a:moveTo>
                <a:lnTo>
                  <a:pt x="557008" y="1538292"/>
                </a:lnTo>
                <a:lnTo>
                  <a:pt x="242696" y="1223981"/>
                </a:lnTo>
                <a:lnTo>
                  <a:pt x="720144" y="746532"/>
                </a:lnTo>
                <a:close/>
                <a:moveTo>
                  <a:pt x="2953020" y="1710427"/>
                </a:moveTo>
                <a:lnTo>
                  <a:pt x="1841912" y="2821534"/>
                </a:lnTo>
                <a:lnTo>
                  <a:pt x="1527601" y="2507223"/>
                </a:lnTo>
                <a:lnTo>
                  <a:pt x="2507669" y="1527155"/>
                </a:lnTo>
                <a:lnTo>
                  <a:pt x="2507669" y="1710427"/>
                </a:lnTo>
                <a:close/>
                <a:moveTo>
                  <a:pt x="2204816" y="746532"/>
                </a:moveTo>
                <a:lnTo>
                  <a:pt x="984202" y="1967146"/>
                </a:lnTo>
                <a:lnTo>
                  <a:pt x="669891" y="1652835"/>
                </a:lnTo>
                <a:lnTo>
                  <a:pt x="1576193" y="746532"/>
                </a:lnTo>
                <a:close/>
                <a:moveTo>
                  <a:pt x="2507669" y="704276"/>
                </a:moveTo>
                <a:lnTo>
                  <a:pt x="2507669" y="1299728"/>
                </a:lnTo>
                <a:lnTo>
                  <a:pt x="1413057" y="2394340"/>
                </a:lnTo>
                <a:lnTo>
                  <a:pt x="1098746" y="2080028"/>
                </a:lnTo>
                <a:lnTo>
                  <a:pt x="2474499" y="704276"/>
                </a:lnTo>
                <a:close/>
                <a:moveTo>
                  <a:pt x="3783840" y="1735655"/>
                </a:moveTo>
                <a:lnTo>
                  <a:pt x="2270767" y="3248728"/>
                </a:lnTo>
                <a:lnTo>
                  <a:pt x="1956456" y="2934416"/>
                </a:lnTo>
                <a:lnTo>
                  <a:pt x="3136451" y="1754421"/>
                </a:lnTo>
                <a:close/>
                <a:moveTo>
                  <a:pt x="4496799" y="1714987"/>
                </a:moveTo>
                <a:lnTo>
                  <a:pt x="4496799" y="1878748"/>
                </a:lnTo>
                <a:lnTo>
                  <a:pt x="2696301" y="3679245"/>
                </a:lnTo>
                <a:lnTo>
                  <a:pt x="2381990" y="3364934"/>
                </a:lnTo>
                <a:lnTo>
                  <a:pt x="4018059" y="1728865"/>
                </a:lnTo>
                <a:close/>
                <a:moveTo>
                  <a:pt x="5188803" y="1234621"/>
                </a:moveTo>
                <a:lnTo>
                  <a:pt x="4712161" y="1707180"/>
                </a:lnTo>
                <a:lnTo>
                  <a:pt x="4712161" y="1499750"/>
                </a:lnTo>
                <a:lnTo>
                  <a:pt x="3254907" y="1499750"/>
                </a:lnTo>
                <a:lnTo>
                  <a:pt x="3254907" y="1501015"/>
                </a:lnTo>
                <a:lnTo>
                  <a:pt x="2718814" y="1501014"/>
                </a:lnTo>
                <a:lnTo>
                  <a:pt x="2718814" y="536093"/>
                </a:lnTo>
                <a:lnTo>
                  <a:pt x="931605" y="536093"/>
                </a:lnTo>
                <a:lnTo>
                  <a:pt x="931605" y="535070"/>
                </a:lnTo>
                <a:lnTo>
                  <a:pt x="1489071" y="0"/>
                </a:lnTo>
                <a:lnTo>
                  <a:pt x="3243560" y="0"/>
                </a:lnTo>
                <a:lnTo>
                  <a:pt x="3243560" y="11638"/>
                </a:lnTo>
                <a:lnTo>
                  <a:pt x="3254907" y="11638"/>
                </a:lnTo>
                <a:lnTo>
                  <a:pt x="3254907" y="969491"/>
                </a:lnTo>
                <a:lnTo>
                  <a:pt x="4712161" y="969491"/>
                </a:lnTo>
                <a:lnTo>
                  <a:pt x="4712161" y="762061"/>
                </a:lnTo>
                <a:close/>
                <a:moveTo>
                  <a:pt x="5420988" y="1433714"/>
                </a:moveTo>
                <a:cubicBezTo>
                  <a:pt x="5477229" y="1489956"/>
                  <a:pt x="5477229" y="1581142"/>
                  <a:pt x="5420988" y="1637384"/>
                </a:cubicBezTo>
                <a:lnTo>
                  <a:pt x="2907428" y="4150943"/>
                </a:lnTo>
                <a:lnTo>
                  <a:pt x="2703759" y="4354613"/>
                </a:lnTo>
                <a:lnTo>
                  <a:pt x="2500089" y="4150943"/>
                </a:lnTo>
                <a:lnTo>
                  <a:pt x="0" y="1650854"/>
                </a:lnTo>
                <a:cubicBezTo>
                  <a:pt x="-56242" y="1594612"/>
                  <a:pt x="-56242" y="1503426"/>
                  <a:pt x="0" y="1447185"/>
                </a:cubicBezTo>
                <a:cubicBezTo>
                  <a:pt x="56242" y="1390943"/>
                  <a:pt x="147427" y="1390943"/>
                  <a:pt x="203669" y="1447185"/>
                </a:cubicBezTo>
                <a:lnTo>
                  <a:pt x="2703759" y="3947274"/>
                </a:lnTo>
                <a:lnTo>
                  <a:pt x="5217318" y="1433714"/>
                </a:lnTo>
                <a:cubicBezTo>
                  <a:pt x="5273560" y="1377472"/>
                  <a:pt x="5364746" y="1377472"/>
                  <a:pt x="5420988" y="14337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9" name="Round Same Side Corner Rectangle 12">
            <a:extLst>
              <a:ext uri="{FF2B5EF4-FFF2-40B4-BE49-F238E27FC236}">
                <a16:creationId xmlns:a16="http://schemas.microsoft.com/office/drawing/2014/main" id="{FC30BD46-E940-4FE8-A2F9-B206814EFC0D}"/>
              </a:ext>
            </a:extLst>
          </p:cNvPr>
          <p:cNvSpPr/>
          <p:nvPr/>
        </p:nvSpPr>
        <p:spPr>
          <a:xfrm>
            <a:off x="1018519" y="5684373"/>
            <a:ext cx="307175" cy="309563"/>
          </a:xfrm>
          <a:custGeom>
            <a:avLst/>
            <a:gdLst/>
            <a:ahLst/>
            <a:cxnLst/>
            <a:rect l="l" t="t" r="r" b="b"/>
            <a:pathLst>
              <a:path w="3891831" h="3922089">
                <a:moveTo>
                  <a:pt x="1662674" y="3168351"/>
                </a:moveTo>
                <a:lnTo>
                  <a:pt x="1502829" y="3373344"/>
                </a:lnTo>
                <a:lnTo>
                  <a:pt x="2417229" y="3373344"/>
                </a:lnTo>
                <a:lnTo>
                  <a:pt x="2257384" y="3168351"/>
                </a:lnTo>
                <a:close/>
                <a:moveTo>
                  <a:pt x="2523259" y="1171504"/>
                </a:moveTo>
                <a:cubicBezTo>
                  <a:pt x="2532472" y="1171504"/>
                  <a:pt x="2541686" y="1175018"/>
                  <a:pt x="2548715" y="1182047"/>
                </a:cubicBezTo>
                <a:cubicBezTo>
                  <a:pt x="2562774" y="1196106"/>
                  <a:pt x="2562774" y="1218900"/>
                  <a:pt x="2548715" y="1232959"/>
                </a:cubicBezTo>
                <a:lnTo>
                  <a:pt x="2192302" y="1589372"/>
                </a:lnTo>
                <a:cubicBezTo>
                  <a:pt x="2215318" y="1634545"/>
                  <a:pt x="2208007" y="1691005"/>
                  <a:pt x="2170778" y="1729629"/>
                </a:cubicBezTo>
                <a:lnTo>
                  <a:pt x="1842194" y="2070527"/>
                </a:lnTo>
                <a:lnTo>
                  <a:pt x="1840602" y="2068993"/>
                </a:lnTo>
                <a:lnTo>
                  <a:pt x="1839683" y="2070526"/>
                </a:lnTo>
                <a:lnTo>
                  <a:pt x="1772706" y="2003549"/>
                </a:lnTo>
                <a:lnTo>
                  <a:pt x="1671997" y="1906478"/>
                </a:lnTo>
                <a:lnTo>
                  <a:pt x="1671997" y="2304256"/>
                </a:lnTo>
                <a:lnTo>
                  <a:pt x="519869" y="2304256"/>
                </a:lnTo>
                <a:lnTo>
                  <a:pt x="519869" y="1555463"/>
                </a:lnTo>
                <a:cubicBezTo>
                  <a:pt x="519869" y="1430811"/>
                  <a:pt x="620920" y="1329760"/>
                  <a:pt x="745572" y="1329760"/>
                </a:cubicBezTo>
                <a:lnTo>
                  <a:pt x="887110" y="1329760"/>
                </a:lnTo>
                <a:lnTo>
                  <a:pt x="1095933" y="1689800"/>
                </a:lnTo>
                <a:lnTo>
                  <a:pt x="1304756" y="1329760"/>
                </a:lnTo>
                <a:lnTo>
                  <a:pt x="1446294" y="1329760"/>
                </a:lnTo>
                <a:cubicBezTo>
                  <a:pt x="1483655" y="1329760"/>
                  <a:pt x="1518895" y="1338838"/>
                  <a:pt x="1549463" y="1355810"/>
                </a:cubicBezTo>
                <a:lnTo>
                  <a:pt x="1551429" y="1352534"/>
                </a:lnTo>
                <a:lnTo>
                  <a:pt x="1560928" y="1362033"/>
                </a:lnTo>
                <a:cubicBezTo>
                  <a:pt x="1593912" y="1380586"/>
                  <a:pt x="1621171" y="1407846"/>
                  <a:pt x="1639724" y="1440829"/>
                </a:cubicBezTo>
                <a:lnTo>
                  <a:pt x="1875719" y="1676823"/>
                </a:lnTo>
                <a:lnTo>
                  <a:pt x="1991438" y="1556767"/>
                </a:lnTo>
                <a:cubicBezTo>
                  <a:pt x="2032038" y="1514646"/>
                  <a:pt x="2095142" y="1507302"/>
                  <a:pt x="2142374" y="1537477"/>
                </a:cubicBezTo>
                <a:lnTo>
                  <a:pt x="2497803" y="1182047"/>
                </a:lnTo>
                <a:cubicBezTo>
                  <a:pt x="2504833" y="1175018"/>
                  <a:pt x="2514046" y="1171504"/>
                  <a:pt x="2523259" y="1171504"/>
                </a:cubicBezTo>
                <a:close/>
                <a:moveTo>
                  <a:pt x="3270424" y="602451"/>
                </a:moveTo>
                <a:cubicBezTo>
                  <a:pt x="3365959" y="700507"/>
                  <a:pt x="3424268" y="834597"/>
                  <a:pt x="3424268" y="982306"/>
                </a:cubicBezTo>
                <a:lnTo>
                  <a:pt x="2890568" y="982307"/>
                </a:lnTo>
                <a:close/>
                <a:moveTo>
                  <a:pt x="1095932" y="477151"/>
                </a:moveTo>
                <a:cubicBezTo>
                  <a:pt x="1287178" y="477151"/>
                  <a:pt x="1442214" y="632187"/>
                  <a:pt x="1442214" y="823433"/>
                </a:cubicBezTo>
                <a:cubicBezTo>
                  <a:pt x="1442214" y="1014679"/>
                  <a:pt x="1287178" y="1169715"/>
                  <a:pt x="1095932" y="1169715"/>
                </a:cubicBezTo>
                <a:cubicBezTo>
                  <a:pt x="904686" y="1169715"/>
                  <a:pt x="749650" y="1014679"/>
                  <a:pt x="749650" y="823433"/>
                </a:cubicBezTo>
                <a:cubicBezTo>
                  <a:pt x="749650" y="632187"/>
                  <a:pt x="904686" y="477151"/>
                  <a:pt x="1095932" y="477151"/>
                </a:cubicBezTo>
                <a:close/>
                <a:moveTo>
                  <a:pt x="2797293" y="477150"/>
                </a:moveTo>
                <a:cubicBezTo>
                  <a:pt x="2797293" y="660228"/>
                  <a:pt x="2797294" y="843306"/>
                  <a:pt x="2797294" y="1026384"/>
                </a:cubicBezTo>
                <a:lnTo>
                  <a:pt x="3346527" y="1026384"/>
                </a:lnTo>
                <a:cubicBezTo>
                  <a:pt x="3346527" y="1329718"/>
                  <a:pt x="3100627" y="1575618"/>
                  <a:pt x="2797293" y="1575618"/>
                </a:cubicBezTo>
                <a:cubicBezTo>
                  <a:pt x="2647814" y="1575618"/>
                  <a:pt x="2512282" y="1515904"/>
                  <a:pt x="2413635" y="1418636"/>
                </a:cubicBezTo>
                <a:lnTo>
                  <a:pt x="2585415" y="1246856"/>
                </a:lnTo>
                <a:cubicBezTo>
                  <a:pt x="2612360" y="1219912"/>
                  <a:pt x="2612360" y="1176226"/>
                  <a:pt x="2585415" y="1149281"/>
                </a:cubicBezTo>
                <a:cubicBezTo>
                  <a:pt x="2558471" y="1122337"/>
                  <a:pt x="2514785" y="1122337"/>
                  <a:pt x="2487840" y="1149281"/>
                </a:cubicBezTo>
                <a:lnTo>
                  <a:pt x="2328419" y="1308703"/>
                </a:lnTo>
                <a:cubicBezTo>
                  <a:pt x="2276781" y="1227012"/>
                  <a:pt x="2248059" y="1130052"/>
                  <a:pt x="2248059" y="1026384"/>
                </a:cubicBezTo>
                <a:cubicBezTo>
                  <a:pt x="2248059" y="723050"/>
                  <a:pt x="2493959" y="477150"/>
                  <a:pt x="2797293" y="477150"/>
                </a:cubicBezTo>
                <a:close/>
                <a:moveTo>
                  <a:pt x="2842770" y="361048"/>
                </a:moveTo>
                <a:cubicBezTo>
                  <a:pt x="2979660" y="362831"/>
                  <a:pt x="3115706" y="416416"/>
                  <a:pt x="3220152" y="520862"/>
                </a:cubicBezTo>
                <a:lnTo>
                  <a:pt x="2842770" y="898246"/>
                </a:lnTo>
                <a:close/>
                <a:moveTo>
                  <a:pt x="745283" y="252264"/>
                </a:moveTo>
                <a:cubicBezTo>
                  <a:pt x="540043" y="252264"/>
                  <a:pt x="373664" y="418643"/>
                  <a:pt x="373664" y="623883"/>
                </a:cubicBezTo>
                <a:lnTo>
                  <a:pt x="373664" y="2481932"/>
                </a:lnTo>
                <a:lnTo>
                  <a:pt x="3505664" y="2481932"/>
                </a:lnTo>
                <a:lnTo>
                  <a:pt x="3505664" y="623883"/>
                </a:lnTo>
                <a:cubicBezTo>
                  <a:pt x="3505664" y="418643"/>
                  <a:pt x="3339285" y="252264"/>
                  <a:pt x="3134045" y="252264"/>
                </a:cubicBezTo>
                <a:close/>
                <a:moveTo>
                  <a:pt x="561239" y="0"/>
                </a:moveTo>
                <a:lnTo>
                  <a:pt x="3333911" y="0"/>
                </a:lnTo>
                <a:cubicBezTo>
                  <a:pt x="3562371" y="0"/>
                  <a:pt x="3747575" y="185204"/>
                  <a:pt x="3747575" y="413664"/>
                </a:cubicBezTo>
                <a:lnTo>
                  <a:pt x="3747575" y="2481932"/>
                </a:lnTo>
                <a:lnTo>
                  <a:pt x="3751166" y="2481932"/>
                </a:lnTo>
                <a:lnTo>
                  <a:pt x="3891831" y="3528390"/>
                </a:lnTo>
                <a:lnTo>
                  <a:pt x="3891831" y="3528390"/>
                </a:lnTo>
                <a:lnTo>
                  <a:pt x="3891831" y="3528392"/>
                </a:lnTo>
                <a:lnTo>
                  <a:pt x="3891831" y="3725239"/>
                </a:lnTo>
                <a:cubicBezTo>
                  <a:pt x="3891831" y="3833956"/>
                  <a:pt x="3803698" y="3922089"/>
                  <a:pt x="3694981" y="3922089"/>
                </a:cubicBezTo>
                <a:lnTo>
                  <a:pt x="196850" y="3922089"/>
                </a:lnTo>
                <a:cubicBezTo>
                  <a:pt x="88133" y="3922089"/>
                  <a:pt x="0" y="3833956"/>
                  <a:pt x="0" y="3725239"/>
                </a:cubicBezTo>
                <a:cubicBezTo>
                  <a:pt x="0" y="3659623"/>
                  <a:pt x="1" y="3594006"/>
                  <a:pt x="1" y="3528390"/>
                </a:cubicBezTo>
                <a:lnTo>
                  <a:pt x="3399" y="3528390"/>
                </a:lnTo>
                <a:lnTo>
                  <a:pt x="144064" y="2481932"/>
                </a:lnTo>
                <a:lnTo>
                  <a:pt x="147575" y="2481932"/>
                </a:lnTo>
                <a:lnTo>
                  <a:pt x="147575" y="413664"/>
                </a:lnTo>
                <a:cubicBezTo>
                  <a:pt x="147575" y="185204"/>
                  <a:pt x="332779" y="0"/>
                  <a:pt x="56123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2FAE462-FB8F-429B-BBB8-D7AC997AFEF3}"/>
              </a:ext>
            </a:extLst>
          </p:cNvPr>
          <p:cNvGrpSpPr/>
          <p:nvPr/>
        </p:nvGrpSpPr>
        <p:grpSpPr>
          <a:xfrm>
            <a:off x="6331640" y="2991667"/>
            <a:ext cx="5327572" cy="734839"/>
            <a:chOff x="395534" y="3722056"/>
            <a:chExt cx="3972999" cy="734839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4BCAAEF-C4F3-4434-BE62-7E3C4E9A213D}"/>
                </a:ext>
              </a:extLst>
            </p:cNvPr>
            <p:cNvSpPr txBox="1"/>
            <p:nvPr/>
          </p:nvSpPr>
          <p:spPr>
            <a:xfrm>
              <a:off x="395534" y="3722056"/>
              <a:ext cx="397299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50BF84A-F4C3-4640-893F-13D274D9FDBA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0194A6D-DB0B-439B-8FD9-0C8CE2972D09}"/>
              </a:ext>
            </a:extLst>
          </p:cNvPr>
          <p:cNvGrpSpPr/>
          <p:nvPr/>
        </p:nvGrpSpPr>
        <p:grpSpPr>
          <a:xfrm>
            <a:off x="6331640" y="4204985"/>
            <a:ext cx="5327572" cy="734839"/>
            <a:chOff x="395534" y="3722056"/>
            <a:chExt cx="3972999" cy="734839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984FB9E-7098-47AB-B48C-ED6EF80A92B3}"/>
                </a:ext>
              </a:extLst>
            </p:cNvPr>
            <p:cNvSpPr txBox="1"/>
            <p:nvPr/>
          </p:nvSpPr>
          <p:spPr>
            <a:xfrm>
              <a:off x="395534" y="3722056"/>
              <a:ext cx="397299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D5C855C-393C-4C6D-AF88-FC689E844D69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60EAF72-3F3F-4D22-BA8E-B65255DF0B8B}"/>
              </a:ext>
            </a:extLst>
          </p:cNvPr>
          <p:cNvGrpSpPr/>
          <p:nvPr/>
        </p:nvGrpSpPr>
        <p:grpSpPr>
          <a:xfrm>
            <a:off x="6327326" y="5418304"/>
            <a:ext cx="5327572" cy="734839"/>
            <a:chOff x="395534" y="3722056"/>
            <a:chExt cx="3972999" cy="734839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763881C-4500-4F54-A880-373E9D18C7C6}"/>
                </a:ext>
              </a:extLst>
            </p:cNvPr>
            <p:cNvSpPr txBox="1"/>
            <p:nvPr/>
          </p:nvSpPr>
          <p:spPr>
            <a:xfrm>
              <a:off x="395534" y="3722056"/>
              <a:ext cx="397299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6249C6A-862F-4018-AFD4-4A704A4B3659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7806D63-4FCD-4FEA-9571-B58EA79324B3}"/>
              </a:ext>
            </a:extLst>
          </p:cNvPr>
          <p:cNvGrpSpPr/>
          <p:nvPr/>
        </p:nvGrpSpPr>
        <p:grpSpPr>
          <a:xfrm>
            <a:off x="6331640" y="1778349"/>
            <a:ext cx="5327572" cy="734839"/>
            <a:chOff x="395534" y="3722056"/>
            <a:chExt cx="3972999" cy="734839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0529113-1811-4CC9-9EE0-D3F831C07FFE}"/>
                </a:ext>
              </a:extLst>
            </p:cNvPr>
            <p:cNvSpPr txBox="1"/>
            <p:nvPr/>
          </p:nvSpPr>
          <p:spPr>
            <a:xfrm>
              <a:off x="395534" y="3722056"/>
              <a:ext cx="397299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8F3E06F-CFB4-4D68-AB56-AB016BFA81F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2" name="Trapezoid 18">
            <a:extLst>
              <a:ext uri="{FF2B5EF4-FFF2-40B4-BE49-F238E27FC236}">
                <a16:creationId xmlns:a16="http://schemas.microsoft.com/office/drawing/2014/main" id="{6273871A-8D8B-4C6E-8FAE-533785701FEB}"/>
              </a:ext>
            </a:extLst>
          </p:cNvPr>
          <p:cNvSpPr/>
          <p:nvPr/>
        </p:nvSpPr>
        <p:spPr>
          <a:xfrm rot="10800000">
            <a:off x="2073269" y="3387185"/>
            <a:ext cx="2235344" cy="1236889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accent2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E445C1B-E1C7-4179-B9AE-011A1C216593}"/>
              </a:ext>
            </a:extLst>
          </p:cNvPr>
          <p:cNvSpPr txBox="1"/>
          <p:nvPr/>
        </p:nvSpPr>
        <p:spPr>
          <a:xfrm>
            <a:off x="2536140" y="3672298"/>
            <a:ext cx="13121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Content Title</a:t>
            </a:r>
          </a:p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7138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E2BE626-23C5-4857-A4A6-F1EF29448431}"/>
              </a:ext>
            </a:extLst>
          </p:cNvPr>
          <p:cNvSpPr txBox="1"/>
          <p:nvPr/>
        </p:nvSpPr>
        <p:spPr>
          <a:xfrm>
            <a:off x="595901" y="2672387"/>
            <a:ext cx="37856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Get a modern PowerPoint  Presentation that is beautifully designed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F51EDB-358E-49E4-810F-4DFC1138D649}"/>
              </a:ext>
            </a:extLst>
          </p:cNvPr>
          <p:cNvSpPr txBox="1"/>
          <p:nvPr/>
        </p:nvSpPr>
        <p:spPr>
          <a:xfrm>
            <a:off x="595901" y="4122399"/>
            <a:ext cx="28236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73E2779-7435-414B-BDC9-14FB92D3421E}"/>
              </a:ext>
            </a:extLst>
          </p:cNvPr>
          <p:cNvSpPr txBox="1">
            <a:spLocks/>
          </p:cNvSpPr>
          <p:nvPr/>
        </p:nvSpPr>
        <p:spPr>
          <a:xfrm>
            <a:off x="1373342" y="424702"/>
            <a:ext cx="4092399" cy="1981794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Portfolio </a:t>
            </a:r>
            <a:r>
              <a:rPr lang="en-US" altLang="ko-KR" sz="36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Presentation</a:t>
            </a:r>
            <a:r>
              <a:rPr lang="en-US" altLang="ko-KR" sz="3600" b="1" dirty="0">
                <a:solidFill>
                  <a:schemeClr val="accent1"/>
                </a:solidFill>
                <a:cs typeface="Arial" pitchFamily="34" charset="0"/>
              </a:rPr>
              <a:t> </a:t>
            </a: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Designed</a:t>
            </a:r>
            <a:endParaRPr lang="en-US" altLang="ko-KR" sz="3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D77A42-1F47-46E9-91CF-19844218ED6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334751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12B57F9-E5A6-4FAC-B771-3EE8F4C5B2DE}"/>
              </a:ext>
            </a:extLst>
          </p:cNvPr>
          <p:cNvGrpSpPr/>
          <p:nvPr/>
        </p:nvGrpSpPr>
        <p:grpSpPr>
          <a:xfrm>
            <a:off x="4116947" y="1996602"/>
            <a:ext cx="3949193" cy="3926734"/>
            <a:chOff x="2592945" y="1940944"/>
            <a:chExt cx="3949193" cy="3926734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C7DA88B4-13F3-4136-9BA1-6B43742B45D5}"/>
                </a:ext>
              </a:extLst>
            </p:cNvPr>
            <p:cNvGrpSpPr/>
            <p:nvPr/>
          </p:nvGrpSpPr>
          <p:grpSpPr>
            <a:xfrm>
              <a:off x="4809389" y="3434768"/>
              <a:ext cx="1732749" cy="915744"/>
              <a:chOff x="4355976" y="2751356"/>
              <a:chExt cx="1732749" cy="915744"/>
            </a:xfrm>
            <a:solidFill>
              <a:srgbClr val="226CA9"/>
            </a:solidFill>
          </p:grpSpPr>
          <p:sp>
            <p:nvSpPr>
              <p:cNvPr id="75" name="Hexagon 74">
                <a:extLst>
                  <a:ext uri="{FF2B5EF4-FFF2-40B4-BE49-F238E27FC236}">
                    <a16:creationId xmlns:a16="http://schemas.microsoft.com/office/drawing/2014/main" id="{F25B5FCD-A38C-459C-9782-AFF22FF2A3ED}"/>
                  </a:ext>
                </a:extLst>
              </p:cNvPr>
              <p:cNvSpPr/>
              <p:nvPr/>
            </p:nvSpPr>
            <p:spPr>
              <a:xfrm>
                <a:off x="4355976" y="2751356"/>
                <a:ext cx="1060704" cy="914400"/>
              </a:xfrm>
              <a:prstGeom prst="hexag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6" name="Hexagon 10">
                <a:extLst>
                  <a:ext uri="{FF2B5EF4-FFF2-40B4-BE49-F238E27FC236}">
                    <a16:creationId xmlns:a16="http://schemas.microsoft.com/office/drawing/2014/main" id="{3DAFBAFE-4C01-43CE-B049-B6AA86219BA8}"/>
                  </a:ext>
                </a:extLst>
              </p:cNvPr>
              <p:cNvSpPr/>
              <p:nvPr/>
            </p:nvSpPr>
            <p:spPr>
              <a:xfrm>
                <a:off x="5298191" y="2752700"/>
                <a:ext cx="454511" cy="914400"/>
              </a:xfrm>
              <a:custGeom>
                <a:avLst/>
                <a:gdLst/>
                <a:ahLst/>
                <a:cxnLst/>
                <a:rect l="l" t="t" r="r" b="b"/>
                <a:pathLst>
                  <a:path w="454511" h="914400">
                    <a:moveTo>
                      <a:pt x="454511" y="457200"/>
                    </a:moveTo>
                    <a:lnTo>
                      <a:pt x="225911" y="914400"/>
                    </a:lnTo>
                    <a:lnTo>
                      <a:pt x="0" y="914400"/>
                    </a:lnTo>
                    <a:lnTo>
                      <a:pt x="228600" y="457200"/>
                    </a:lnTo>
                    <a:lnTo>
                      <a:pt x="0" y="0"/>
                    </a:lnTo>
                    <a:lnTo>
                      <a:pt x="2259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7" name="Hexagon 10">
                <a:extLst>
                  <a:ext uri="{FF2B5EF4-FFF2-40B4-BE49-F238E27FC236}">
                    <a16:creationId xmlns:a16="http://schemas.microsoft.com/office/drawing/2014/main" id="{2C3EA81E-21A1-41AC-B999-D02925E1AA2B}"/>
                  </a:ext>
                </a:extLst>
              </p:cNvPr>
              <p:cNvSpPr/>
              <p:nvPr/>
            </p:nvSpPr>
            <p:spPr>
              <a:xfrm>
                <a:off x="5634214" y="2751356"/>
                <a:ext cx="454511" cy="914400"/>
              </a:xfrm>
              <a:custGeom>
                <a:avLst/>
                <a:gdLst/>
                <a:ahLst/>
                <a:cxnLst/>
                <a:rect l="l" t="t" r="r" b="b"/>
                <a:pathLst>
                  <a:path w="454511" h="914400">
                    <a:moveTo>
                      <a:pt x="454511" y="457200"/>
                    </a:moveTo>
                    <a:lnTo>
                      <a:pt x="225911" y="914400"/>
                    </a:lnTo>
                    <a:lnTo>
                      <a:pt x="0" y="914400"/>
                    </a:lnTo>
                    <a:lnTo>
                      <a:pt x="228600" y="457200"/>
                    </a:lnTo>
                    <a:lnTo>
                      <a:pt x="0" y="0"/>
                    </a:lnTo>
                    <a:lnTo>
                      <a:pt x="22591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3CBA088B-CF7B-4B1F-A9B6-2DB80AC5232E}"/>
                </a:ext>
              </a:extLst>
            </p:cNvPr>
            <p:cNvGrpSpPr/>
            <p:nvPr/>
          </p:nvGrpSpPr>
          <p:grpSpPr>
            <a:xfrm rot="16200000">
              <a:off x="3701167" y="2349447"/>
              <a:ext cx="1732749" cy="915744"/>
              <a:chOff x="4355976" y="2751356"/>
              <a:chExt cx="1732749" cy="915744"/>
            </a:xfrm>
            <a:solidFill>
              <a:srgbClr val="229878"/>
            </a:solidFill>
          </p:grpSpPr>
          <p:sp>
            <p:nvSpPr>
              <p:cNvPr id="72" name="Hexagon 71">
                <a:extLst>
                  <a:ext uri="{FF2B5EF4-FFF2-40B4-BE49-F238E27FC236}">
                    <a16:creationId xmlns:a16="http://schemas.microsoft.com/office/drawing/2014/main" id="{A5DBB03C-D4A0-4D3C-893C-80E4189B33EF}"/>
                  </a:ext>
                </a:extLst>
              </p:cNvPr>
              <p:cNvSpPr/>
              <p:nvPr/>
            </p:nvSpPr>
            <p:spPr>
              <a:xfrm>
                <a:off x="4355976" y="2751356"/>
                <a:ext cx="1060704" cy="914400"/>
              </a:xfrm>
              <a:prstGeom prst="hexag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3" name="Hexagon 10">
                <a:extLst>
                  <a:ext uri="{FF2B5EF4-FFF2-40B4-BE49-F238E27FC236}">
                    <a16:creationId xmlns:a16="http://schemas.microsoft.com/office/drawing/2014/main" id="{49CCA476-D18D-4804-84B7-1B5FE01DD4C4}"/>
                  </a:ext>
                </a:extLst>
              </p:cNvPr>
              <p:cNvSpPr/>
              <p:nvPr/>
            </p:nvSpPr>
            <p:spPr>
              <a:xfrm>
                <a:off x="5298191" y="2752700"/>
                <a:ext cx="454511" cy="914400"/>
              </a:xfrm>
              <a:custGeom>
                <a:avLst/>
                <a:gdLst/>
                <a:ahLst/>
                <a:cxnLst/>
                <a:rect l="l" t="t" r="r" b="b"/>
                <a:pathLst>
                  <a:path w="454511" h="914400">
                    <a:moveTo>
                      <a:pt x="454511" y="457200"/>
                    </a:moveTo>
                    <a:lnTo>
                      <a:pt x="225911" y="914400"/>
                    </a:lnTo>
                    <a:lnTo>
                      <a:pt x="0" y="914400"/>
                    </a:lnTo>
                    <a:lnTo>
                      <a:pt x="228600" y="457200"/>
                    </a:lnTo>
                    <a:lnTo>
                      <a:pt x="0" y="0"/>
                    </a:lnTo>
                    <a:lnTo>
                      <a:pt x="2259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4" name="Hexagon 10">
                <a:extLst>
                  <a:ext uri="{FF2B5EF4-FFF2-40B4-BE49-F238E27FC236}">
                    <a16:creationId xmlns:a16="http://schemas.microsoft.com/office/drawing/2014/main" id="{EDF7FC16-E7A3-445F-AC3F-171B6D3AB7EC}"/>
                  </a:ext>
                </a:extLst>
              </p:cNvPr>
              <p:cNvSpPr/>
              <p:nvPr/>
            </p:nvSpPr>
            <p:spPr>
              <a:xfrm>
                <a:off x="5634214" y="2751356"/>
                <a:ext cx="454511" cy="914400"/>
              </a:xfrm>
              <a:custGeom>
                <a:avLst/>
                <a:gdLst/>
                <a:ahLst/>
                <a:cxnLst/>
                <a:rect l="l" t="t" r="r" b="b"/>
                <a:pathLst>
                  <a:path w="454511" h="914400">
                    <a:moveTo>
                      <a:pt x="454511" y="457200"/>
                    </a:moveTo>
                    <a:lnTo>
                      <a:pt x="225911" y="914400"/>
                    </a:lnTo>
                    <a:lnTo>
                      <a:pt x="0" y="914400"/>
                    </a:lnTo>
                    <a:lnTo>
                      <a:pt x="228600" y="457200"/>
                    </a:lnTo>
                    <a:lnTo>
                      <a:pt x="0" y="0"/>
                    </a:lnTo>
                    <a:lnTo>
                      <a:pt x="2259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C8F3B09B-15AD-4D23-8FF9-3FA74F4A9DFE}"/>
                </a:ext>
              </a:extLst>
            </p:cNvPr>
            <p:cNvGrpSpPr/>
            <p:nvPr/>
          </p:nvGrpSpPr>
          <p:grpSpPr>
            <a:xfrm rot="10800000">
              <a:off x="2592945" y="3442931"/>
              <a:ext cx="1732749" cy="915744"/>
              <a:chOff x="4355976" y="2751356"/>
              <a:chExt cx="1732749" cy="915744"/>
            </a:xfrm>
            <a:solidFill>
              <a:srgbClr val="8EC043"/>
            </a:solidFill>
          </p:grpSpPr>
          <p:sp>
            <p:nvSpPr>
              <p:cNvPr id="69" name="Hexagon 68">
                <a:extLst>
                  <a:ext uri="{FF2B5EF4-FFF2-40B4-BE49-F238E27FC236}">
                    <a16:creationId xmlns:a16="http://schemas.microsoft.com/office/drawing/2014/main" id="{0137A0A3-27D4-4661-915D-166E44D8D255}"/>
                  </a:ext>
                </a:extLst>
              </p:cNvPr>
              <p:cNvSpPr/>
              <p:nvPr/>
            </p:nvSpPr>
            <p:spPr>
              <a:xfrm>
                <a:off x="4355976" y="2751356"/>
                <a:ext cx="1060704" cy="914400"/>
              </a:xfrm>
              <a:prstGeom prst="hexagon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0" name="Hexagon 10">
                <a:extLst>
                  <a:ext uri="{FF2B5EF4-FFF2-40B4-BE49-F238E27FC236}">
                    <a16:creationId xmlns:a16="http://schemas.microsoft.com/office/drawing/2014/main" id="{35D75926-00DB-455E-89C0-0ED2CAFCFB4F}"/>
                  </a:ext>
                </a:extLst>
              </p:cNvPr>
              <p:cNvSpPr/>
              <p:nvPr/>
            </p:nvSpPr>
            <p:spPr>
              <a:xfrm>
                <a:off x="5298191" y="2752700"/>
                <a:ext cx="454511" cy="914400"/>
              </a:xfrm>
              <a:custGeom>
                <a:avLst/>
                <a:gdLst/>
                <a:ahLst/>
                <a:cxnLst/>
                <a:rect l="l" t="t" r="r" b="b"/>
                <a:pathLst>
                  <a:path w="454511" h="914400">
                    <a:moveTo>
                      <a:pt x="454511" y="457200"/>
                    </a:moveTo>
                    <a:lnTo>
                      <a:pt x="225911" y="914400"/>
                    </a:lnTo>
                    <a:lnTo>
                      <a:pt x="0" y="914400"/>
                    </a:lnTo>
                    <a:lnTo>
                      <a:pt x="228600" y="457200"/>
                    </a:lnTo>
                    <a:lnTo>
                      <a:pt x="0" y="0"/>
                    </a:lnTo>
                    <a:lnTo>
                      <a:pt x="2259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71" name="Hexagon 10">
                <a:extLst>
                  <a:ext uri="{FF2B5EF4-FFF2-40B4-BE49-F238E27FC236}">
                    <a16:creationId xmlns:a16="http://schemas.microsoft.com/office/drawing/2014/main" id="{2CF152BA-7C2D-42C1-B259-915D958E7CC5}"/>
                  </a:ext>
                </a:extLst>
              </p:cNvPr>
              <p:cNvSpPr/>
              <p:nvPr/>
            </p:nvSpPr>
            <p:spPr>
              <a:xfrm>
                <a:off x="5634214" y="2751356"/>
                <a:ext cx="454511" cy="914400"/>
              </a:xfrm>
              <a:custGeom>
                <a:avLst/>
                <a:gdLst/>
                <a:ahLst/>
                <a:cxnLst/>
                <a:rect l="l" t="t" r="r" b="b"/>
                <a:pathLst>
                  <a:path w="454511" h="914400">
                    <a:moveTo>
                      <a:pt x="454511" y="457200"/>
                    </a:moveTo>
                    <a:lnTo>
                      <a:pt x="225911" y="914400"/>
                    </a:lnTo>
                    <a:lnTo>
                      <a:pt x="0" y="914400"/>
                    </a:lnTo>
                    <a:lnTo>
                      <a:pt x="228600" y="457200"/>
                    </a:lnTo>
                    <a:lnTo>
                      <a:pt x="0" y="0"/>
                    </a:lnTo>
                    <a:lnTo>
                      <a:pt x="2259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F50D1045-9F40-4FF3-9D9B-30A452F81E35}"/>
                </a:ext>
              </a:extLst>
            </p:cNvPr>
            <p:cNvGrpSpPr/>
            <p:nvPr/>
          </p:nvGrpSpPr>
          <p:grpSpPr>
            <a:xfrm rot="5400000">
              <a:off x="3706927" y="4543432"/>
              <a:ext cx="1732749" cy="915744"/>
              <a:chOff x="4355976" y="2751356"/>
              <a:chExt cx="1732749" cy="915744"/>
            </a:xfrm>
            <a:solidFill>
              <a:srgbClr val="F8A432"/>
            </a:solidFill>
          </p:grpSpPr>
          <p:sp>
            <p:nvSpPr>
              <p:cNvPr id="66" name="Hexagon 65">
                <a:extLst>
                  <a:ext uri="{FF2B5EF4-FFF2-40B4-BE49-F238E27FC236}">
                    <a16:creationId xmlns:a16="http://schemas.microsoft.com/office/drawing/2014/main" id="{404FC0D1-4659-43C6-ACA9-B35F9A8B8E7E}"/>
                  </a:ext>
                </a:extLst>
              </p:cNvPr>
              <p:cNvSpPr/>
              <p:nvPr/>
            </p:nvSpPr>
            <p:spPr>
              <a:xfrm>
                <a:off x="4355976" y="2751356"/>
                <a:ext cx="1060704" cy="914400"/>
              </a:xfrm>
              <a:prstGeom prst="hexagon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7" name="Hexagon 10">
                <a:extLst>
                  <a:ext uri="{FF2B5EF4-FFF2-40B4-BE49-F238E27FC236}">
                    <a16:creationId xmlns:a16="http://schemas.microsoft.com/office/drawing/2014/main" id="{F572B633-60A1-4CBC-8807-94CC7B4DCE41}"/>
                  </a:ext>
                </a:extLst>
              </p:cNvPr>
              <p:cNvSpPr/>
              <p:nvPr/>
            </p:nvSpPr>
            <p:spPr>
              <a:xfrm>
                <a:off x="5298191" y="2752700"/>
                <a:ext cx="454511" cy="914400"/>
              </a:xfrm>
              <a:custGeom>
                <a:avLst/>
                <a:gdLst/>
                <a:ahLst/>
                <a:cxnLst/>
                <a:rect l="l" t="t" r="r" b="b"/>
                <a:pathLst>
                  <a:path w="454511" h="914400">
                    <a:moveTo>
                      <a:pt x="454511" y="457200"/>
                    </a:moveTo>
                    <a:lnTo>
                      <a:pt x="225911" y="914400"/>
                    </a:lnTo>
                    <a:lnTo>
                      <a:pt x="0" y="914400"/>
                    </a:lnTo>
                    <a:lnTo>
                      <a:pt x="228600" y="457200"/>
                    </a:lnTo>
                    <a:lnTo>
                      <a:pt x="0" y="0"/>
                    </a:lnTo>
                    <a:lnTo>
                      <a:pt x="2259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68" name="Hexagon 10">
                <a:extLst>
                  <a:ext uri="{FF2B5EF4-FFF2-40B4-BE49-F238E27FC236}">
                    <a16:creationId xmlns:a16="http://schemas.microsoft.com/office/drawing/2014/main" id="{977FC169-8053-44AE-87AA-F6341922B6FF}"/>
                  </a:ext>
                </a:extLst>
              </p:cNvPr>
              <p:cNvSpPr/>
              <p:nvPr/>
            </p:nvSpPr>
            <p:spPr>
              <a:xfrm>
                <a:off x="5634214" y="2751356"/>
                <a:ext cx="454511" cy="914400"/>
              </a:xfrm>
              <a:custGeom>
                <a:avLst/>
                <a:gdLst/>
                <a:ahLst/>
                <a:cxnLst/>
                <a:rect l="l" t="t" r="r" b="b"/>
                <a:pathLst>
                  <a:path w="454511" h="914400">
                    <a:moveTo>
                      <a:pt x="454511" y="457200"/>
                    </a:moveTo>
                    <a:lnTo>
                      <a:pt x="225911" y="914400"/>
                    </a:lnTo>
                    <a:lnTo>
                      <a:pt x="0" y="914400"/>
                    </a:lnTo>
                    <a:lnTo>
                      <a:pt x="228600" y="457200"/>
                    </a:lnTo>
                    <a:lnTo>
                      <a:pt x="0" y="0"/>
                    </a:lnTo>
                    <a:lnTo>
                      <a:pt x="22591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A4372C98-F647-4ECB-829E-F2798918DE6F}"/>
              </a:ext>
            </a:extLst>
          </p:cNvPr>
          <p:cNvSpPr txBox="1"/>
          <p:nvPr/>
        </p:nvSpPr>
        <p:spPr>
          <a:xfrm>
            <a:off x="4995305" y="3689889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06038B7-E603-4129-B600-418F1A00A2F1}"/>
              </a:ext>
            </a:extLst>
          </p:cNvPr>
          <p:cNvSpPr txBox="1"/>
          <p:nvPr/>
        </p:nvSpPr>
        <p:spPr>
          <a:xfrm>
            <a:off x="5766833" y="2921841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099C163F-6B7C-47DE-A298-B23B47DC2B96}"/>
              </a:ext>
            </a:extLst>
          </p:cNvPr>
          <p:cNvSpPr txBox="1"/>
          <p:nvPr/>
        </p:nvSpPr>
        <p:spPr>
          <a:xfrm>
            <a:off x="6538361" y="3688545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CE61617-743F-4557-98F5-8489F475ABE2}"/>
              </a:ext>
            </a:extLst>
          </p:cNvPr>
          <p:cNvSpPr txBox="1"/>
          <p:nvPr/>
        </p:nvSpPr>
        <p:spPr>
          <a:xfrm>
            <a:off x="5766833" y="4458062"/>
            <a:ext cx="648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2EDE1843-3F84-4276-A510-5CA0828FDB9C}"/>
              </a:ext>
            </a:extLst>
          </p:cNvPr>
          <p:cNvGrpSpPr/>
          <p:nvPr/>
        </p:nvGrpSpPr>
        <p:grpSpPr>
          <a:xfrm>
            <a:off x="6933230" y="2487912"/>
            <a:ext cx="4329716" cy="923330"/>
            <a:chOff x="3017860" y="4283314"/>
            <a:chExt cx="1624783" cy="923330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171E33D4-D01D-468E-A03E-48A92429AFF9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 . I hope and I believe that this Template will your Time, Money and Reputation.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E826E8D9-6762-4962-B031-EC60FB3F6D5B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Your Text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A3A97971-BA5C-4511-A64C-B96A4503A1A2}"/>
              </a:ext>
            </a:extLst>
          </p:cNvPr>
          <p:cNvGrpSpPr/>
          <p:nvPr/>
        </p:nvGrpSpPr>
        <p:grpSpPr>
          <a:xfrm>
            <a:off x="6933230" y="5146448"/>
            <a:ext cx="4329716" cy="923330"/>
            <a:chOff x="3017860" y="4283314"/>
            <a:chExt cx="1624783" cy="923330"/>
          </a:xfrm>
        </p:grpSpPr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2C52DB2B-465E-4C03-BF84-D8F82C195497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 . I hope and I believe that this Template will your Time, Money and Reputation.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EA0127FC-1E92-4EB5-BAB0-C5ECFC478F6B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Your Text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D8EDCC77-0905-45D7-9AE1-24550CB89239}"/>
              </a:ext>
            </a:extLst>
          </p:cNvPr>
          <p:cNvGrpSpPr/>
          <p:nvPr/>
        </p:nvGrpSpPr>
        <p:grpSpPr>
          <a:xfrm>
            <a:off x="893886" y="4504611"/>
            <a:ext cx="4337736" cy="923330"/>
            <a:chOff x="3017860" y="4283314"/>
            <a:chExt cx="1624783" cy="923330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A0934515-DDE7-4A7C-B7A6-5743A44A3D92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 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6718F288-1D59-4F33-BFBD-F1B58B711A65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cs typeface="Arial" pitchFamily="34" charset="0"/>
                </a:rPr>
                <a:t>Your Text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2594C366-C87E-4427-B56F-722CF1FFC7F7}"/>
              </a:ext>
            </a:extLst>
          </p:cNvPr>
          <p:cNvGrpSpPr/>
          <p:nvPr/>
        </p:nvGrpSpPr>
        <p:grpSpPr>
          <a:xfrm>
            <a:off x="893886" y="1740563"/>
            <a:ext cx="4337736" cy="923330"/>
            <a:chOff x="3017860" y="4283314"/>
            <a:chExt cx="1624783" cy="923330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0E8A8522-BA8A-4831-A7A8-4747D9940A3D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5A0D3DA5-CE7D-4B02-82F3-CBAF8F240405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cs typeface="Arial" pitchFamily="34" charset="0"/>
                </a:rPr>
                <a:t>Your Text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1258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0D83C560-A39F-4B48-BB77-100CDA11F3E6}"/>
              </a:ext>
            </a:extLst>
          </p:cNvPr>
          <p:cNvSpPr/>
          <p:nvPr/>
        </p:nvSpPr>
        <p:spPr>
          <a:xfrm>
            <a:off x="9483359" y="4329027"/>
            <a:ext cx="1584691" cy="1671724"/>
          </a:xfrm>
          <a:custGeom>
            <a:avLst/>
            <a:gdLst>
              <a:gd name="connsiteX0" fmla="*/ 597752 w 3391767"/>
              <a:gd name="connsiteY0" fmla="*/ 0 h 2570465"/>
              <a:gd name="connsiteX1" fmla="*/ 663319 w 3391767"/>
              <a:gd name="connsiteY1" fmla="*/ 0 h 2570465"/>
              <a:gd name="connsiteX2" fmla="*/ 663319 w 3391767"/>
              <a:gd name="connsiteY2" fmla="*/ 160449 h 2570465"/>
              <a:gd name="connsiteX3" fmla="*/ 870166 w 3391767"/>
              <a:gd name="connsiteY3" fmla="*/ 160449 h 2570465"/>
              <a:gd name="connsiteX4" fmla="*/ 870166 w 3391767"/>
              <a:gd name="connsiteY4" fmla="*/ 209841 h 2570465"/>
              <a:gd name="connsiteX5" fmla="*/ 663319 w 3391767"/>
              <a:gd name="connsiteY5" fmla="*/ 209841 h 2570465"/>
              <a:gd name="connsiteX6" fmla="*/ 663319 w 3391767"/>
              <a:gd name="connsiteY6" fmla="*/ 544544 h 2570465"/>
              <a:gd name="connsiteX7" fmla="*/ 1215951 w 3391767"/>
              <a:gd name="connsiteY7" fmla="*/ 778694 h 2570465"/>
              <a:gd name="connsiteX8" fmla="*/ 936827 w 3391767"/>
              <a:gd name="connsiteY8" fmla="*/ 778694 h 2570465"/>
              <a:gd name="connsiteX9" fmla="*/ 936827 w 3391767"/>
              <a:gd name="connsiteY9" fmla="*/ 1362168 h 2570465"/>
              <a:gd name="connsiteX10" fmla="*/ 1668305 w 3391767"/>
              <a:gd name="connsiteY10" fmla="*/ 1362168 h 2570465"/>
              <a:gd name="connsiteX11" fmla="*/ 1668305 w 3391767"/>
              <a:gd name="connsiteY11" fmla="*/ 1228774 h 2570465"/>
              <a:gd name="connsiteX12" fmla="*/ 1480973 w 3391767"/>
              <a:gd name="connsiteY12" fmla="*/ 1228774 h 2570465"/>
              <a:gd name="connsiteX13" fmla="*/ 2076129 w 3391767"/>
              <a:gd name="connsiteY13" fmla="*/ 589501 h 2570465"/>
              <a:gd name="connsiteX14" fmla="*/ 2651803 w 3391767"/>
              <a:gd name="connsiteY14" fmla="*/ 1228774 h 2570465"/>
              <a:gd name="connsiteX15" fmla="*/ 2464470 w 3391767"/>
              <a:gd name="connsiteY15" fmla="*/ 1228774 h 2570465"/>
              <a:gd name="connsiteX16" fmla="*/ 2464470 w 3391767"/>
              <a:gd name="connsiteY16" fmla="*/ 1362168 h 2570465"/>
              <a:gd name="connsiteX17" fmla="*/ 3202094 w 3391767"/>
              <a:gd name="connsiteY17" fmla="*/ 1362168 h 2570465"/>
              <a:gd name="connsiteX18" fmla="*/ 3391767 w 3391767"/>
              <a:gd name="connsiteY18" fmla="*/ 1633801 h 2570465"/>
              <a:gd name="connsiteX19" fmla="*/ 3185702 w 3391767"/>
              <a:gd name="connsiteY19" fmla="*/ 1633801 h 2570465"/>
              <a:gd name="connsiteX20" fmla="*/ 3185702 w 3391767"/>
              <a:gd name="connsiteY20" fmla="*/ 2570465 h 2570465"/>
              <a:gd name="connsiteX21" fmla="*/ 2464470 w 3391767"/>
              <a:gd name="connsiteY21" fmla="*/ 2570465 h 2570465"/>
              <a:gd name="connsiteX22" fmla="*/ 1668305 w 3391767"/>
              <a:gd name="connsiteY22" fmla="*/ 2570465 h 2570465"/>
              <a:gd name="connsiteX23" fmla="*/ 1059300 w 3391767"/>
              <a:gd name="connsiteY23" fmla="*/ 2570465 h 2570465"/>
              <a:gd name="connsiteX24" fmla="*/ 900241 w 3391767"/>
              <a:gd name="connsiteY24" fmla="*/ 2570465 h 2570465"/>
              <a:gd name="connsiteX25" fmla="*/ 201772 w 3391767"/>
              <a:gd name="connsiteY25" fmla="*/ 2570465 h 2570465"/>
              <a:gd name="connsiteX26" fmla="*/ 201772 w 3391767"/>
              <a:gd name="connsiteY26" fmla="*/ 1792915 h 2570465"/>
              <a:gd name="connsiteX27" fmla="*/ 0 w 3391767"/>
              <a:gd name="connsiteY27" fmla="*/ 1792915 h 2570465"/>
              <a:gd name="connsiteX28" fmla="*/ 324246 w 3391767"/>
              <a:gd name="connsiteY28" fmla="*/ 1583155 h 2570465"/>
              <a:gd name="connsiteX29" fmla="*/ 324246 w 3391767"/>
              <a:gd name="connsiteY29" fmla="*/ 778694 h 2570465"/>
              <a:gd name="connsiteX30" fmla="*/ 45121 w 3391767"/>
              <a:gd name="connsiteY30" fmla="*/ 778694 h 2570465"/>
              <a:gd name="connsiteX31" fmla="*/ 597752 w 3391767"/>
              <a:gd name="connsiteY31" fmla="*/ 544545 h 2570465"/>
              <a:gd name="connsiteX32" fmla="*/ 597752 w 3391767"/>
              <a:gd name="connsiteY32" fmla="*/ 209841 h 2570465"/>
              <a:gd name="connsiteX33" fmla="*/ 390905 w 3391767"/>
              <a:gd name="connsiteY33" fmla="*/ 209841 h 2570465"/>
              <a:gd name="connsiteX34" fmla="*/ 390905 w 3391767"/>
              <a:gd name="connsiteY34" fmla="*/ 160449 h 2570465"/>
              <a:gd name="connsiteX35" fmla="*/ 597752 w 3391767"/>
              <a:gd name="connsiteY35" fmla="*/ 160449 h 2570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391767" h="2570465">
                <a:moveTo>
                  <a:pt x="597752" y="0"/>
                </a:moveTo>
                <a:lnTo>
                  <a:pt x="663319" y="0"/>
                </a:lnTo>
                <a:lnTo>
                  <a:pt x="663319" y="160449"/>
                </a:lnTo>
                <a:lnTo>
                  <a:pt x="870166" y="160449"/>
                </a:lnTo>
                <a:lnTo>
                  <a:pt x="870166" y="209841"/>
                </a:lnTo>
                <a:lnTo>
                  <a:pt x="663319" y="209841"/>
                </a:lnTo>
                <a:lnTo>
                  <a:pt x="663319" y="544544"/>
                </a:lnTo>
                <a:lnTo>
                  <a:pt x="1215951" y="778694"/>
                </a:lnTo>
                <a:lnTo>
                  <a:pt x="936827" y="778694"/>
                </a:lnTo>
                <a:lnTo>
                  <a:pt x="936827" y="1362168"/>
                </a:lnTo>
                <a:lnTo>
                  <a:pt x="1668305" y="1362168"/>
                </a:lnTo>
                <a:lnTo>
                  <a:pt x="1668305" y="1228774"/>
                </a:lnTo>
                <a:lnTo>
                  <a:pt x="1480973" y="1228774"/>
                </a:lnTo>
                <a:lnTo>
                  <a:pt x="2076129" y="589501"/>
                </a:lnTo>
                <a:lnTo>
                  <a:pt x="2651803" y="1228774"/>
                </a:lnTo>
                <a:lnTo>
                  <a:pt x="2464470" y="1228774"/>
                </a:lnTo>
                <a:lnTo>
                  <a:pt x="2464470" y="1362168"/>
                </a:lnTo>
                <a:lnTo>
                  <a:pt x="3202094" y="1362168"/>
                </a:lnTo>
                <a:lnTo>
                  <a:pt x="3391767" y="1633801"/>
                </a:lnTo>
                <a:lnTo>
                  <a:pt x="3185702" y="1633801"/>
                </a:lnTo>
                <a:lnTo>
                  <a:pt x="3185702" y="2570465"/>
                </a:lnTo>
                <a:lnTo>
                  <a:pt x="2464470" y="2570465"/>
                </a:lnTo>
                <a:lnTo>
                  <a:pt x="1668305" y="2570465"/>
                </a:lnTo>
                <a:lnTo>
                  <a:pt x="1059300" y="2570465"/>
                </a:lnTo>
                <a:lnTo>
                  <a:pt x="900241" y="2570465"/>
                </a:lnTo>
                <a:lnTo>
                  <a:pt x="201772" y="2570465"/>
                </a:lnTo>
                <a:lnTo>
                  <a:pt x="201772" y="1792915"/>
                </a:lnTo>
                <a:lnTo>
                  <a:pt x="0" y="1792915"/>
                </a:lnTo>
                <a:lnTo>
                  <a:pt x="324246" y="1583155"/>
                </a:lnTo>
                <a:lnTo>
                  <a:pt x="324246" y="778694"/>
                </a:lnTo>
                <a:lnTo>
                  <a:pt x="45121" y="778694"/>
                </a:lnTo>
                <a:lnTo>
                  <a:pt x="597752" y="544545"/>
                </a:lnTo>
                <a:lnTo>
                  <a:pt x="597752" y="209841"/>
                </a:lnTo>
                <a:lnTo>
                  <a:pt x="390905" y="209841"/>
                </a:lnTo>
                <a:lnTo>
                  <a:pt x="390905" y="160449"/>
                </a:lnTo>
                <a:lnTo>
                  <a:pt x="597752" y="16044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6FC32E8-5609-4AFA-B948-CC91E9F43BB9}"/>
              </a:ext>
            </a:extLst>
          </p:cNvPr>
          <p:cNvGrpSpPr/>
          <p:nvPr/>
        </p:nvGrpSpPr>
        <p:grpSpPr>
          <a:xfrm>
            <a:off x="604402" y="386425"/>
            <a:ext cx="4819651" cy="5875011"/>
            <a:chOff x="2781300" y="1315786"/>
            <a:chExt cx="3452680" cy="4208714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CD54BFF7-FA8F-43B6-B9B3-45C72F027F8D}"/>
                </a:ext>
              </a:extLst>
            </p:cNvPr>
            <p:cNvSpPr/>
            <p:nvPr/>
          </p:nvSpPr>
          <p:spPr>
            <a:xfrm>
              <a:off x="2781300" y="2857500"/>
              <a:ext cx="2667000" cy="2667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Graphic 53">
              <a:extLst>
                <a:ext uri="{FF2B5EF4-FFF2-40B4-BE49-F238E27FC236}">
                  <a16:creationId xmlns:a16="http://schemas.microsoft.com/office/drawing/2014/main" id="{D4A29027-1C0F-4544-8D6F-60F810F00C7C}"/>
                </a:ext>
              </a:extLst>
            </p:cNvPr>
            <p:cNvSpPr/>
            <p:nvPr/>
          </p:nvSpPr>
          <p:spPr>
            <a:xfrm>
              <a:off x="2930159" y="3312368"/>
              <a:ext cx="1584691" cy="2183557"/>
            </a:xfrm>
            <a:custGeom>
              <a:avLst/>
              <a:gdLst>
                <a:gd name="connsiteX0" fmla="*/ 4977114 w 4977114"/>
                <a:gd name="connsiteY0" fmla="*/ 1538710 h 6858000"/>
                <a:gd name="connsiteX1" fmla="*/ 4948178 w 4977114"/>
                <a:gd name="connsiteY1" fmla="*/ 1537263 h 6858000"/>
                <a:gd name="connsiteX2" fmla="*/ 4082246 w 4977114"/>
                <a:gd name="connsiteY2" fmla="*/ 1536539 h 6858000"/>
                <a:gd name="connsiteX3" fmla="*/ 4033054 w 4977114"/>
                <a:gd name="connsiteY3" fmla="*/ 1556072 h 6858000"/>
                <a:gd name="connsiteX4" fmla="*/ 3655430 w 4977114"/>
                <a:gd name="connsiteY4" fmla="*/ 1835311 h 6858000"/>
                <a:gd name="connsiteX5" fmla="*/ 3508576 w 4977114"/>
                <a:gd name="connsiteY5" fmla="*/ 1898972 h 6858000"/>
                <a:gd name="connsiteX6" fmla="*/ 3466618 w 4977114"/>
                <a:gd name="connsiteY6" fmla="*/ 1920674 h 6858000"/>
                <a:gd name="connsiteX7" fmla="*/ 3310360 w 4977114"/>
                <a:gd name="connsiteY7" fmla="*/ 2026293 h 6858000"/>
                <a:gd name="connsiteX8" fmla="*/ 3130229 w 4977114"/>
                <a:gd name="connsiteY8" fmla="*/ 2136976 h 6858000"/>
                <a:gd name="connsiteX9" fmla="*/ 2971800 w 4977114"/>
                <a:gd name="connsiteY9" fmla="*/ 2194126 h 6858000"/>
                <a:gd name="connsiteX10" fmla="*/ 2949374 w 4977114"/>
                <a:gd name="connsiteY10" fmla="*/ 2213658 h 6858000"/>
                <a:gd name="connsiteX11" fmla="*/ 2904522 w 4977114"/>
                <a:gd name="connsiteY11" fmla="*/ 2458897 h 6858000"/>
                <a:gd name="connsiteX12" fmla="*/ 2798903 w 4977114"/>
                <a:gd name="connsiteY12" fmla="*/ 3026780 h 6858000"/>
                <a:gd name="connsiteX13" fmla="*/ 2793116 w 4977114"/>
                <a:gd name="connsiteY13" fmla="*/ 3071632 h 6858000"/>
                <a:gd name="connsiteX14" fmla="*/ 2847372 w 4977114"/>
                <a:gd name="connsiteY14" fmla="*/ 3405851 h 6858000"/>
                <a:gd name="connsiteX15" fmla="*/ 2856053 w 4977114"/>
                <a:gd name="connsiteY15" fmla="*/ 3886924 h 6858000"/>
                <a:gd name="connsiteX16" fmla="*/ 2826393 w 4977114"/>
                <a:gd name="connsiteY16" fmla="*/ 4208121 h 6858000"/>
                <a:gd name="connsiteX17" fmla="*/ 2819159 w 4977114"/>
                <a:gd name="connsiteY17" fmla="*/ 4255143 h 6858000"/>
                <a:gd name="connsiteX18" fmla="*/ 2764179 w 4977114"/>
                <a:gd name="connsiteY18" fmla="*/ 4519914 h 6858000"/>
                <a:gd name="connsiteX19" fmla="*/ 2752605 w 4977114"/>
                <a:gd name="connsiteY19" fmla="*/ 4786132 h 6858000"/>
                <a:gd name="connsiteX20" fmla="*/ 2772860 w 4977114"/>
                <a:gd name="connsiteY20" fmla="*/ 5026307 h 6858000"/>
                <a:gd name="connsiteX21" fmla="*/ 2769967 w 4977114"/>
                <a:gd name="connsiteY21" fmla="*/ 5114563 h 6858000"/>
                <a:gd name="connsiteX22" fmla="*/ 2748264 w 4977114"/>
                <a:gd name="connsiteY22" fmla="*/ 5298312 h 6858000"/>
                <a:gd name="connsiteX23" fmla="*/ 2709923 w 4977114"/>
                <a:gd name="connsiteY23" fmla="*/ 5476272 h 6858000"/>
                <a:gd name="connsiteX24" fmla="*/ 2707753 w 4977114"/>
                <a:gd name="connsiteY24" fmla="*/ 5495081 h 6858000"/>
                <a:gd name="connsiteX25" fmla="*/ 2712093 w 4977114"/>
                <a:gd name="connsiteY25" fmla="*/ 5881386 h 6858000"/>
                <a:gd name="connsiteX26" fmla="*/ 2713540 w 4977114"/>
                <a:gd name="connsiteY26" fmla="*/ 5895855 h 6858000"/>
                <a:gd name="connsiteX27" fmla="*/ 2785158 w 4977114"/>
                <a:gd name="connsiteY27" fmla="*/ 5895855 h 6858000"/>
                <a:gd name="connsiteX28" fmla="*/ 2787329 w 4977114"/>
                <a:gd name="connsiteY28" fmla="*/ 5922621 h 6858000"/>
                <a:gd name="connsiteX29" fmla="*/ 2793839 w 4977114"/>
                <a:gd name="connsiteY29" fmla="*/ 6343650 h 6858000"/>
                <a:gd name="connsiteX30" fmla="*/ 2771413 w 4977114"/>
                <a:gd name="connsiteY30" fmla="*/ 6392119 h 6858000"/>
                <a:gd name="connsiteX31" fmla="*/ 2692561 w 4977114"/>
                <a:gd name="connsiteY31" fmla="*/ 6431907 h 6858000"/>
                <a:gd name="connsiteX32" fmla="*/ 2673752 w 4977114"/>
                <a:gd name="connsiteY32" fmla="*/ 6433354 h 6858000"/>
                <a:gd name="connsiteX33" fmla="*/ 2682433 w 4977114"/>
                <a:gd name="connsiteY33" fmla="*/ 6861617 h 6858000"/>
                <a:gd name="connsiteX34" fmla="*/ 2172424 w 4977114"/>
                <a:gd name="connsiteY34" fmla="*/ 6861617 h 6858000"/>
                <a:gd name="connsiteX35" fmla="*/ 2161572 w 4977114"/>
                <a:gd name="connsiteY35" fmla="*/ 6436248 h 6858000"/>
                <a:gd name="connsiteX36" fmla="*/ 2154338 w 4977114"/>
                <a:gd name="connsiteY36" fmla="*/ 6432631 h 6858000"/>
                <a:gd name="connsiteX37" fmla="*/ 2105869 w 4977114"/>
                <a:gd name="connsiteY37" fmla="*/ 6427567 h 6858000"/>
                <a:gd name="connsiteX38" fmla="*/ 2066081 w 4977114"/>
                <a:gd name="connsiteY38" fmla="*/ 6335693 h 6858000"/>
                <a:gd name="connsiteX39" fmla="*/ 2063911 w 4977114"/>
                <a:gd name="connsiteY39" fmla="*/ 5898748 h 6858000"/>
                <a:gd name="connsiteX40" fmla="*/ 2148551 w 4977114"/>
                <a:gd name="connsiteY40" fmla="*/ 5898748 h 6858000"/>
                <a:gd name="connsiteX41" fmla="*/ 2151445 w 4977114"/>
                <a:gd name="connsiteY41" fmla="*/ 5875599 h 6858000"/>
                <a:gd name="connsiteX42" fmla="*/ 2160849 w 4977114"/>
                <a:gd name="connsiteY42" fmla="*/ 5476272 h 6858000"/>
                <a:gd name="connsiteX43" fmla="*/ 2114550 w 4977114"/>
                <a:gd name="connsiteY43" fmla="*/ 5143500 h 6858000"/>
                <a:gd name="connsiteX44" fmla="*/ 2088507 w 4977114"/>
                <a:gd name="connsiteY44" fmla="*/ 4870772 h 6858000"/>
                <a:gd name="connsiteX45" fmla="*/ 2035698 w 4977114"/>
                <a:gd name="connsiteY45" fmla="*/ 4361486 h 6858000"/>
                <a:gd name="connsiteX46" fmla="*/ 1909823 w 4977114"/>
                <a:gd name="connsiteY46" fmla="*/ 3735729 h 6858000"/>
                <a:gd name="connsiteX47" fmla="*/ 1945270 w 4977114"/>
                <a:gd name="connsiteY47" fmla="*/ 3410915 h 6858000"/>
                <a:gd name="connsiteX48" fmla="*/ 1967696 w 4977114"/>
                <a:gd name="connsiteY48" fmla="*/ 3334232 h 6858000"/>
                <a:gd name="connsiteX49" fmla="*/ 2025570 w 4977114"/>
                <a:gd name="connsiteY49" fmla="*/ 3074525 h 6858000"/>
                <a:gd name="connsiteX50" fmla="*/ 2034974 w 4977114"/>
                <a:gd name="connsiteY50" fmla="*/ 2884990 h 6858000"/>
                <a:gd name="connsiteX51" fmla="*/ 1966973 w 4977114"/>
                <a:gd name="connsiteY51" fmla="*/ 2563069 h 6858000"/>
                <a:gd name="connsiteX52" fmla="*/ 1900418 w 4977114"/>
                <a:gd name="connsiteY52" fmla="*/ 2354725 h 6858000"/>
                <a:gd name="connsiteX53" fmla="*/ 1861354 w 4977114"/>
                <a:gd name="connsiteY53" fmla="*/ 2246212 h 6858000"/>
                <a:gd name="connsiteX54" fmla="*/ 1831694 w 4977114"/>
                <a:gd name="connsiteY54" fmla="*/ 2215829 h 6858000"/>
                <a:gd name="connsiteX55" fmla="*/ 1607434 w 4977114"/>
                <a:gd name="connsiteY55" fmla="*/ 2129018 h 6858000"/>
                <a:gd name="connsiteX56" fmla="*/ 1558965 w 4977114"/>
                <a:gd name="connsiteY56" fmla="*/ 2102252 h 6858000"/>
                <a:gd name="connsiteX57" fmla="*/ 1411388 w 4977114"/>
                <a:gd name="connsiteY57" fmla="*/ 1995910 h 6858000"/>
                <a:gd name="connsiteX58" fmla="*/ 1099595 w 4977114"/>
                <a:gd name="connsiteY58" fmla="*/ 1830247 h 6858000"/>
                <a:gd name="connsiteX59" fmla="*/ 1058360 w 4977114"/>
                <a:gd name="connsiteY59" fmla="*/ 1801310 h 6858000"/>
                <a:gd name="connsiteX60" fmla="*/ 778398 w 4977114"/>
                <a:gd name="connsiteY60" fmla="*/ 1555348 h 6858000"/>
                <a:gd name="connsiteX61" fmla="*/ 730652 w 4977114"/>
                <a:gd name="connsiteY61" fmla="*/ 1537986 h 6858000"/>
                <a:gd name="connsiteX62" fmla="*/ 33277 w 4977114"/>
                <a:gd name="connsiteY62" fmla="*/ 1537263 h 6858000"/>
                <a:gd name="connsiteX63" fmla="*/ 0 w 4977114"/>
                <a:gd name="connsiteY63" fmla="*/ 1537263 h 6858000"/>
                <a:gd name="connsiteX64" fmla="*/ 0 w 4977114"/>
                <a:gd name="connsiteY64" fmla="*/ 1035211 h 6858000"/>
                <a:gd name="connsiteX65" fmla="*/ 2143487 w 4977114"/>
                <a:gd name="connsiteY65" fmla="*/ 1035211 h 6858000"/>
                <a:gd name="connsiteX66" fmla="*/ 2145657 w 4977114"/>
                <a:gd name="connsiteY66" fmla="*/ 1010615 h 6858000"/>
                <a:gd name="connsiteX67" fmla="*/ 2145657 w 4977114"/>
                <a:gd name="connsiteY67" fmla="*/ 20979 h 6858000"/>
                <a:gd name="connsiteX68" fmla="*/ 2143487 w 4977114"/>
                <a:gd name="connsiteY68" fmla="*/ 0 h 6858000"/>
                <a:gd name="connsiteX69" fmla="*/ 2690391 w 4977114"/>
                <a:gd name="connsiteY69" fmla="*/ 0 h 6858000"/>
                <a:gd name="connsiteX70" fmla="*/ 2690391 w 4977114"/>
                <a:gd name="connsiteY70" fmla="*/ 1034487 h 6858000"/>
                <a:gd name="connsiteX71" fmla="*/ 2729455 w 4977114"/>
                <a:gd name="connsiteY71" fmla="*/ 1034487 h 6858000"/>
                <a:gd name="connsiteX72" fmla="*/ 4940220 w 4977114"/>
                <a:gd name="connsiteY72" fmla="*/ 1034487 h 6858000"/>
                <a:gd name="connsiteX73" fmla="*/ 4974944 w 4977114"/>
                <a:gd name="connsiteY73" fmla="*/ 1035211 h 6858000"/>
                <a:gd name="connsiteX74" fmla="*/ 4977114 w 4977114"/>
                <a:gd name="connsiteY74" fmla="*/ 1538710 h 6858000"/>
                <a:gd name="connsiteX75" fmla="*/ 2701965 w 4977114"/>
                <a:gd name="connsiteY75" fmla="*/ 1538710 h 6858000"/>
                <a:gd name="connsiteX76" fmla="*/ 2699795 w 4977114"/>
                <a:gd name="connsiteY76" fmla="*/ 1545220 h 6858000"/>
                <a:gd name="connsiteX77" fmla="*/ 2682433 w 4977114"/>
                <a:gd name="connsiteY77" fmla="*/ 1941653 h 6858000"/>
                <a:gd name="connsiteX78" fmla="*/ 2721498 w 4977114"/>
                <a:gd name="connsiteY78" fmla="*/ 1959739 h 6858000"/>
                <a:gd name="connsiteX79" fmla="*/ 2785158 w 4977114"/>
                <a:gd name="connsiteY79" fmla="*/ 1920674 h 6858000"/>
                <a:gd name="connsiteX80" fmla="*/ 2879926 w 4977114"/>
                <a:gd name="connsiteY80" fmla="*/ 1890291 h 6858000"/>
                <a:gd name="connsiteX81" fmla="*/ 3005801 w 4977114"/>
                <a:gd name="connsiteY81" fmla="*/ 1883780 h 6858000"/>
                <a:gd name="connsiteX82" fmla="*/ 3075249 w 4977114"/>
                <a:gd name="connsiteY82" fmla="*/ 1861354 h 6858000"/>
                <a:gd name="connsiteX83" fmla="*/ 3163506 w 4977114"/>
                <a:gd name="connsiteY83" fmla="*/ 1812161 h 6858000"/>
                <a:gd name="connsiteX84" fmla="*/ 3287210 w 4977114"/>
                <a:gd name="connsiteY84" fmla="*/ 1755011 h 6858000"/>
                <a:gd name="connsiteX85" fmla="*/ 3659770 w 4977114"/>
                <a:gd name="connsiteY85" fmla="*/ 1539433 h 6858000"/>
                <a:gd name="connsiteX86" fmla="*/ 2701965 w 4977114"/>
                <a:gd name="connsiteY86" fmla="*/ 1538710 h 6858000"/>
                <a:gd name="connsiteX87" fmla="*/ 1119127 w 4977114"/>
                <a:gd name="connsiteY87" fmla="*/ 1537986 h 6858000"/>
                <a:gd name="connsiteX88" fmla="*/ 1114787 w 4977114"/>
                <a:gd name="connsiteY88" fmla="*/ 1543050 h 6858000"/>
                <a:gd name="connsiteX89" fmla="*/ 1280449 w 4977114"/>
                <a:gd name="connsiteY89" fmla="*/ 1690627 h 6858000"/>
                <a:gd name="connsiteX90" fmla="*/ 1303599 w 4977114"/>
                <a:gd name="connsiteY90" fmla="*/ 1708713 h 6858000"/>
                <a:gd name="connsiteX91" fmla="*/ 1443942 w 4977114"/>
                <a:gd name="connsiteY91" fmla="*/ 1773097 h 6858000"/>
                <a:gd name="connsiteX92" fmla="*/ 1646499 w 4977114"/>
                <a:gd name="connsiteY92" fmla="*/ 1848332 h 6858000"/>
                <a:gd name="connsiteX93" fmla="*/ 1732586 w 4977114"/>
                <a:gd name="connsiteY93" fmla="*/ 1877269 h 6858000"/>
                <a:gd name="connsiteX94" fmla="*/ 1970590 w 4977114"/>
                <a:gd name="connsiteY94" fmla="*/ 1945270 h 6858000"/>
                <a:gd name="connsiteX95" fmla="*/ 1990122 w 4977114"/>
                <a:gd name="connsiteY95" fmla="*/ 1948887 h 6858000"/>
                <a:gd name="connsiteX96" fmla="*/ 1990846 w 4977114"/>
                <a:gd name="connsiteY96" fmla="*/ 1864247 h 6858000"/>
                <a:gd name="connsiteX97" fmla="*/ 2006037 w 4977114"/>
                <a:gd name="connsiteY97" fmla="*/ 1800587 h 6858000"/>
                <a:gd name="connsiteX98" fmla="*/ 2051613 w 4977114"/>
                <a:gd name="connsiteY98" fmla="*/ 1654456 h 6858000"/>
                <a:gd name="connsiteX99" fmla="*/ 2078379 w 4977114"/>
                <a:gd name="connsiteY99" fmla="*/ 1537263 h 6858000"/>
                <a:gd name="connsiteX100" fmla="*/ 1119127 w 4977114"/>
                <a:gd name="connsiteY100" fmla="*/ 1537986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4977114" h="6858000">
                  <a:moveTo>
                    <a:pt x="4977114" y="1538710"/>
                  </a:moveTo>
                  <a:cubicBezTo>
                    <a:pt x="4967710" y="1537986"/>
                    <a:pt x="4957582" y="1537263"/>
                    <a:pt x="4948178" y="1537263"/>
                  </a:cubicBezTo>
                  <a:cubicBezTo>
                    <a:pt x="4659534" y="1537263"/>
                    <a:pt x="4370890" y="1537263"/>
                    <a:pt x="4082246" y="1536539"/>
                  </a:cubicBezTo>
                  <a:cubicBezTo>
                    <a:pt x="4061991" y="1536539"/>
                    <a:pt x="4046799" y="1540880"/>
                    <a:pt x="4033054" y="1556072"/>
                  </a:cubicBezTo>
                  <a:cubicBezTo>
                    <a:pt x="3925988" y="1674712"/>
                    <a:pt x="3789262" y="1753565"/>
                    <a:pt x="3655430" y="1835311"/>
                  </a:cubicBezTo>
                  <a:cubicBezTo>
                    <a:pt x="3611301" y="1862077"/>
                    <a:pt x="3557769" y="1880163"/>
                    <a:pt x="3508576" y="1898972"/>
                  </a:cubicBezTo>
                  <a:cubicBezTo>
                    <a:pt x="3494108" y="1904759"/>
                    <a:pt x="3478916" y="1911993"/>
                    <a:pt x="3466618" y="1920674"/>
                  </a:cubicBezTo>
                  <a:cubicBezTo>
                    <a:pt x="3413808" y="1957569"/>
                    <a:pt x="3360999" y="1986505"/>
                    <a:pt x="3310360" y="2026293"/>
                  </a:cubicBezTo>
                  <a:cubicBezTo>
                    <a:pt x="3266955" y="2060294"/>
                    <a:pt x="3183038" y="2120338"/>
                    <a:pt x="3130229" y="2136976"/>
                  </a:cubicBezTo>
                  <a:cubicBezTo>
                    <a:pt x="3076696" y="2154338"/>
                    <a:pt x="3023886" y="2173870"/>
                    <a:pt x="2971800" y="2194126"/>
                  </a:cubicBezTo>
                  <a:cubicBezTo>
                    <a:pt x="2963119" y="2197743"/>
                    <a:pt x="2952991" y="2204977"/>
                    <a:pt x="2949374" y="2213658"/>
                  </a:cubicBezTo>
                  <a:cubicBezTo>
                    <a:pt x="2904522" y="2301915"/>
                    <a:pt x="2917544" y="2362682"/>
                    <a:pt x="2904522" y="2458897"/>
                  </a:cubicBezTo>
                  <a:cubicBezTo>
                    <a:pt x="2878479" y="2649879"/>
                    <a:pt x="2845202" y="2839415"/>
                    <a:pt x="2798903" y="3026780"/>
                  </a:cubicBezTo>
                  <a:cubicBezTo>
                    <a:pt x="2795286" y="3041248"/>
                    <a:pt x="2793839" y="3056440"/>
                    <a:pt x="2793116" y="3071632"/>
                  </a:cubicBezTo>
                  <a:cubicBezTo>
                    <a:pt x="2788052" y="3184485"/>
                    <a:pt x="2822053" y="3294444"/>
                    <a:pt x="2847372" y="3405851"/>
                  </a:cubicBezTo>
                  <a:cubicBezTo>
                    <a:pt x="2883543" y="3563556"/>
                    <a:pt x="2866905" y="3724878"/>
                    <a:pt x="2856053" y="3886924"/>
                  </a:cubicBezTo>
                  <a:cubicBezTo>
                    <a:pt x="2848819" y="3993989"/>
                    <a:pt x="2832181" y="4101055"/>
                    <a:pt x="2826393" y="4208121"/>
                  </a:cubicBezTo>
                  <a:cubicBezTo>
                    <a:pt x="2825670" y="4224036"/>
                    <a:pt x="2823500" y="4239952"/>
                    <a:pt x="2819159" y="4255143"/>
                  </a:cubicBezTo>
                  <a:cubicBezTo>
                    <a:pt x="2793839" y="4343400"/>
                    <a:pt x="2786605" y="4430934"/>
                    <a:pt x="2764179" y="4519914"/>
                  </a:cubicBezTo>
                  <a:cubicBezTo>
                    <a:pt x="2742477" y="4607448"/>
                    <a:pt x="2742477" y="4696428"/>
                    <a:pt x="2752605" y="4786132"/>
                  </a:cubicBezTo>
                  <a:cubicBezTo>
                    <a:pt x="2761286" y="4865708"/>
                    <a:pt x="2767073" y="4946007"/>
                    <a:pt x="2772860" y="5026307"/>
                  </a:cubicBezTo>
                  <a:cubicBezTo>
                    <a:pt x="2775030" y="5055967"/>
                    <a:pt x="2766350" y="5085627"/>
                    <a:pt x="2769967" y="5114563"/>
                  </a:cubicBezTo>
                  <a:cubicBezTo>
                    <a:pt x="2776477" y="5178224"/>
                    <a:pt x="2759839" y="5237544"/>
                    <a:pt x="2748264" y="5298312"/>
                  </a:cubicBezTo>
                  <a:cubicBezTo>
                    <a:pt x="2736689" y="5357632"/>
                    <a:pt x="2722945" y="5416952"/>
                    <a:pt x="2709923" y="5476272"/>
                  </a:cubicBezTo>
                  <a:cubicBezTo>
                    <a:pt x="2708476" y="5482060"/>
                    <a:pt x="2707753" y="5488570"/>
                    <a:pt x="2707753" y="5495081"/>
                  </a:cubicBezTo>
                  <a:cubicBezTo>
                    <a:pt x="2709200" y="5623850"/>
                    <a:pt x="2710646" y="5752618"/>
                    <a:pt x="2712093" y="5881386"/>
                  </a:cubicBezTo>
                  <a:cubicBezTo>
                    <a:pt x="2712093" y="5885003"/>
                    <a:pt x="2712817" y="5888620"/>
                    <a:pt x="2713540" y="5895855"/>
                  </a:cubicBezTo>
                  <a:cubicBezTo>
                    <a:pt x="2736689" y="5895855"/>
                    <a:pt x="2760562" y="5895855"/>
                    <a:pt x="2785158" y="5895855"/>
                  </a:cubicBezTo>
                  <a:cubicBezTo>
                    <a:pt x="2785882" y="5906706"/>
                    <a:pt x="2787329" y="5914664"/>
                    <a:pt x="2787329" y="5922621"/>
                  </a:cubicBezTo>
                  <a:cubicBezTo>
                    <a:pt x="2790222" y="6062964"/>
                    <a:pt x="2793116" y="6203307"/>
                    <a:pt x="2793839" y="6343650"/>
                  </a:cubicBezTo>
                  <a:cubicBezTo>
                    <a:pt x="2793839" y="6359566"/>
                    <a:pt x="2779371" y="6376204"/>
                    <a:pt x="2771413" y="6392119"/>
                  </a:cubicBezTo>
                  <a:cubicBezTo>
                    <a:pt x="2754775" y="6423949"/>
                    <a:pt x="2728732" y="6438418"/>
                    <a:pt x="2692561" y="6431907"/>
                  </a:cubicBezTo>
                  <a:cubicBezTo>
                    <a:pt x="2687497" y="6431184"/>
                    <a:pt x="2682433" y="6432631"/>
                    <a:pt x="2673752" y="6433354"/>
                  </a:cubicBezTo>
                  <a:cubicBezTo>
                    <a:pt x="2676646" y="6577314"/>
                    <a:pt x="2679539" y="6719827"/>
                    <a:pt x="2682433" y="6861617"/>
                  </a:cubicBezTo>
                  <a:cubicBezTo>
                    <a:pt x="2511706" y="6861617"/>
                    <a:pt x="2343874" y="6861617"/>
                    <a:pt x="2172424" y="6861617"/>
                  </a:cubicBezTo>
                  <a:cubicBezTo>
                    <a:pt x="2168806" y="6717657"/>
                    <a:pt x="2165189" y="6575867"/>
                    <a:pt x="2161572" y="6436248"/>
                  </a:cubicBezTo>
                  <a:cubicBezTo>
                    <a:pt x="2157232" y="6434077"/>
                    <a:pt x="2155785" y="6432631"/>
                    <a:pt x="2154338" y="6432631"/>
                  </a:cubicBezTo>
                  <a:cubicBezTo>
                    <a:pt x="2137700" y="6431184"/>
                    <a:pt x="2111657" y="6436248"/>
                    <a:pt x="2105869" y="6427567"/>
                  </a:cubicBezTo>
                  <a:cubicBezTo>
                    <a:pt x="2087784" y="6399354"/>
                    <a:pt x="2066804" y="6366800"/>
                    <a:pt x="2066081" y="6335693"/>
                  </a:cubicBezTo>
                  <a:cubicBezTo>
                    <a:pt x="2061741" y="6191009"/>
                    <a:pt x="2063911" y="6046326"/>
                    <a:pt x="2063911" y="5898748"/>
                  </a:cubicBezTo>
                  <a:cubicBezTo>
                    <a:pt x="2092848" y="5898748"/>
                    <a:pt x="2120337" y="5898748"/>
                    <a:pt x="2148551" y="5898748"/>
                  </a:cubicBezTo>
                  <a:cubicBezTo>
                    <a:pt x="2149998" y="5889344"/>
                    <a:pt x="2151445" y="5882833"/>
                    <a:pt x="2151445" y="5875599"/>
                  </a:cubicBezTo>
                  <a:cubicBezTo>
                    <a:pt x="2154338" y="5742490"/>
                    <a:pt x="2155062" y="5609381"/>
                    <a:pt x="2160849" y="5476272"/>
                  </a:cubicBezTo>
                  <a:cubicBezTo>
                    <a:pt x="2165913" y="5361972"/>
                    <a:pt x="2138423" y="5252736"/>
                    <a:pt x="2114550" y="5143500"/>
                  </a:cubicBezTo>
                  <a:cubicBezTo>
                    <a:pt x="2095018" y="5053073"/>
                    <a:pt x="2082720" y="4963369"/>
                    <a:pt x="2088507" y="4870772"/>
                  </a:cubicBezTo>
                  <a:cubicBezTo>
                    <a:pt x="2097912" y="4698598"/>
                    <a:pt x="2071145" y="4529319"/>
                    <a:pt x="2035698" y="4361486"/>
                  </a:cubicBezTo>
                  <a:cubicBezTo>
                    <a:pt x="1986505" y="4127098"/>
                    <a:pt x="1953228" y="3971563"/>
                    <a:pt x="1909823" y="3735729"/>
                  </a:cubicBezTo>
                  <a:cubicBezTo>
                    <a:pt x="1893184" y="3646749"/>
                    <a:pt x="1915610" y="3498448"/>
                    <a:pt x="1945270" y="3410915"/>
                  </a:cubicBezTo>
                  <a:cubicBezTo>
                    <a:pt x="1953951" y="3384872"/>
                    <a:pt x="1953951" y="3357382"/>
                    <a:pt x="1967696" y="3334232"/>
                  </a:cubicBezTo>
                  <a:cubicBezTo>
                    <a:pt x="2012548" y="3260444"/>
                    <a:pt x="1997356" y="3154101"/>
                    <a:pt x="2025570" y="3074525"/>
                  </a:cubicBezTo>
                  <a:cubicBezTo>
                    <a:pt x="2047996" y="3010141"/>
                    <a:pt x="2052336" y="2950098"/>
                    <a:pt x="2034974" y="2884990"/>
                  </a:cubicBezTo>
                  <a:cubicBezTo>
                    <a:pt x="2007484" y="2778648"/>
                    <a:pt x="1993016" y="2670135"/>
                    <a:pt x="1966973" y="2563069"/>
                  </a:cubicBezTo>
                  <a:cubicBezTo>
                    <a:pt x="1949611" y="2492174"/>
                    <a:pt x="1923568" y="2423450"/>
                    <a:pt x="1900418" y="2354725"/>
                  </a:cubicBezTo>
                  <a:cubicBezTo>
                    <a:pt x="1888120" y="2318554"/>
                    <a:pt x="1876546" y="2281660"/>
                    <a:pt x="1861354" y="2246212"/>
                  </a:cubicBezTo>
                  <a:cubicBezTo>
                    <a:pt x="1856290" y="2233914"/>
                    <a:pt x="1843992" y="2220893"/>
                    <a:pt x="1831694" y="2215829"/>
                  </a:cubicBezTo>
                  <a:cubicBezTo>
                    <a:pt x="1757182" y="2185445"/>
                    <a:pt x="1681946" y="2157955"/>
                    <a:pt x="1607434" y="2129018"/>
                  </a:cubicBezTo>
                  <a:cubicBezTo>
                    <a:pt x="1590072" y="2122508"/>
                    <a:pt x="1573434" y="2113103"/>
                    <a:pt x="1558965" y="2102252"/>
                  </a:cubicBezTo>
                  <a:cubicBezTo>
                    <a:pt x="1509773" y="2066804"/>
                    <a:pt x="1463474" y="2025570"/>
                    <a:pt x="1411388" y="1995910"/>
                  </a:cubicBezTo>
                  <a:cubicBezTo>
                    <a:pt x="1309386" y="1937313"/>
                    <a:pt x="1203767" y="1885950"/>
                    <a:pt x="1099595" y="1830247"/>
                  </a:cubicBezTo>
                  <a:cubicBezTo>
                    <a:pt x="1085127" y="1822289"/>
                    <a:pt x="1070658" y="1812885"/>
                    <a:pt x="1058360" y="1801310"/>
                  </a:cubicBezTo>
                  <a:cubicBezTo>
                    <a:pt x="965039" y="1719564"/>
                    <a:pt x="872442" y="1636371"/>
                    <a:pt x="778398" y="1555348"/>
                  </a:cubicBezTo>
                  <a:cubicBezTo>
                    <a:pt x="766099" y="1545220"/>
                    <a:pt x="746567" y="1537986"/>
                    <a:pt x="730652" y="1537986"/>
                  </a:cubicBezTo>
                  <a:cubicBezTo>
                    <a:pt x="498435" y="1536539"/>
                    <a:pt x="265494" y="1537263"/>
                    <a:pt x="33277" y="1537263"/>
                  </a:cubicBezTo>
                  <a:cubicBezTo>
                    <a:pt x="22426" y="1537263"/>
                    <a:pt x="12298" y="1537263"/>
                    <a:pt x="0" y="1537263"/>
                  </a:cubicBezTo>
                  <a:cubicBezTo>
                    <a:pt x="0" y="1368706"/>
                    <a:pt x="0" y="1203044"/>
                    <a:pt x="0" y="1035211"/>
                  </a:cubicBezTo>
                  <a:cubicBezTo>
                    <a:pt x="714737" y="1035211"/>
                    <a:pt x="1427303" y="1035211"/>
                    <a:pt x="2143487" y="1035211"/>
                  </a:cubicBezTo>
                  <a:cubicBezTo>
                    <a:pt x="2144210" y="1025806"/>
                    <a:pt x="2145657" y="1017849"/>
                    <a:pt x="2145657" y="1010615"/>
                  </a:cubicBezTo>
                  <a:cubicBezTo>
                    <a:pt x="2145657" y="680736"/>
                    <a:pt x="2145657" y="350858"/>
                    <a:pt x="2145657" y="20979"/>
                  </a:cubicBezTo>
                  <a:cubicBezTo>
                    <a:pt x="2145657" y="13745"/>
                    <a:pt x="2144210" y="7234"/>
                    <a:pt x="2143487" y="0"/>
                  </a:cubicBezTo>
                  <a:cubicBezTo>
                    <a:pt x="2325788" y="0"/>
                    <a:pt x="2508089" y="0"/>
                    <a:pt x="2690391" y="0"/>
                  </a:cubicBezTo>
                  <a:cubicBezTo>
                    <a:pt x="2690391" y="343623"/>
                    <a:pt x="2690391" y="687247"/>
                    <a:pt x="2690391" y="1034487"/>
                  </a:cubicBezTo>
                  <a:cubicBezTo>
                    <a:pt x="2704859" y="1034487"/>
                    <a:pt x="2717157" y="1034487"/>
                    <a:pt x="2729455" y="1034487"/>
                  </a:cubicBezTo>
                  <a:cubicBezTo>
                    <a:pt x="3466618" y="1034487"/>
                    <a:pt x="4203057" y="1034487"/>
                    <a:pt x="4940220" y="1034487"/>
                  </a:cubicBezTo>
                  <a:cubicBezTo>
                    <a:pt x="4951795" y="1034487"/>
                    <a:pt x="4963369" y="1034487"/>
                    <a:pt x="4974944" y="1035211"/>
                  </a:cubicBezTo>
                  <a:cubicBezTo>
                    <a:pt x="4977114" y="1202320"/>
                    <a:pt x="4977114" y="1370153"/>
                    <a:pt x="4977114" y="1538710"/>
                  </a:cubicBezTo>
                  <a:close/>
                  <a:moveTo>
                    <a:pt x="2701965" y="1538710"/>
                  </a:moveTo>
                  <a:cubicBezTo>
                    <a:pt x="2700519" y="1541603"/>
                    <a:pt x="2699795" y="1543050"/>
                    <a:pt x="2699795" y="1545220"/>
                  </a:cubicBezTo>
                  <a:cubicBezTo>
                    <a:pt x="2703412" y="1678329"/>
                    <a:pt x="2741753" y="1812161"/>
                    <a:pt x="2682433" y="1941653"/>
                  </a:cubicBezTo>
                  <a:cubicBezTo>
                    <a:pt x="2683157" y="1960462"/>
                    <a:pt x="2703412" y="1969866"/>
                    <a:pt x="2721498" y="1959739"/>
                  </a:cubicBezTo>
                  <a:cubicBezTo>
                    <a:pt x="2743200" y="1947440"/>
                    <a:pt x="2762732" y="1930078"/>
                    <a:pt x="2785158" y="1920674"/>
                  </a:cubicBezTo>
                  <a:cubicBezTo>
                    <a:pt x="2815542" y="1907653"/>
                    <a:pt x="2847372" y="1894631"/>
                    <a:pt x="2879926" y="1890291"/>
                  </a:cubicBezTo>
                  <a:cubicBezTo>
                    <a:pt x="2921161" y="1884503"/>
                    <a:pt x="2963843" y="1888844"/>
                    <a:pt x="3005801" y="1883780"/>
                  </a:cubicBezTo>
                  <a:cubicBezTo>
                    <a:pt x="3029674" y="1880886"/>
                    <a:pt x="3053546" y="1871482"/>
                    <a:pt x="3075249" y="1861354"/>
                  </a:cubicBezTo>
                  <a:cubicBezTo>
                    <a:pt x="3105632" y="1846885"/>
                    <a:pt x="3133122" y="1827353"/>
                    <a:pt x="3163506" y="1812161"/>
                  </a:cubicBezTo>
                  <a:cubicBezTo>
                    <a:pt x="3204017" y="1791906"/>
                    <a:pt x="3245975" y="1773097"/>
                    <a:pt x="3287210" y="1755011"/>
                  </a:cubicBezTo>
                  <a:cubicBezTo>
                    <a:pt x="3418149" y="1697861"/>
                    <a:pt x="3538960" y="1623349"/>
                    <a:pt x="3659770" y="1539433"/>
                  </a:cubicBezTo>
                  <a:cubicBezTo>
                    <a:pt x="3328445" y="1538710"/>
                    <a:pt x="3030397" y="1538710"/>
                    <a:pt x="2701965" y="1538710"/>
                  </a:cubicBezTo>
                  <a:close/>
                  <a:moveTo>
                    <a:pt x="1119127" y="1537986"/>
                  </a:moveTo>
                  <a:cubicBezTo>
                    <a:pt x="1117680" y="1539433"/>
                    <a:pt x="1116234" y="1541603"/>
                    <a:pt x="1114787" y="1543050"/>
                  </a:cubicBezTo>
                  <a:cubicBezTo>
                    <a:pt x="1189299" y="1571987"/>
                    <a:pt x="1230534" y="1635648"/>
                    <a:pt x="1280449" y="1690627"/>
                  </a:cubicBezTo>
                  <a:cubicBezTo>
                    <a:pt x="1286960" y="1697861"/>
                    <a:pt x="1294918" y="1704372"/>
                    <a:pt x="1303599" y="1708713"/>
                  </a:cubicBezTo>
                  <a:cubicBezTo>
                    <a:pt x="1349898" y="1731139"/>
                    <a:pt x="1396196" y="1754288"/>
                    <a:pt x="1443942" y="1773097"/>
                  </a:cubicBezTo>
                  <a:cubicBezTo>
                    <a:pt x="1511220" y="1799863"/>
                    <a:pt x="1579221" y="1823736"/>
                    <a:pt x="1646499" y="1848332"/>
                  </a:cubicBezTo>
                  <a:cubicBezTo>
                    <a:pt x="1674712" y="1858460"/>
                    <a:pt x="1702925" y="1870758"/>
                    <a:pt x="1732586" y="1877269"/>
                  </a:cubicBezTo>
                  <a:cubicBezTo>
                    <a:pt x="1813608" y="1894631"/>
                    <a:pt x="1894631" y="1911993"/>
                    <a:pt x="1970590" y="1945270"/>
                  </a:cubicBezTo>
                  <a:cubicBezTo>
                    <a:pt x="1974931" y="1947440"/>
                    <a:pt x="1980718" y="1947440"/>
                    <a:pt x="1990122" y="1948887"/>
                  </a:cubicBezTo>
                  <a:cubicBezTo>
                    <a:pt x="1990122" y="1919227"/>
                    <a:pt x="1987952" y="1891737"/>
                    <a:pt x="1990846" y="1864247"/>
                  </a:cubicBezTo>
                  <a:cubicBezTo>
                    <a:pt x="1993016" y="1842545"/>
                    <a:pt x="1996633" y="1819396"/>
                    <a:pt x="2006037" y="1800587"/>
                  </a:cubicBezTo>
                  <a:cubicBezTo>
                    <a:pt x="2029187" y="1754288"/>
                    <a:pt x="2047996" y="1707989"/>
                    <a:pt x="2051613" y="1654456"/>
                  </a:cubicBezTo>
                  <a:cubicBezTo>
                    <a:pt x="2054507" y="1615392"/>
                    <a:pt x="2068975" y="1577051"/>
                    <a:pt x="2078379" y="1537263"/>
                  </a:cubicBezTo>
                  <a:cubicBezTo>
                    <a:pt x="1758629" y="1537986"/>
                    <a:pt x="1438878" y="1537986"/>
                    <a:pt x="1119127" y="1537986"/>
                  </a:cubicBezTo>
                  <a:close/>
                </a:path>
              </a:pathLst>
            </a:custGeom>
            <a:solidFill>
              <a:schemeClr val="bg1"/>
            </a:solidFill>
            <a:ln w="72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8163FC-365A-46EB-9CEA-78CACD052332}"/>
                </a:ext>
              </a:extLst>
            </p:cNvPr>
            <p:cNvSpPr/>
            <p:nvPr/>
          </p:nvSpPr>
          <p:spPr>
            <a:xfrm>
              <a:off x="3722504" y="3989455"/>
              <a:ext cx="1566983" cy="1535045"/>
            </a:xfrm>
            <a:custGeom>
              <a:avLst/>
              <a:gdLst>
                <a:gd name="connsiteX0" fmla="*/ 611699 w 1566983"/>
                <a:gd name="connsiteY0" fmla="*/ 0 h 1535045"/>
                <a:gd name="connsiteX1" fmla="*/ 614475 w 1566983"/>
                <a:gd name="connsiteY1" fmla="*/ 294079 h 1535045"/>
                <a:gd name="connsiteX2" fmla="*/ 667243 w 1566983"/>
                <a:gd name="connsiteY2" fmla="*/ 389526 h 1535045"/>
                <a:gd name="connsiteX3" fmla="*/ 670020 w 1566983"/>
                <a:gd name="connsiteY3" fmla="*/ 389526 h 1535045"/>
                <a:gd name="connsiteX4" fmla="*/ 689461 w 1566983"/>
                <a:gd name="connsiteY4" fmla="*/ 389526 h 1535045"/>
                <a:gd name="connsiteX5" fmla="*/ 689461 w 1566983"/>
                <a:gd name="connsiteY5" fmla="*/ 417902 h 1535045"/>
                <a:gd name="connsiteX6" fmla="*/ 690156 w 1566983"/>
                <a:gd name="connsiteY6" fmla="*/ 418869 h 1535045"/>
                <a:gd name="connsiteX7" fmla="*/ 695015 w 1566983"/>
                <a:gd name="connsiteY7" fmla="*/ 425641 h 1535045"/>
                <a:gd name="connsiteX8" fmla="*/ 695015 w 1566983"/>
                <a:gd name="connsiteY8" fmla="*/ 562362 h 1535045"/>
                <a:gd name="connsiteX9" fmla="*/ 698140 w 1566983"/>
                <a:gd name="connsiteY9" fmla="*/ 562362 h 1535045"/>
                <a:gd name="connsiteX10" fmla="*/ 720012 w 1566983"/>
                <a:gd name="connsiteY10" fmla="*/ 562362 h 1535045"/>
                <a:gd name="connsiteX11" fmla="*/ 720012 w 1566983"/>
                <a:gd name="connsiteY11" fmla="*/ 730038 h 1535045"/>
                <a:gd name="connsiteX12" fmla="*/ 722094 w 1566983"/>
                <a:gd name="connsiteY12" fmla="*/ 729715 h 1535045"/>
                <a:gd name="connsiteX13" fmla="*/ 736675 w 1566983"/>
                <a:gd name="connsiteY13" fmla="*/ 727459 h 1535045"/>
                <a:gd name="connsiteX14" fmla="*/ 733897 w 1566983"/>
                <a:gd name="connsiteY14" fmla="*/ 833223 h 1535045"/>
                <a:gd name="connsiteX15" fmla="*/ 735980 w 1566983"/>
                <a:gd name="connsiteY15" fmla="*/ 833546 h 1535045"/>
                <a:gd name="connsiteX16" fmla="*/ 750560 w 1566983"/>
                <a:gd name="connsiteY16" fmla="*/ 835803 h 1535045"/>
                <a:gd name="connsiteX17" fmla="*/ 750907 w 1566983"/>
                <a:gd name="connsiteY17" fmla="*/ 836771 h 1535045"/>
                <a:gd name="connsiteX18" fmla="*/ 753338 w 1566983"/>
                <a:gd name="connsiteY18" fmla="*/ 843543 h 1535045"/>
                <a:gd name="connsiteX19" fmla="*/ 754380 w 1566983"/>
                <a:gd name="connsiteY19" fmla="*/ 840641 h 1535045"/>
                <a:gd name="connsiteX20" fmla="*/ 761670 w 1566983"/>
                <a:gd name="connsiteY20" fmla="*/ 820326 h 1535045"/>
                <a:gd name="connsiteX21" fmla="*/ 764099 w 1566983"/>
                <a:gd name="connsiteY21" fmla="*/ 820326 h 1535045"/>
                <a:gd name="connsiteX22" fmla="*/ 781111 w 1566983"/>
                <a:gd name="connsiteY22" fmla="*/ 820326 h 1535045"/>
                <a:gd name="connsiteX23" fmla="*/ 781111 w 1566983"/>
                <a:gd name="connsiteY23" fmla="*/ 859020 h 1535045"/>
                <a:gd name="connsiteX24" fmla="*/ 782499 w 1566983"/>
                <a:gd name="connsiteY24" fmla="*/ 859665 h 1535045"/>
                <a:gd name="connsiteX25" fmla="*/ 792220 w 1566983"/>
                <a:gd name="connsiteY25" fmla="*/ 864180 h 1535045"/>
                <a:gd name="connsiteX26" fmla="*/ 792220 w 1566983"/>
                <a:gd name="connsiteY26" fmla="*/ 865792 h 1535045"/>
                <a:gd name="connsiteX27" fmla="*/ 792220 w 1566983"/>
                <a:gd name="connsiteY27" fmla="*/ 877078 h 1535045"/>
                <a:gd name="connsiteX28" fmla="*/ 804984 w 1566983"/>
                <a:gd name="connsiteY28" fmla="*/ 877078 h 1535045"/>
                <a:gd name="connsiteX29" fmla="*/ 804984 w 1566983"/>
                <a:gd name="connsiteY29" fmla="*/ 616765 h 1535045"/>
                <a:gd name="connsiteX30" fmla="*/ 841088 w 1566983"/>
                <a:gd name="connsiteY30" fmla="*/ 616765 h 1535045"/>
                <a:gd name="connsiteX31" fmla="*/ 841088 w 1566983"/>
                <a:gd name="connsiteY31" fmla="*/ 607736 h 1535045"/>
                <a:gd name="connsiteX32" fmla="*/ 841088 w 1566983"/>
                <a:gd name="connsiteY32" fmla="*/ 606446 h 1535045"/>
                <a:gd name="connsiteX33" fmla="*/ 918850 w 1566983"/>
                <a:gd name="connsiteY33" fmla="*/ 619345 h 1535045"/>
                <a:gd name="connsiteX34" fmla="*/ 918850 w 1566983"/>
                <a:gd name="connsiteY34" fmla="*/ 758645 h 1535045"/>
                <a:gd name="connsiteX35" fmla="*/ 949401 w 1566983"/>
                <a:gd name="connsiteY35" fmla="*/ 758645 h 1535045"/>
                <a:gd name="connsiteX36" fmla="*/ 954955 w 1566983"/>
                <a:gd name="connsiteY36" fmla="*/ 753485 h 1535045"/>
                <a:gd name="connsiteX37" fmla="*/ 966064 w 1566983"/>
                <a:gd name="connsiteY37" fmla="*/ 753485 h 1535045"/>
                <a:gd name="connsiteX38" fmla="*/ 971618 w 1566983"/>
                <a:gd name="connsiteY38" fmla="*/ 758645 h 1535045"/>
                <a:gd name="connsiteX39" fmla="*/ 1007722 w 1566983"/>
                <a:gd name="connsiteY39" fmla="*/ 758645 h 1535045"/>
                <a:gd name="connsiteX40" fmla="*/ 1007722 w 1566983"/>
                <a:gd name="connsiteY40" fmla="*/ 820326 h 1535045"/>
                <a:gd name="connsiteX41" fmla="*/ 1008844 w 1566983"/>
                <a:gd name="connsiteY41" fmla="*/ 820326 h 1535045"/>
                <a:gd name="connsiteX42" fmla="*/ 1008844 w 1566983"/>
                <a:gd name="connsiteY42" fmla="*/ 818068 h 1535045"/>
                <a:gd name="connsiteX43" fmla="*/ 1008844 w 1566983"/>
                <a:gd name="connsiteY43" fmla="*/ 802268 h 1535045"/>
                <a:gd name="connsiteX44" fmla="*/ 1011275 w 1566983"/>
                <a:gd name="connsiteY44" fmla="*/ 802268 h 1535045"/>
                <a:gd name="connsiteX45" fmla="*/ 1028285 w 1566983"/>
                <a:gd name="connsiteY45" fmla="*/ 802268 h 1535045"/>
                <a:gd name="connsiteX46" fmla="*/ 1028285 w 1566983"/>
                <a:gd name="connsiteY46" fmla="*/ 830644 h 1535045"/>
                <a:gd name="connsiteX47" fmla="*/ 1029674 w 1566983"/>
                <a:gd name="connsiteY47" fmla="*/ 830644 h 1535045"/>
                <a:gd name="connsiteX48" fmla="*/ 1038272 w 1566983"/>
                <a:gd name="connsiteY48" fmla="*/ 830644 h 1535045"/>
                <a:gd name="connsiteX49" fmla="*/ 1038272 w 1566983"/>
                <a:gd name="connsiteY49" fmla="*/ 701893 h 1535045"/>
                <a:gd name="connsiteX50" fmla="*/ 1052158 w 1566983"/>
                <a:gd name="connsiteY50" fmla="*/ 701893 h 1535045"/>
                <a:gd name="connsiteX51" fmla="*/ 1052158 w 1566983"/>
                <a:gd name="connsiteY51" fmla="*/ 691573 h 1535045"/>
                <a:gd name="connsiteX52" fmla="*/ 1152139 w 1566983"/>
                <a:gd name="connsiteY52" fmla="*/ 691573 h 1535045"/>
                <a:gd name="connsiteX53" fmla="*/ 1160471 w 1566983"/>
                <a:gd name="connsiteY53" fmla="*/ 699313 h 1535045"/>
                <a:gd name="connsiteX54" fmla="*/ 1160471 w 1566983"/>
                <a:gd name="connsiteY54" fmla="*/ 913423 h 1535045"/>
                <a:gd name="connsiteX55" fmla="*/ 1182689 w 1566983"/>
                <a:gd name="connsiteY55" fmla="*/ 913423 h 1535045"/>
                <a:gd name="connsiteX56" fmla="*/ 1182689 w 1566983"/>
                <a:gd name="connsiteY56" fmla="*/ 928901 h 1535045"/>
                <a:gd name="connsiteX57" fmla="*/ 1202130 w 1566983"/>
                <a:gd name="connsiteY57" fmla="*/ 928901 h 1535045"/>
                <a:gd name="connsiteX58" fmla="*/ 1202130 w 1566983"/>
                <a:gd name="connsiteY58" fmla="*/ 874729 h 1535045"/>
                <a:gd name="connsiteX59" fmla="*/ 1229903 w 1566983"/>
                <a:gd name="connsiteY59" fmla="*/ 874729 h 1535045"/>
                <a:gd name="connsiteX60" fmla="*/ 1229903 w 1566983"/>
                <a:gd name="connsiteY60" fmla="*/ 866989 h 1535045"/>
                <a:gd name="connsiteX61" fmla="*/ 1260451 w 1566983"/>
                <a:gd name="connsiteY61" fmla="*/ 866989 h 1535045"/>
                <a:gd name="connsiteX62" fmla="*/ 1260451 w 1566983"/>
                <a:gd name="connsiteY62" fmla="*/ 874729 h 1535045"/>
                <a:gd name="connsiteX63" fmla="*/ 1277115 w 1566983"/>
                <a:gd name="connsiteY63" fmla="*/ 874729 h 1535045"/>
                <a:gd name="connsiteX64" fmla="*/ 1279892 w 1566983"/>
                <a:gd name="connsiteY64" fmla="*/ 864410 h 1535045"/>
                <a:gd name="connsiteX65" fmla="*/ 1288224 w 1566983"/>
                <a:gd name="connsiteY65" fmla="*/ 864410 h 1535045"/>
                <a:gd name="connsiteX66" fmla="*/ 1291002 w 1566983"/>
                <a:gd name="connsiteY66" fmla="*/ 872149 h 1535045"/>
                <a:gd name="connsiteX67" fmla="*/ 1302111 w 1566983"/>
                <a:gd name="connsiteY67" fmla="*/ 872149 h 1535045"/>
                <a:gd name="connsiteX68" fmla="*/ 1302111 w 1566983"/>
                <a:gd name="connsiteY68" fmla="*/ 781862 h 1535045"/>
                <a:gd name="connsiteX69" fmla="*/ 1390983 w 1566983"/>
                <a:gd name="connsiteY69" fmla="*/ 781862 h 1535045"/>
                <a:gd name="connsiteX70" fmla="*/ 1402092 w 1566983"/>
                <a:gd name="connsiteY70" fmla="*/ 480044 h 1535045"/>
                <a:gd name="connsiteX71" fmla="*/ 1385427 w 1566983"/>
                <a:gd name="connsiteY71" fmla="*/ 454247 h 1535045"/>
                <a:gd name="connsiteX72" fmla="*/ 1377096 w 1566983"/>
                <a:gd name="connsiteY72" fmla="*/ 449088 h 1535045"/>
                <a:gd name="connsiteX73" fmla="*/ 1388205 w 1566983"/>
                <a:gd name="connsiteY73" fmla="*/ 420712 h 1535045"/>
                <a:gd name="connsiteX74" fmla="*/ 1388205 w 1566983"/>
                <a:gd name="connsiteY74" fmla="*/ 400075 h 1535045"/>
                <a:gd name="connsiteX75" fmla="*/ 1407646 w 1566983"/>
                <a:gd name="connsiteY75" fmla="*/ 400075 h 1535045"/>
                <a:gd name="connsiteX76" fmla="*/ 1407646 w 1566983"/>
                <a:gd name="connsiteY76" fmla="*/ 374279 h 1535045"/>
                <a:gd name="connsiteX77" fmla="*/ 1410424 w 1566983"/>
                <a:gd name="connsiteY77" fmla="*/ 369119 h 1535045"/>
                <a:gd name="connsiteX78" fmla="*/ 1410424 w 1566983"/>
                <a:gd name="connsiteY78" fmla="*/ 276252 h 1535045"/>
                <a:gd name="connsiteX79" fmla="*/ 1407646 w 1566983"/>
                <a:gd name="connsiteY79" fmla="*/ 268513 h 1535045"/>
                <a:gd name="connsiteX80" fmla="*/ 1415978 w 1566983"/>
                <a:gd name="connsiteY80" fmla="*/ 260774 h 1535045"/>
                <a:gd name="connsiteX81" fmla="*/ 1418755 w 1566983"/>
                <a:gd name="connsiteY81" fmla="*/ 185965 h 1535045"/>
                <a:gd name="connsiteX82" fmla="*/ 1421532 w 1566983"/>
                <a:gd name="connsiteY82" fmla="*/ 116315 h 1535045"/>
                <a:gd name="connsiteX83" fmla="*/ 1427087 w 1566983"/>
                <a:gd name="connsiteY83" fmla="*/ 95678 h 1535045"/>
                <a:gd name="connsiteX84" fmla="*/ 1429865 w 1566983"/>
                <a:gd name="connsiteY84" fmla="*/ 118895 h 1535045"/>
                <a:gd name="connsiteX85" fmla="*/ 1429865 w 1566983"/>
                <a:gd name="connsiteY85" fmla="*/ 185965 h 1535045"/>
                <a:gd name="connsiteX86" fmla="*/ 1432641 w 1566983"/>
                <a:gd name="connsiteY86" fmla="*/ 191124 h 1535045"/>
                <a:gd name="connsiteX87" fmla="*/ 1432641 w 1566983"/>
                <a:gd name="connsiteY87" fmla="*/ 260774 h 1535045"/>
                <a:gd name="connsiteX88" fmla="*/ 1440973 w 1566983"/>
                <a:gd name="connsiteY88" fmla="*/ 268513 h 1535045"/>
                <a:gd name="connsiteX89" fmla="*/ 1438196 w 1566983"/>
                <a:gd name="connsiteY89" fmla="*/ 276252 h 1535045"/>
                <a:gd name="connsiteX90" fmla="*/ 1438196 w 1566983"/>
                <a:gd name="connsiteY90" fmla="*/ 369119 h 1535045"/>
                <a:gd name="connsiteX91" fmla="*/ 1440973 w 1566983"/>
                <a:gd name="connsiteY91" fmla="*/ 374279 h 1535045"/>
                <a:gd name="connsiteX92" fmla="*/ 1440973 w 1566983"/>
                <a:gd name="connsiteY92" fmla="*/ 400075 h 1535045"/>
                <a:gd name="connsiteX93" fmla="*/ 1460413 w 1566983"/>
                <a:gd name="connsiteY93" fmla="*/ 400075 h 1535045"/>
                <a:gd name="connsiteX94" fmla="*/ 1460413 w 1566983"/>
                <a:gd name="connsiteY94" fmla="*/ 420712 h 1535045"/>
                <a:gd name="connsiteX95" fmla="*/ 1471523 w 1566983"/>
                <a:gd name="connsiteY95" fmla="*/ 449088 h 1535045"/>
                <a:gd name="connsiteX96" fmla="*/ 1463191 w 1566983"/>
                <a:gd name="connsiteY96" fmla="*/ 454247 h 1535045"/>
                <a:gd name="connsiteX97" fmla="*/ 1446528 w 1566983"/>
                <a:gd name="connsiteY97" fmla="*/ 480044 h 1535045"/>
                <a:gd name="connsiteX98" fmla="*/ 1462876 w 1566983"/>
                <a:gd name="connsiteY98" fmla="*/ 859680 h 1535045"/>
                <a:gd name="connsiteX99" fmla="*/ 1566983 w 1566983"/>
                <a:gd name="connsiteY99" fmla="*/ 859680 h 1535045"/>
                <a:gd name="connsiteX100" fmla="*/ 1566983 w 1566983"/>
                <a:gd name="connsiteY100" fmla="*/ 1065897 h 1535045"/>
                <a:gd name="connsiteX101" fmla="*/ 1566983 w 1566983"/>
                <a:gd name="connsiteY101" fmla="*/ 1381745 h 1535045"/>
                <a:gd name="connsiteX102" fmla="*/ 1566983 w 1566983"/>
                <a:gd name="connsiteY102" fmla="*/ 1535045 h 1535045"/>
                <a:gd name="connsiteX103" fmla="*/ 0 w 1566983"/>
                <a:gd name="connsiteY103" fmla="*/ 1535045 h 1535045"/>
                <a:gd name="connsiteX104" fmla="*/ 0 w 1566983"/>
                <a:gd name="connsiteY104" fmla="*/ 1381225 h 1535045"/>
                <a:gd name="connsiteX105" fmla="*/ 0 w 1566983"/>
                <a:gd name="connsiteY105" fmla="*/ 1065897 h 1535045"/>
                <a:gd name="connsiteX106" fmla="*/ 0 w 1566983"/>
                <a:gd name="connsiteY106" fmla="*/ 771543 h 1535045"/>
                <a:gd name="connsiteX107" fmla="*/ 49134 w 1566983"/>
                <a:gd name="connsiteY107" fmla="*/ 771543 h 1535045"/>
                <a:gd name="connsiteX108" fmla="*/ 49134 w 1566983"/>
                <a:gd name="connsiteY108" fmla="*/ 760257 h 1535045"/>
                <a:gd name="connsiteX109" fmla="*/ 49134 w 1566983"/>
                <a:gd name="connsiteY109" fmla="*/ 758645 h 1535045"/>
                <a:gd name="connsiteX110" fmla="*/ 56425 w 1566983"/>
                <a:gd name="connsiteY110" fmla="*/ 758645 h 1535045"/>
                <a:gd name="connsiteX111" fmla="*/ 57466 w 1566983"/>
                <a:gd name="connsiteY111" fmla="*/ 758645 h 1535045"/>
                <a:gd name="connsiteX112" fmla="*/ 57466 w 1566983"/>
                <a:gd name="connsiteY112" fmla="*/ 765416 h 1535045"/>
                <a:gd name="connsiteX113" fmla="*/ 57466 w 1566983"/>
                <a:gd name="connsiteY113" fmla="*/ 766384 h 1535045"/>
                <a:gd name="connsiteX114" fmla="*/ 79337 w 1566983"/>
                <a:gd name="connsiteY114" fmla="*/ 766384 h 1535045"/>
                <a:gd name="connsiteX115" fmla="*/ 82461 w 1566983"/>
                <a:gd name="connsiteY115" fmla="*/ 766384 h 1535045"/>
                <a:gd name="connsiteX116" fmla="*/ 88016 w 1566983"/>
                <a:gd name="connsiteY116" fmla="*/ 758645 h 1535045"/>
                <a:gd name="connsiteX117" fmla="*/ 88016 w 1566983"/>
                <a:gd name="connsiteY117" fmla="*/ 774445 h 1535045"/>
                <a:gd name="connsiteX118" fmla="*/ 88016 w 1566983"/>
                <a:gd name="connsiteY118" fmla="*/ 776702 h 1535045"/>
                <a:gd name="connsiteX119" fmla="*/ 95307 w 1566983"/>
                <a:gd name="connsiteY119" fmla="*/ 776702 h 1535045"/>
                <a:gd name="connsiteX120" fmla="*/ 96348 w 1566983"/>
                <a:gd name="connsiteY120" fmla="*/ 776702 h 1535045"/>
                <a:gd name="connsiteX121" fmla="*/ 96348 w 1566983"/>
                <a:gd name="connsiteY121" fmla="*/ 790245 h 1535045"/>
                <a:gd name="connsiteX122" fmla="*/ 96348 w 1566983"/>
                <a:gd name="connsiteY122" fmla="*/ 792180 h 1535045"/>
                <a:gd name="connsiteX123" fmla="*/ 126897 w 1566983"/>
                <a:gd name="connsiteY123" fmla="*/ 792180 h 1535045"/>
                <a:gd name="connsiteX124" fmla="*/ 129675 w 1566983"/>
                <a:gd name="connsiteY124" fmla="*/ 830874 h 1535045"/>
                <a:gd name="connsiteX125" fmla="*/ 129675 w 1566983"/>
                <a:gd name="connsiteY125" fmla="*/ 805078 h 1535045"/>
                <a:gd name="connsiteX126" fmla="*/ 141825 w 1566983"/>
                <a:gd name="connsiteY126" fmla="*/ 805078 h 1535045"/>
                <a:gd name="connsiteX127" fmla="*/ 143560 w 1566983"/>
                <a:gd name="connsiteY127" fmla="*/ 805078 h 1535045"/>
                <a:gd name="connsiteX128" fmla="*/ 143560 w 1566983"/>
                <a:gd name="connsiteY128" fmla="*/ 848932 h 1535045"/>
                <a:gd name="connsiteX129" fmla="*/ 185220 w 1566983"/>
                <a:gd name="connsiteY129" fmla="*/ 848932 h 1535045"/>
                <a:gd name="connsiteX130" fmla="*/ 185220 w 1566983"/>
                <a:gd name="connsiteY130" fmla="*/ 835388 h 1535045"/>
                <a:gd name="connsiteX131" fmla="*/ 185220 w 1566983"/>
                <a:gd name="connsiteY131" fmla="*/ 833454 h 1535045"/>
                <a:gd name="connsiteX132" fmla="*/ 199800 w 1566983"/>
                <a:gd name="connsiteY132" fmla="*/ 833454 h 1535045"/>
                <a:gd name="connsiteX133" fmla="*/ 201883 w 1566983"/>
                <a:gd name="connsiteY133" fmla="*/ 833454 h 1535045"/>
                <a:gd name="connsiteX134" fmla="*/ 201883 w 1566983"/>
                <a:gd name="connsiteY134" fmla="*/ 851512 h 1535045"/>
                <a:gd name="connsiteX135" fmla="*/ 207437 w 1566983"/>
                <a:gd name="connsiteY135" fmla="*/ 854091 h 1535045"/>
                <a:gd name="connsiteX136" fmla="*/ 207437 w 1566983"/>
                <a:gd name="connsiteY136" fmla="*/ 836034 h 1535045"/>
                <a:gd name="connsiteX137" fmla="*/ 207437 w 1566983"/>
                <a:gd name="connsiteY137" fmla="*/ 833454 h 1535045"/>
                <a:gd name="connsiteX138" fmla="*/ 224448 w 1566983"/>
                <a:gd name="connsiteY138" fmla="*/ 833454 h 1535045"/>
                <a:gd name="connsiteX139" fmla="*/ 226878 w 1566983"/>
                <a:gd name="connsiteY139" fmla="*/ 833454 h 1535045"/>
                <a:gd name="connsiteX140" fmla="*/ 226878 w 1566983"/>
                <a:gd name="connsiteY140" fmla="*/ 787020 h 1535045"/>
                <a:gd name="connsiteX141" fmla="*/ 236599 w 1566983"/>
                <a:gd name="connsiteY141" fmla="*/ 787020 h 1535045"/>
                <a:gd name="connsiteX142" fmla="*/ 237987 w 1566983"/>
                <a:gd name="connsiteY142" fmla="*/ 787020 h 1535045"/>
                <a:gd name="connsiteX143" fmla="*/ 251873 w 1566983"/>
                <a:gd name="connsiteY143" fmla="*/ 735428 h 1535045"/>
                <a:gd name="connsiteX144" fmla="*/ 264024 w 1566983"/>
                <a:gd name="connsiteY144" fmla="*/ 735428 h 1535045"/>
                <a:gd name="connsiteX145" fmla="*/ 265760 w 1566983"/>
                <a:gd name="connsiteY145" fmla="*/ 735428 h 1535045"/>
                <a:gd name="connsiteX146" fmla="*/ 282423 w 1566983"/>
                <a:gd name="connsiteY146" fmla="*/ 787020 h 1535045"/>
                <a:gd name="connsiteX147" fmla="*/ 292143 w 1566983"/>
                <a:gd name="connsiteY147" fmla="*/ 787020 h 1535045"/>
                <a:gd name="connsiteX148" fmla="*/ 293532 w 1566983"/>
                <a:gd name="connsiteY148" fmla="*/ 787020 h 1535045"/>
                <a:gd name="connsiteX149" fmla="*/ 293532 w 1566983"/>
                <a:gd name="connsiteY149" fmla="*/ 864410 h 1535045"/>
                <a:gd name="connsiteX150" fmla="*/ 300823 w 1566983"/>
                <a:gd name="connsiteY150" fmla="*/ 864410 h 1535045"/>
                <a:gd name="connsiteX151" fmla="*/ 301864 w 1566983"/>
                <a:gd name="connsiteY151" fmla="*/ 864410 h 1535045"/>
                <a:gd name="connsiteX152" fmla="*/ 307418 w 1566983"/>
                <a:gd name="connsiteY152" fmla="*/ 918582 h 1535045"/>
                <a:gd name="connsiteX153" fmla="*/ 307418 w 1566983"/>
                <a:gd name="connsiteY153" fmla="*/ 902782 h 1535045"/>
                <a:gd name="connsiteX154" fmla="*/ 307418 w 1566983"/>
                <a:gd name="connsiteY154" fmla="*/ 900524 h 1535045"/>
                <a:gd name="connsiteX155" fmla="*/ 311991 w 1566983"/>
                <a:gd name="connsiteY155" fmla="*/ 907604 h 1535045"/>
                <a:gd name="connsiteX156" fmla="*/ 311991 w 1566983"/>
                <a:gd name="connsiteY156" fmla="*/ 974800 h 1535045"/>
                <a:gd name="connsiteX157" fmla="*/ 324520 w 1566983"/>
                <a:gd name="connsiteY157" fmla="*/ 974800 h 1535045"/>
                <a:gd name="connsiteX158" fmla="*/ 324520 w 1566983"/>
                <a:gd name="connsiteY158" fmla="*/ 958357 h 1535045"/>
                <a:gd name="connsiteX159" fmla="*/ 324520 w 1566983"/>
                <a:gd name="connsiteY159" fmla="*/ 825715 h 1535045"/>
                <a:gd name="connsiteX160" fmla="*/ 391174 w 1566983"/>
                <a:gd name="connsiteY160" fmla="*/ 825715 h 1535045"/>
                <a:gd name="connsiteX161" fmla="*/ 391174 w 1566983"/>
                <a:gd name="connsiteY161" fmla="*/ 861830 h 1535045"/>
                <a:gd name="connsiteX162" fmla="*/ 421334 w 1566983"/>
                <a:gd name="connsiteY162" fmla="*/ 861830 h 1535045"/>
                <a:gd name="connsiteX163" fmla="*/ 425623 w 1566983"/>
                <a:gd name="connsiteY163" fmla="*/ 853861 h 1535045"/>
                <a:gd name="connsiteX164" fmla="*/ 428054 w 1566983"/>
                <a:gd name="connsiteY164" fmla="*/ 854183 h 1535045"/>
                <a:gd name="connsiteX165" fmla="*/ 445063 w 1566983"/>
                <a:gd name="connsiteY165" fmla="*/ 856440 h 1535045"/>
                <a:gd name="connsiteX166" fmla="*/ 445758 w 1566983"/>
                <a:gd name="connsiteY166" fmla="*/ 858053 h 1535045"/>
                <a:gd name="connsiteX167" fmla="*/ 450617 w 1566983"/>
                <a:gd name="connsiteY167" fmla="*/ 869338 h 1535045"/>
                <a:gd name="connsiteX168" fmla="*/ 486722 w 1566983"/>
                <a:gd name="connsiteY168" fmla="*/ 871918 h 1535045"/>
                <a:gd name="connsiteX169" fmla="*/ 486722 w 1566983"/>
                <a:gd name="connsiteY169" fmla="*/ 724879 h 1535045"/>
                <a:gd name="connsiteX170" fmla="*/ 489499 w 1566983"/>
                <a:gd name="connsiteY170" fmla="*/ 724879 h 1535045"/>
                <a:gd name="connsiteX171" fmla="*/ 508940 w 1566983"/>
                <a:gd name="connsiteY171" fmla="*/ 724879 h 1535045"/>
                <a:gd name="connsiteX172" fmla="*/ 508940 w 1566983"/>
                <a:gd name="connsiteY172" fmla="*/ 562362 h 1535045"/>
                <a:gd name="connsiteX173" fmla="*/ 511370 w 1566983"/>
                <a:gd name="connsiteY173" fmla="*/ 562362 h 1535045"/>
                <a:gd name="connsiteX174" fmla="*/ 528381 w 1566983"/>
                <a:gd name="connsiteY174" fmla="*/ 562362 h 1535045"/>
                <a:gd name="connsiteX175" fmla="*/ 528381 w 1566983"/>
                <a:gd name="connsiteY175" fmla="*/ 425641 h 1535045"/>
                <a:gd name="connsiteX176" fmla="*/ 533935 w 1566983"/>
                <a:gd name="connsiteY176" fmla="*/ 392105 h 1535045"/>
                <a:gd name="connsiteX177" fmla="*/ 536713 w 1566983"/>
                <a:gd name="connsiteY177" fmla="*/ 392105 h 1535045"/>
                <a:gd name="connsiteX178" fmla="*/ 556154 w 1566983"/>
                <a:gd name="connsiteY178" fmla="*/ 392105 h 1535045"/>
                <a:gd name="connsiteX179" fmla="*/ 606144 w 1566983"/>
                <a:gd name="connsiteY179" fmla="*/ 294079 h 1535045"/>
                <a:gd name="connsiteX180" fmla="*/ 611699 w 1566983"/>
                <a:gd name="connsiteY180" fmla="*/ 0 h 153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566983" h="1535045">
                  <a:moveTo>
                    <a:pt x="611699" y="0"/>
                  </a:moveTo>
                  <a:cubicBezTo>
                    <a:pt x="611699" y="22"/>
                    <a:pt x="611721" y="2434"/>
                    <a:pt x="614475" y="294079"/>
                  </a:cubicBezTo>
                  <a:cubicBezTo>
                    <a:pt x="614492" y="294108"/>
                    <a:pt x="615376" y="295708"/>
                    <a:pt x="667243" y="389526"/>
                  </a:cubicBezTo>
                  <a:lnTo>
                    <a:pt x="670020" y="389526"/>
                  </a:lnTo>
                  <a:lnTo>
                    <a:pt x="689461" y="389526"/>
                  </a:lnTo>
                  <a:lnTo>
                    <a:pt x="689461" y="417902"/>
                  </a:lnTo>
                  <a:cubicBezTo>
                    <a:pt x="689464" y="417909"/>
                    <a:pt x="689516" y="417978"/>
                    <a:pt x="690156" y="418869"/>
                  </a:cubicBezTo>
                  <a:lnTo>
                    <a:pt x="695015" y="425641"/>
                  </a:lnTo>
                  <a:lnTo>
                    <a:pt x="695015" y="562362"/>
                  </a:lnTo>
                  <a:lnTo>
                    <a:pt x="698140" y="562362"/>
                  </a:lnTo>
                  <a:lnTo>
                    <a:pt x="720012" y="562362"/>
                  </a:lnTo>
                  <a:lnTo>
                    <a:pt x="720012" y="730038"/>
                  </a:lnTo>
                  <a:cubicBezTo>
                    <a:pt x="720025" y="730036"/>
                    <a:pt x="720179" y="730011"/>
                    <a:pt x="722094" y="729715"/>
                  </a:cubicBezTo>
                  <a:lnTo>
                    <a:pt x="736675" y="727459"/>
                  </a:lnTo>
                  <a:cubicBezTo>
                    <a:pt x="736675" y="727485"/>
                    <a:pt x="736634" y="729077"/>
                    <a:pt x="733897" y="833223"/>
                  </a:cubicBezTo>
                  <a:cubicBezTo>
                    <a:pt x="733911" y="833225"/>
                    <a:pt x="734063" y="833249"/>
                    <a:pt x="735980" y="833546"/>
                  </a:cubicBezTo>
                  <a:lnTo>
                    <a:pt x="750560" y="835803"/>
                  </a:lnTo>
                  <a:cubicBezTo>
                    <a:pt x="750563" y="835811"/>
                    <a:pt x="750591" y="835888"/>
                    <a:pt x="750907" y="836771"/>
                  </a:cubicBezTo>
                  <a:lnTo>
                    <a:pt x="753338" y="843543"/>
                  </a:lnTo>
                  <a:cubicBezTo>
                    <a:pt x="753341" y="843532"/>
                    <a:pt x="753402" y="843361"/>
                    <a:pt x="754380" y="840641"/>
                  </a:cubicBezTo>
                  <a:lnTo>
                    <a:pt x="761670" y="820326"/>
                  </a:lnTo>
                  <a:lnTo>
                    <a:pt x="764099" y="820326"/>
                  </a:lnTo>
                  <a:lnTo>
                    <a:pt x="781111" y="820326"/>
                  </a:lnTo>
                  <a:lnTo>
                    <a:pt x="781111" y="859020"/>
                  </a:lnTo>
                  <a:cubicBezTo>
                    <a:pt x="781119" y="859026"/>
                    <a:pt x="781224" y="859073"/>
                    <a:pt x="782499" y="859665"/>
                  </a:cubicBezTo>
                  <a:lnTo>
                    <a:pt x="792220" y="864180"/>
                  </a:lnTo>
                  <a:lnTo>
                    <a:pt x="792220" y="865792"/>
                  </a:lnTo>
                  <a:lnTo>
                    <a:pt x="792220" y="877078"/>
                  </a:lnTo>
                  <a:lnTo>
                    <a:pt x="804984" y="877078"/>
                  </a:lnTo>
                  <a:lnTo>
                    <a:pt x="804984" y="616765"/>
                  </a:lnTo>
                  <a:lnTo>
                    <a:pt x="841088" y="616765"/>
                  </a:lnTo>
                  <a:lnTo>
                    <a:pt x="841088" y="607736"/>
                  </a:lnTo>
                  <a:lnTo>
                    <a:pt x="841088" y="606446"/>
                  </a:lnTo>
                  <a:cubicBezTo>
                    <a:pt x="917643" y="619145"/>
                    <a:pt x="918831" y="619341"/>
                    <a:pt x="918850" y="619345"/>
                  </a:cubicBezTo>
                  <a:lnTo>
                    <a:pt x="918850" y="758645"/>
                  </a:lnTo>
                  <a:lnTo>
                    <a:pt x="949401" y="758645"/>
                  </a:lnTo>
                  <a:cubicBezTo>
                    <a:pt x="952178" y="758645"/>
                    <a:pt x="952178" y="756065"/>
                    <a:pt x="954955" y="753485"/>
                  </a:cubicBezTo>
                  <a:lnTo>
                    <a:pt x="966064" y="753485"/>
                  </a:lnTo>
                  <a:cubicBezTo>
                    <a:pt x="968842" y="756065"/>
                    <a:pt x="968842" y="758645"/>
                    <a:pt x="971618" y="758645"/>
                  </a:cubicBezTo>
                  <a:lnTo>
                    <a:pt x="1007722" y="758645"/>
                  </a:lnTo>
                  <a:lnTo>
                    <a:pt x="1007722" y="820326"/>
                  </a:lnTo>
                  <a:lnTo>
                    <a:pt x="1008844" y="820326"/>
                  </a:lnTo>
                  <a:lnTo>
                    <a:pt x="1008844" y="818068"/>
                  </a:lnTo>
                  <a:lnTo>
                    <a:pt x="1008844" y="802268"/>
                  </a:lnTo>
                  <a:lnTo>
                    <a:pt x="1011275" y="802268"/>
                  </a:lnTo>
                  <a:lnTo>
                    <a:pt x="1028285" y="802268"/>
                  </a:lnTo>
                  <a:lnTo>
                    <a:pt x="1028285" y="830644"/>
                  </a:lnTo>
                  <a:lnTo>
                    <a:pt x="1029674" y="830644"/>
                  </a:lnTo>
                  <a:lnTo>
                    <a:pt x="1038272" y="830644"/>
                  </a:lnTo>
                  <a:lnTo>
                    <a:pt x="1038272" y="701893"/>
                  </a:lnTo>
                  <a:lnTo>
                    <a:pt x="1052158" y="701893"/>
                  </a:lnTo>
                  <a:lnTo>
                    <a:pt x="1052158" y="691573"/>
                  </a:lnTo>
                  <a:lnTo>
                    <a:pt x="1152139" y="691573"/>
                  </a:lnTo>
                  <a:lnTo>
                    <a:pt x="1160471" y="699313"/>
                  </a:lnTo>
                  <a:lnTo>
                    <a:pt x="1160471" y="913423"/>
                  </a:lnTo>
                  <a:lnTo>
                    <a:pt x="1182689" y="913423"/>
                  </a:lnTo>
                  <a:lnTo>
                    <a:pt x="1182689" y="928901"/>
                  </a:lnTo>
                  <a:lnTo>
                    <a:pt x="1202130" y="928901"/>
                  </a:lnTo>
                  <a:lnTo>
                    <a:pt x="1202130" y="874729"/>
                  </a:lnTo>
                  <a:lnTo>
                    <a:pt x="1229903" y="874729"/>
                  </a:lnTo>
                  <a:lnTo>
                    <a:pt x="1229903" y="866989"/>
                  </a:lnTo>
                  <a:lnTo>
                    <a:pt x="1260451" y="866989"/>
                  </a:lnTo>
                  <a:lnTo>
                    <a:pt x="1260451" y="874729"/>
                  </a:lnTo>
                  <a:lnTo>
                    <a:pt x="1277115" y="874729"/>
                  </a:lnTo>
                  <a:cubicBezTo>
                    <a:pt x="1279892" y="869569"/>
                    <a:pt x="1279892" y="866989"/>
                    <a:pt x="1279892" y="864410"/>
                  </a:cubicBezTo>
                  <a:lnTo>
                    <a:pt x="1288224" y="864410"/>
                  </a:lnTo>
                  <a:cubicBezTo>
                    <a:pt x="1288224" y="866989"/>
                    <a:pt x="1291002" y="869569"/>
                    <a:pt x="1291002" y="872149"/>
                  </a:cubicBezTo>
                  <a:lnTo>
                    <a:pt x="1302111" y="872149"/>
                  </a:lnTo>
                  <a:lnTo>
                    <a:pt x="1302111" y="781862"/>
                  </a:lnTo>
                  <a:lnTo>
                    <a:pt x="1390983" y="781862"/>
                  </a:lnTo>
                  <a:cubicBezTo>
                    <a:pt x="1393760" y="681255"/>
                    <a:pt x="1399314" y="580650"/>
                    <a:pt x="1402092" y="480044"/>
                  </a:cubicBezTo>
                  <a:cubicBezTo>
                    <a:pt x="1390983" y="477464"/>
                    <a:pt x="1357656" y="467146"/>
                    <a:pt x="1385427" y="454247"/>
                  </a:cubicBezTo>
                  <a:cubicBezTo>
                    <a:pt x="1382651" y="451668"/>
                    <a:pt x="1379873" y="449088"/>
                    <a:pt x="1377096" y="449088"/>
                  </a:cubicBezTo>
                  <a:cubicBezTo>
                    <a:pt x="1377096" y="431031"/>
                    <a:pt x="1377096" y="431031"/>
                    <a:pt x="1388205" y="420712"/>
                  </a:cubicBezTo>
                  <a:lnTo>
                    <a:pt x="1388205" y="400075"/>
                  </a:lnTo>
                  <a:lnTo>
                    <a:pt x="1407646" y="400075"/>
                  </a:lnTo>
                  <a:lnTo>
                    <a:pt x="1407646" y="374279"/>
                  </a:lnTo>
                  <a:cubicBezTo>
                    <a:pt x="1407646" y="371699"/>
                    <a:pt x="1410424" y="371699"/>
                    <a:pt x="1410424" y="369119"/>
                  </a:cubicBezTo>
                  <a:lnTo>
                    <a:pt x="1410424" y="276252"/>
                  </a:lnTo>
                  <a:cubicBezTo>
                    <a:pt x="1410424" y="273672"/>
                    <a:pt x="1407646" y="271093"/>
                    <a:pt x="1407646" y="268513"/>
                  </a:cubicBezTo>
                  <a:lnTo>
                    <a:pt x="1415978" y="260774"/>
                  </a:lnTo>
                  <a:cubicBezTo>
                    <a:pt x="1415978" y="237557"/>
                    <a:pt x="1415978" y="214340"/>
                    <a:pt x="1418755" y="185965"/>
                  </a:cubicBezTo>
                  <a:cubicBezTo>
                    <a:pt x="1418755" y="165328"/>
                    <a:pt x="1418755" y="142111"/>
                    <a:pt x="1421532" y="116315"/>
                  </a:cubicBezTo>
                  <a:cubicBezTo>
                    <a:pt x="1421532" y="108576"/>
                    <a:pt x="1421532" y="103416"/>
                    <a:pt x="1427087" y="95678"/>
                  </a:cubicBezTo>
                  <a:cubicBezTo>
                    <a:pt x="1427087" y="103416"/>
                    <a:pt x="1427087" y="108576"/>
                    <a:pt x="1429865" y="118895"/>
                  </a:cubicBezTo>
                  <a:lnTo>
                    <a:pt x="1429865" y="185965"/>
                  </a:lnTo>
                  <a:cubicBezTo>
                    <a:pt x="1432641" y="188545"/>
                    <a:pt x="1432641" y="188545"/>
                    <a:pt x="1432641" y="191124"/>
                  </a:cubicBezTo>
                  <a:lnTo>
                    <a:pt x="1432641" y="260774"/>
                  </a:lnTo>
                  <a:lnTo>
                    <a:pt x="1440973" y="268513"/>
                  </a:lnTo>
                  <a:cubicBezTo>
                    <a:pt x="1440973" y="271093"/>
                    <a:pt x="1438196" y="273672"/>
                    <a:pt x="1438196" y="276252"/>
                  </a:cubicBezTo>
                  <a:lnTo>
                    <a:pt x="1438196" y="369119"/>
                  </a:lnTo>
                  <a:cubicBezTo>
                    <a:pt x="1438196" y="371699"/>
                    <a:pt x="1440973" y="371699"/>
                    <a:pt x="1440973" y="374279"/>
                  </a:cubicBezTo>
                  <a:lnTo>
                    <a:pt x="1440973" y="400075"/>
                  </a:lnTo>
                  <a:lnTo>
                    <a:pt x="1460413" y="400075"/>
                  </a:lnTo>
                  <a:lnTo>
                    <a:pt x="1460413" y="420712"/>
                  </a:lnTo>
                  <a:cubicBezTo>
                    <a:pt x="1474300" y="431031"/>
                    <a:pt x="1471523" y="433611"/>
                    <a:pt x="1471523" y="449088"/>
                  </a:cubicBezTo>
                  <a:cubicBezTo>
                    <a:pt x="1468745" y="449088"/>
                    <a:pt x="1465969" y="451668"/>
                    <a:pt x="1463191" y="454247"/>
                  </a:cubicBezTo>
                  <a:cubicBezTo>
                    <a:pt x="1493740" y="464566"/>
                    <a:pt x="1460413" y="480044"/>
                    <a:pt x="1446528" y="480044"/>
                  </a:cubicBezTo>
                  <a:cubicBezTo>
                    <a:pt x="1452663" y="607304"/>
                    <a:pt x="1457292" y="733166"/>
                    <a:pt x="1462876" y="859680"/>
                  </a:cubicBezTo>
                  <a:lnTo>
                    <a:pt x="1566983" y="859680"/>
                  </a:lnTo>
                  <a:lnTo>
                    <a:pt x="1566983" y="1065897"/>
                  </a:lnTo>
                  <a:lnTo>
                    <a:pt x="1566983" y="1381745"/>
                  </a:lnTo>
                  <a:lnTo>
                    <a:pt x="1566983" y="1535045"/>
                  </a:lnTo>
                  <a:lnTo>
                    <a:pt x="0" y="1535045"/>
                  </a:lnTo>
                  <a:lnTo>
                    <a:pt x="0" y="1381225"/>
                  </a:lnTo>
                  <a:lnTo>
                    <a:pt x="0" y="1065897"/>
                  </a:lnTo>
                  <a:lnTo>
                    <a:pt x="0" y="771543"/>
                  </a:lnTo>
                  <a:lnTo>
                    <a:pt x="49134" y="771543"/>
                  </a:lnTo>
                  <a:lnTo>
                    <a:pt x="49134" y="760257"/>
                  </a:lnTo>
                  <a:lnTo>
                    <a:pt x="49134" y="758645"/>
                  </a:lnTo>
                  <a:lnTo>
                    <a:pt x="56425" y="758645"/>
                  </a:lnTo>
                  <a:lnTo>
                    <a:pt x="57466" y="758645"/>
                  </a:lnTo>
                  <a:lnTo>
                    <a:pt x="57466" y="765416"/>
                  </a:lnTo>
                  <a:lnTo>
                    <a:pt x="57466" y="766384"/>
                  </a:lnTo>
                  <a:lnTo>
                    <a:pt x="79337" y="766384"/>
                  </a:lnTo>
                  <a:lnTo>
                    <a:pt x="82461" y="766384"/>
                  </a:lnTo>
                  <a:lnTo>
                    <a:pt x="88016" y="758645"/>
                  </a:lnTo>
                  <a:lnTo>
                    <a:pt x="88016" y="774445"/>
                  </a:lnTo>
                  <a:lnTo>
                    <a:pt x="88016" y="776702"/>
                  </a:lnTo>
                  <a:lnTo>
                    <a:pt x="95307" y="776702"/>
                  </a:lnTo>
                  <a:lnTo>
                    <a:pt x="96348" y="776702"/>
                  </a:lnTo>
                  <a:lnTo>
                    <a:pt x="96348" y="790245"/>
                  </a:lnTo>
                  <a:lnTo>
                    <a:pt x="96348" y="792180"/>
                  </a:lnTo>
                  <a:lnTo>
                    <a:pt x="126897" y="792180"/>
                  </a:lnTo>
                  <a:cubicBezTo>
                    <a:pt x="126897" y="830874"/>
                    <a:pt x="126897" y="830874"/>
                    <a:pt x="129675" y="830874"/>
                  </a:cubicBezTo>
                  <a:lnTo>
                    <a:pt x="129675" y="805078"/>
                  </a:lnTo>
                  <a:lnTo>
                    <a:pt x="141825" y="805078"/>
                  </a:lnTo>
                  <a:lnTo>
                    <a:pt x="143560" y="805078"/>
                  </a:lnTo>
                  <a:lnTo>
                    <a:pt x="143560" y="848932"/>
                  </a:lnTo>
                  <a:lnTo>
                    <a:pt x="185220" y="848932"/>
                  </a:lnTo>
                  <a:lnTo>
                    <a:pt x="185220" y="835388"/>
                  </a:lnTo>
                  <a:lnTo>
                    <a:pt x="185220" y="833454"/>
                  </a:lnTo>
                  <a:lnTo>
                    <a:pt x="199800" y="833454"/>
                  </a:lnTo>
                  <a:lnTo>
                    <a:pt x="201883" y="833454"/>
                  </a:lnTo>
                  <a:lnTo>
                    <a:pt x="201883" y="851512"/>
                  </a:lnTo>
                  <a:cubicBezTo>
                    <a:pt x="201883" y="854091"/>
                    <a:pt x="201883" y="854091"/>
                    <a:pt x="207437" y="854091"/>
                  </a:cubicBezTo>
                  <a:lnTo>
                    <a:pt x="207437" y="836034"/>
                  </a:lnTo>
                  <a:lnTo>
                    <a:pt x="207437" y="833454"/>
                  </a:lnTo>
                  <a:lnTo>
                    <a:pt x="224448" y="833454"/>
                  </a:lnTo>
                  <a:lnTo>
                    <a:pt x="226878" y="833454"/>
                  </a:lnTo>
                  <a:lnTo>
                    <a:pt x="226878" y="787020"/>
                  </a:lnTo>
                  <a:lnTo>
                    <a:pt x="236599" y="787020"/>
                  </a:lnTo>
                  <a:lnTo>
                    <a:pt x="237987" y="787020"/>
                  </a:lnTo>
                  <a:cubicBezTo>
                    <a:pt x="251556" y="736608"/>
                    <a:pt x="251866" y="735456"/>
                    <a:pt x="251873" y="735428"/>
                  </a:cubicBezTo>
                  <a:lnTo>
                    <a:pt x="264024" y="735428"/>
                  </a:lnTo>
                  <a:lnTo>
                    <a:pt x="265760" y="735428"/>
                  </a:lnTo>
                  <a:cubicBezTo>
                    <a:pt x="282053" y="785874"/>
                    <a:pt x="282415" y="786995"/>
                    <a:pt x="282423" y="787020"/>
                  </a:cubicBezTo>
                  <a:lnTo>
                    <a:pt x="292143" y="787020"/>
                  </a:lnTo>
                  <a:lnTo>
                    <a:pt x="293532" y="787020"/>
                  </a:lnTo>
                  <a:lnTo>
                    <a:pt x="293532" y="864410"/>
                  </a:lnTo>
                  <a:lnTo>
                    <a:pt x="300823" y="864410"/>
                  </a:lnTo>
                  <a:lnTo>
                    <a:pt x="301864" y="864410"/>
                  </a:lnTo>
                  <a:cubicBezTo>
                    <a:pt x="301864" y="918582"/>
                    <a:pt x="301864" y="918582"/>
                    <a:pt x="307418" y="918582"/>
                  </a:cubicBezTo>
                  <a:lnTo>
                    <a:pt x="307418" y="902782"/>
                  </a:lnTo>
                  <a:lnTo>
                    <a:pt x="307418" y="900524"/>
                  </a:lnTo>
                  <a:lnTo>
                    <a:pt x="311991" y="907604"/>
                  </a:lnTo>
                  <a:lnTo>
                    <a:pt x="311991" y="974800"/>
                  </a:lnTo>
                  <a:lnTo>
                    <a:pt x="324520" y="974800"/>
                  </a:lnTo>
                  <a:lnTo>
                    <a:pt x="324520" y="958357"/>
                  </a:lnTo>
                  <a:lnTo>
                    <a:pt x="324520" y="825715"/>
                  </a:lnTo>
                  <a:lnTo>
                    <a:pt x="391174" y="825715"/>
                  </a:lnTo>
                  <a:lnTo>
                    <a:pt x="391174" y="861830"/>
                  </a:lnTo>
                  <a:lnTo>
                    <a:pt x="421334" y="861830"/>
                  </a:lnTo>
                  <a:lnTo>
                    <a:pt x="425623" y="853861"/>
                  </a:lnTo>
                  <a:cubicBezTo>
                    <a:pt x="425635" y="853862"/>
                    <a:pt x="425790" y="853884"/>
                    <a:pt x="428054" y="854183"/>
                  </a:cubicBezTo>
                  <a:lnTo>
                    <a:pt x="445063" y="856440"/>
                  </a:lnTo>
                  <a:cubicBezTo>
                    <a:pt x="445068" y="856452"/>
                    <a:pt x="445120" y="856572"/>
                    <a:pt x="445758" y="858053"/>
                  </a:cubicBezTo>
                  <a:lnTo>
                    <a:pt x="450617" y="869338"/>
                  </a:lnTo>
                  <a:cubicBezTo>
                    <a:pt x="450637" y="869339"/>
                    <a:pt x="451453" y="869399"/>
                    <a:pt x="486722" y="871918"/>
                  </a:cubicBezTo>
                  <a:lnTo>
                    <a:pt x="486722" y="724879"/>
                  </a:lnTo>
                  <a:lnTo>
                    <a:pt x="489499" y="724879"/>
                  </a:lnTo>
                  <a:lnTo>
                    <a:pt x="508940" y="724879"/>
                  </a:lnTo>
                  <a:lnTo>
                    <a:pt x="508940" y="562362"/>
                  </a:lnTo>
                  <a:lnTo>
                    <a:pt x="511370" y="562362"/>
                  </a:lnTo>
                  <a:lnTo>
                    <a:pt x="528381" y="562362"/>
                  </a:lnTo>
                  <a:lnTo>
                    <a:pt x="528381" y="425641"/>
                  </a:lnTo>
                  <a:cubicBezTo>
                    <a:pt x="533935" y="423061"/>
                    <a:pt x="533935" y="423061"/>
                    <a:pt x="533935" y="392105"/>
                  </a:cubicBezTo>
                  <a:lnTo>
                    <a:pt x="536713" y="392105"/>
                  </a:lnTo>
                  <a:lnTo>
                    <a:pt x="556154" y="392105"/>
                  </a:lnTo>
                  <a:cubicBezTo>
                    <a:pt x="556169" y="392077"/>
                    <a:pt x="556999" y="390446"/>
                    <a:pt x="606144" y="294079"/>
                  </a:cubicBezTo>
                  <a:cubicBezTo>
                    <a:pt x="606144" y="294063"/>
                    <a:pt x="606190" y="291734"/>
                    <a:pt x="61169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AFB7FE5-B72D-4558-92ED-98BCF3F170F9}"/>
                </a:ext>
              </a:extLst>
            </p:cNvPr>
            <p:cNvSpPr/>
            <p:nvPr/>
          </p:nvSpPr>
          <p:spPr>
            <a:xfrm rot="20974952" flipH="1">
              <a:off x="3934549" y="1315786"/>
              <a:ext cx="2299431" cy="2120941"/>
            </a:xfrm>
            <a:custGeom>
              <a:avLst/>
              <a:gdLst>
                <a:gd name="connsiteX0" fmla="*/ 2174164 w 2299431"/>
                <a:gd name="connsiteY0" fmla="*/ 3623 h 2120941"/>
                <a:gd name="connsiteX1" fmla="*/ 2075387 w 2299431"/>
                <a:gd name="connsiteY1" fmla="*/ 57117 h 2120941"/>
                <a:gd name="connsiteX2" fmla="*/ 1997000 w 2299431"/>
                <a:gd name="connsiteY2" fmla="*/ 149538 h 2120941"/>
                <a:gd name="connsiteX3" fmla="*/ 1846583 w 2299431"/>
                <a:gd name="connsiteY3" fmla="*/ 349212 h 2120941"/>
                <a:gd name="connsiteX4" fmla="*/ 1841288 w 2299431"/>
                <a:gd name="connsiteY4" fmla="*/ 359805 h 2120941"/>
                <a:gd name="connsiteX5" fmla="*/ 1826192 w 2299431"/>
                <a:gd name="connsiteY5" fmla="*/ 333852 h 2120941"/>
                <a:gd name="connsiteX6" fmla="*/ 1808979 w 2299431"/>
                <a:gd name="connsiteY6" fmla="*/ 331999 h 2120941"/>
                <a:gd name="connsiteX7" fmla="*/ 1794678 w 2299431"/>
                <a:gd name="connsiteY7" fmla="*/ 351066 h 2120941"/>
                <a:gd name="connsiteX8" fmla="*/ 1728739 w 2299431"/>
                <a:gd name="connsiteY8" fmla="*/ 471029 h 2120941"/>
                <a:gd name="connsiteX9" fmla="*/ 1708613 w 2299431"/>
                <a:gd name="connsiteY9" fmla="*/ 497246 h 2120941"/>
                <a:gd name="connsiteX10" fmla="*/ 1707288 w 2299431"/>
                <a:gd name="connsiteY10" fmla="*/ 493803 h 2120941"/>
                <a:gd name="connsiteX11" fmla="*/ 1712585 w 2299431"/>
                <a:gd name="connsiteY11" fmla="*/ 479503 h 2120941"/>
                <a:gd name="connsiteX12" fmla="*/ 1745423 w 2299431"/>
                <a:gd name="connsiteY12" fmla="*/ 315580 h 2120941"/>
                <a:gd name="connsiteX13" fmla="*/ 1725825 w 2299431"/>
                <a:gd name="connsiteY13" fmla="*/ 176815 h 2120941"/>
                <a:gd name="connsiteX14" fmla="*/ 1708083 w 2299431"/>
                <a:gd name="connsiteY14" fmla="*/ 130206 h 2120941"/>
                <a:gd name="connsiteX15" fmla="*/ 1681866 w 2299431"/>
                <a:gd name="connsiteY15" fmla="*/ 131001 h 2120941"/>
                <a:gd name="connsiteX16" fmla="*/ 1667036 w 2299431"/>
                <a:gd name="connsiteY16" fmla="*/ 162779 h 2120941"/>
                <a:gd name="connsiteX17" fmla="*/ 1535685 w 2299431"/>
                <a:gd name="connsiteY17" fmla="*/ 453286 h 2120941"/>
                <a:gd name="connsiteX18" fmla="*/ 1325685 w 2299431"/>
                <a:gd name="connsiteY18" fmla="*/ 758093 h 2120941"/>
                <a:gd name="connsiteX19" fmla="*/ 1183476 w 2299431"/>
                <a:gd name="connsiteY19" fmla="*/ 914865 h 2120941"/>
                <a:gd name="connsiteX20" fmla="*/ 1028822 w 2299431"/>
                <a:gd name="connsiteY20" fmla="*/ 1156645 h 2120941"/>
                <a:gd name="connsiteX21" fmla="*/ 957056 w 2299431"/>
                <a:gd name="connsiteY21" fmla="*/ 1369295 h 2120941"/>
                <a:gd name="connsiteX22" fmla="*/ 947523 w 2299431"/>
                <a:gd name="connsiteY22" fmla="*/ 1397366 h 2120941"/>
                <a:gd name="connsiteX23" fmla="*/ 939049 w 2299431"/>
                <a:gd name="connsiteY23" fmla="*/ 1382801 h 2120941"/>
                <a:gd name="connsiteX24" fmla="*/ 865428 w 2299431"/>
                <a:gd name="connsiteY24" fmla="*/ 1263632 h 2120941"/>
                <a:gd name="connsiteX25" fmla="*/ 673170 w 2299431"/>
                <a:gd name="connsiteY25" fmla="*/ 1197693 h 2120941"/>
                <a:gd name="connsiteX26" fmla="*/ 521429 w 2299431"/>
                <a:gd name="connsiteY26" fmla="*/ 1322952 h 2120941"/>
                <a:gd name="connsiteX27" fmla="*/ 448604 w 2299431"/>
                <a:gd name="connsiteY27" fmla="*/ 1406899 h 2120941"/>
                <a:gd name="connsiteX28" fmla="*/ 334997 w 2299431"/>
                <a:gd name="connsiteY28" fmla="*/ 1238739 h 2120941"/>
                <a:gd name="connsiteX29" fmla="*/ 410205 w 2299431"/>
                <a:gd name="connsiteY29" fmla="*/ 1259925 h 2120941"/>
                <a:gd name="connsiteX30" fmla="*/ 485413 w 2299431"/>
                <a:gd name="connsiteY30" fmla="*/ 1215170 h 2120941"/>
                <a:gd name="connsiteX31" fmla="*/ 568832 w 2299431"/>
                <a:gd name="connsiteY31" fmla="*/ 1080907 h 2120941"/>
                <a:gd name="connsiteX32" fmla="*/ 571215 w 2299431"/>
                <a:gd name="connsiteY32" fmla="*/ 1071903 h 2120941"/>
                <a:gd name="connsiteX33" fmla="*/ 524871 w 2299431"/>
                <a:gd name="connsiteY33" fmla="*/ 1096531 h 2120941"/>
                <a:gd name="connsiteX34" fmla="*/ 430067 w 2299431"/>
                <a:gd name="connsiteY34" fmla="*/ 1128575 h 2120941"/>
                <a:gd name="connsiteX35" fmla="*/ 331023 w 2299431"/>
                <a:gd name="connsiteY35" fmla="*/ 1171476 h 2120941"/>
                <a:gd name="connsiteX36" fmla="*/ 237277 w 2299431"/>
                <a:gd name="connsiteY36" fmla="*/ 1038007 h 2120941"/>
                <a:gd name="connsiteX37" fmla="*/ 300040 w 2299431"/>
                <a:gd name="connsiteY37" fmla="*/ 975509 h 2120941"/>
                <a:gd name="connsiteX38" fmla="*/ 313811 w 2299431"/>
                <a:gd name="connsiteY38" fmla="*/ 869582 h 2120941"/>
                <a:gd name="connsiteX39" fmla="*/ 312222 w 2299431"/>
                <a:gd name="connsiteY39" fmla="*/ 860843 h 2120941"/>
                <a:gd name="connsiteX40" fmla="*/ 308779 w 2299431"/>
                <a:gd name="connsiteY40" fmla="*/ 864020 h 2120941"/>
                <a:gd name="connsiteX41" fmla="*/ 219271 w 2299431"/>
                <a:gd name="connsiteY41" fmla="*/ 951146 h 2120941"/>
                <a:gd name="connsiteX42" fmla="*/ 196495 w 2299431"/>
                <a:gd name="connsiteY42" fmla="*/ 985837 h 2120941"/>
                <a:gd name="connsiteX43" fmla="*/ 196231 w 2299431"/>
                <a:gd name="connsiteY43" fmla="*/ 1013114 h 2120941"/>
                <a:gd name="connsiteX44" fmla="*/ 103809 w 2299431"/>
                <a:gd name="connsiteY44" fmla="*/ 943731 h 2120941"/>
                <a:gd name="connsiteX45" fmla="*/ 138235 w 2299431"/>
                <a:gd name="connsiteY45" fmla="*/ 919897 h 2120941"/>
                <a:gd name="connsiteX46" fmla="*/ 142737 w 2299431"/>
                <a:gd name="connsiteY46" fmla="*/ 881498 h 2120941"/>
                <a:gd name="connsiteX47" fmla="*/ 128702 w 2299431"/>
                <a:gd name="connsiteY47" fmla="*/ 824827 h 2120941"/>
                <a:gd name="connsiteX48" fmla="*/ 123671 w 2299431"/>
                <a:gd name="connsiteY48" fmla="*/ 838333 h 2120941"/>
                <a:gd name="connsiteX49" fmla="*/ 104604 w 2299431"/>
                <a:gd name="connsiteY49" fmla="*/ 877526 h 2120941"/>
                <a:gd name="connsiteX50" fmla="*/ 80240 w 2299431"/>
                <a:gd name="connsiteY50" fmla="*/ 916190 h 2120941"/>
                <a:gd name="connsiteX51" fmla="*/ 49786 w 2299431"/>
                <a:gd name="connsiteY51" fmla="*/ 848131 h 2120941"/>
                <a:gd name="connsiteX52" fmla="*/ 94011 w 2299431"/>
                <a:gd name="connsiteY52" fmla="*/ 951146 h 2120941"/>
                <a:gd name="connsiteX53" fmla="*/ 0 w 2299431"/>
                <a:gd name="connsiteY53" fmla="*/ 974979 h 2120941"/>
                <a:gd name="connsiteX54" fmla="*/ 55612 w 2299431"/>
                <a:gd name="connsiteY54" fmla="*/ 1003050 h 2120941"/>
                <a:gd name="connsiteX55" fmla="*/ 98777 w 2299431"/>
                <a:gd name="connsiteY55" fmla="*/ 1001991 h 2120941"/>
                <a:gd name="connsiteX56" fmla="*/ 118374 w 2299431"/>
                <a:gd name="connsiteY56" fmla="*/ 977892 h 2120941"/>
                <a:gd name="connsiteX57" fmla="*/ 228538 w 2299431"/>
                <a:gd name="connsiteY57" fmla="*/ 1054425 h 2120941"/>
                <a:gd name="connsiteX58" fmla="*/ 189081 w 2299431"/>
                <a:gd name="connsiteY58" fmla="*/ 1074287 h 2120941"/>
                <a:gd name="connsiteX59" fmla="*/ 91893 w 2299431"/>
                <a:gd name="connsiteY59" fmla="*/ 1123278 h 2120941"/>
                <a:gd name="connsiteX60" fmla="*/ 78916 w 2299431"/>
                <a:gd name="connsiteY60" fmla="*/ 1128045 h 2120941"/>
                <a:gd name="connsiteX61" fmla="*/ 197555 w 2299431"/>
                <a:gd name="connsiteY61" fmla="*/ 1153468 h 2120941"/>
                <a:gd name="connsiteX62" fmla="*/ 249460 w 2299431"/>
                <a:gd name="connsiteY62" fmla="*/ 1137578 h 2120941"/>
                <a:gd name="connsiteX63" fmla="*/ 274087 w 2299431"/>
                <a:gd name="connsiteY63" fmla="*/ 1097326 h 2120941"/>
                <a:gd name="connsiteX64" fmla="*/ 275412 w 2299431"/>
                <a:gd name="connsiteY64" fmla="*/ 1091235 h 2120941"/>
                <a:gd name="connsiteX65" fmla="*/ 309574 w 2299431"/>
                <a:gd name="connsiteY65" fmla="*/ 1158499 h 2120941"/>
                <a:gd name="connsiteX66" fmla="*/ 316724 w 2299431"/>
                <a:gd name="connsiteY66" fmla="*/ 1264956 h 2120941"/>
                <a:gd name="connsiteX67" fmla="*/ 224301 w 2299431"/>
                <a:gd name="connsiteY67" fmla="*/ 1251715 h 2120941"/>
                <a:gd name="connsiteX68" fmla="*/ 77063 w 2299431"/>
                <a:gd name="connsiteY68" fmla="*/ 1264426 h 2120941"/>
                <a:gd name="connsiteX69" fmla="*/ 49256 w 2299431"/>
                <a:gd name="connsiteY69" fmla="*/ 1262308 h 2120941"/>
                <a:gd name="connsiteX70" fmla="*/ 55348 w 2299431"/>
                <a:gd name="connsiteY70" fmla="*/ 1269193 h 2120941"/>
                <a:gd name="connsiteX71" fmla="*/ 177164 w 2299431"/>
                <a:gd name="connsiteY71" fmla="*/ 1355789 h 2120941"/>
                <a:gd name="connsiteX72" fmla="*/ 269851 w 2299431"/>
                <a:gd name="connsiteY72" fmla="*/ 1370884 h 2120941"/>
                <a:gd name="connsiteX73" fmla="*/ 332613 w 2299431"/>
                <a:gd name="connsiteY73" fmla="*/ 1322157 h 2120941"/>
                <a:gd name="connsiteX74" fmla="*/ 335526 w 2299431"/>
                <a:gd name="connsiteY74" fmla="*/ 1321098 h 2120941"/>
                <a:gd name="connsiteX75" fmla="*/ 425829 w 2299431"/>
                <a:gd name="connsiteY75" fmla="*/ 1427820 h 2120941"/>
                <a:gd name="connsiteX76" fmla="*/ 368099 w 2299431"/>
                <a:gd name="connsiteY76" fmla="*/ 1484492 h 2120941"/>
                <a:gd name="connsiteX77" fmla="*/ 391667 w 2299431"/>
                <a:gd name="connsiteY77" fmla="*/ 1484491 h 2120941"/>
                <a:gd name="connsiteX78" fmla="*/ 454165 w 2299431"/>
                <a:gd name="connsiteY78" fmla="*/ 1468073 h 2120941"/>
                <a:gd name="connsiteX79" fmla="*/ 470583 w 2299431"/>
                <a:gd name="connsiteY79" fmla="*/ 1472310 h 2120941"/>
                <a:gd name="connsiteX80" fmla="*/ 512425 w 2299431"/>
                <a:gd name="connsiteY80" fmla="*/ 1616371 h 2120941"/>
                <a:gd name="connsiteX81" fmla="*/ 487267 w 2299431"/>
                <a:gd name="connsiteY81" fmla="*/ 1686019 h 2120941"/>
                <a:gd name="connsiteX82" fmla="*/ 499714 w 2299431"/>
                <a:gd name="connsiteY82" fmla="*/ 1710117 h 2120941"/>
                <a:gd name="connsiteX83" fmla="*/ 538113 w 2299431"/>
                <a:gd name="connsiteY83" fmla="*/ 1705351 h 2120941"/>
                <a:gd name="connsiteX84" fmla="*/ 555855 w 2299431"/>
                <a:gd name="connsiteY84" fmla="*/ 1680193 h 2120941"/>
                <a:gd name="connsiteX85" fmla="*/ 556649 w 2299431"/>
                <a:gd name="connsiteY85" fmla="*/ 1634114 h 2120941"/>
                <a:gd name="connsiteX86" fmla="*/ 501302 w 2299431"/>
                <a:gd name="connsiteY86" fmla="*/ 1459863 h 2120941"/>
                <a:gd name="connsiteX87" fmla="*/ 498389 w 2299431"/>
                <a:gd name="connsiteY87" fmla="*/ 1454566 h 2120941"/>
                <a:gd name="connsiteX88" fmla="*/ 526725 w 2299431"/>
                <a:gd name="connsiteY88" fmla="*/ 1444768 h 2120941"/>
                <a:gd name="connsiteX89" fmla="*/ 544733 w 2299431"/>
                <a:gd name="connsiteY89" fmla="*/ 1447416 h 2120941"/>
                <a:gd name="connsiteX90" fmla="*/ 600610 w 2299431"/>
                <a:gd name="connsiteY90" fmla="*/ 1495084 h 2120941"/>
                <a:gd name="connsiteX91" fmla="*/ 655428 w 2299431"/>
                <a:gd name="connsiteY91" fmla="*/ 1604454 h 2120941"/>
                <a:gd name="connsiteX92" fmla="*/ 663372 w 2299431"/>
                <a:gd name="connsiteY92" fmla="*/ 1668541 h 2120941"/>
                <a:gd name="connsiteX93" fmla="*/ 787837 w 2299431"/>
                <a:gd name="connsiteY93" fmla="*/ 1918000 h 2120941"/>
                <a:gd name="connsiteX94" fmla="*/ 903562 w 2299431"/>
                <a:gd name="connsiteY94" fmla="*/ 2006450 h 2120941"/>
                <a:gd name="connsiteX95" fmla="*/ 1169706 w 2299431"/>
                <a:gd name="connsiteY95" fmla="*/ 2111583 h 2120941"/>
                <a:gd name="connsiteX96" fmla="*/ 1222194 w 2299431"/>
                <a:gd name="connsiteY96" fmla="*/ 2120941 h 2120941"/>
                <a:gd name="connsiteX97" fmla="*/ 1237703 w 2299431"/>
                <a:gd name="connsiteY97" fmla="*/ 2089659 h 2120941"/>
                <a:gd name="connsiteX98" fmla="*/ 1382802 w 2299431"/>
                <a:gd name="connsiteY98" fmla="*/ 1879189 h 2120941"/>
                <a:gd name="connsiteX99" fmla="*/ 1461698 w 2299431"/>
                <a:gd name="connsiteY99" fmla="*/ 1793971 h 2120941"/>
                <a:gd name="connsiteX100" fmla="*/ 1461006 w 2299431"/>
                <a:gd name="connsiteY100" fmla="*/ 1792741 h 2120941"/>
                <a:gd name="connsiteX101" fmla="*/ 1463060 w 2299431"/>
                <a:gd name="connsiteY101" fmla="*/ 1792500 h 2120941"/>
                <a:gd name="connsiteX102" fmla="*/ 1469886 w 2299431"/>
                <a:gd name="connsiteY102" fmla="*/ 1785127 h 2120941"/>
                <a:gd name="connsiteX103" fmla="*/ 1902571 w 2299431"/>
                <a:gd name="connsiteY103" fmla="*/ 1501566 h 2120941"/>
                <a:gd name="connsiteX104" fmla="*/ 1942416 w 2299431"/>
                <a:gd name="connsiteY104" fmla="*/ 1487773 h 2120941"/>
                <a:gd name="connsiteX105" fmla="*/ 1944496 w 2299431"/>
                <a:gd name="connsiteY105" fmla="*/ 1485924 h 2120941"/>
                <a:gd name="connsiteX106" fmla="*/ 1961515 w 2299431"/>
                <a:gd name="connsiteY106" fmla="*/ 1338046 h 2120941"/>
                <a:gd name="connsiteX107" fmla="*/ 2081478 w 2299431"/>
                <a:gd name="connsiteY107" fmla="*/ 1239269 h 2120941"/>
                <a:gd name="connsiteX108" fmla="*/ 2079359 w 2299431"/>
                <a:gd name="connsiteY108" fmla="*/ 1101033 h 2120941"/>
                <a:gd name="connsiteX109" fmla="*/ 2187141 w 2299431"/>
                <a:gd name="connsiteY109" fmla="*/ 945584 h 2120941"/>
                <a:gd name="connsiteX110" fmla="*/ 2162778 w 2299431"/>
                <a:gd name="connsiteY110" fmla="*/ 724196 h 2120941"/>
                <a:gd name="connsiteX111" fmla="*/ 2263673 w 2299431"/>
                <a:gd name="connsiteY111" fmla="*/ 528230 h 2120941"/>
                <a:gd name="connsiteX112" fmla="*/ 2185816 w 2299431"/>
                <a:gd name="connsiteY112" fmla="*/ 381785 h 2120941"/>
                <a:gd name="connsiteX113" fmla="*/ 2281681 w 2299431"/>
                <a:gd name="connsiteY113" fmla="*/ 207534 h 2120941"/>
                <a:gd name="connsiteX114" fmla="*/ 2296510 w 2299431"/>
                <a:gd name="connsiteY114" fmla="*/ 71152 h 2120941"/>
                <a:gd name="connsiteX115" fmla="*/ 2229512 w 2299431"/>
                <a:gd name="connsiteY115" fmla="*/ 3623 h 2120941"/>
                <a:gd name="connsiteX116" fmla="*/ 2174164 w 2299431"/>
                <a:gd name="connsiteY116" fmla="*/ 3623 h 212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</a:cxnLst>
              <a:rect l="l" t="t" r="r" b="b"/>
              <a:pathLst>
                <a:path w="2299431" h="2120941">
                  <a:moveTo>
                    <a:pt x="2174164" y="3623"/>
                  </a:moveTo>
                  <a:cubicBezTo>
                    <a:pt x="2152185" y="6271"/>
                    <a:pt x="2098426" y="23485"/>
                    <a:pt x="2075387" y="57117"/>
                  </a:cubicBezTo>
                  <a:cubicBezTo>
                    <a:pt x="2048111" y="89954"/>
                    <a:pt x="2020570" y="115377"/>
                    <a:pt x="1997000" y="149538"/>
                  </a:cubicBezTo>
                  <a:cubicBezTo>
                    <a:pt x="1949598" y="218127"/>
                    <a:pt x="1901401" y="286185"/>
                    <a:pt x="1846583" y="349212"/>
                  </a:cubicBezTo>
                  <a:cubicBezTo>
                    <a:pt x="1844200" y="352125"/>
                    <a:pt x="1842875" y="356097"/>
                    <a:pt x="1841288" y="359805"/>
                  </a:cubicBezTo>
                  <a:cubicBezTo>
                    <a:pt x="1833872" y="348682"/>
                    <a:pt x="1830694" y="340738"/>
                    <a:pt x="1826192" y="333852"/>
                  </a:cubicBezTo>
                  <a:cubicBezTo>
                    <a:pt x="1821690" y="326702"/>
                    <a:pt x="1815069" y="325378"/>
                    <a:pt x="1808979" y="331999"/>
                  </a:cubicBezTo>
                  <a:cubicBezTo>
                    <a:pt x="1803682" y="337825"/>
                    <a:pt x="1798386" y="344180"/>
                    <a:pt x="1794678" y="351066"/>
                  </a:cubicBezTo>
                  <a:cubicBezTo>
                    <a:pt x="1772434" y="391054"/>
                    <a:pt x="1750984" y="431306"/>
                    <a:pt x="1728739" y="471029"/>
                  </a:cubicBezTo>
                  <a:cubicBezTo>
                    <a:pt x="1723707" y="480033"/>
                    <a:pt x="1716028" y="487977"/>
                    <a:pt x="1708613" y="497246"/>
                  </a:cubicBezTo>
                  <a:cubicBezTo>
                    <a:pt x="1707553" y="494598"/>
                    <a:pt x="1707288" y="494068"/>
                    <a:pt x="1707288" y="493803"/>
                  </a:cubicBezTo>
                  <a:cubicBezTo>
                    <a:pt x="1709142" y="489037"/>
                    <a:pt x="1710731" y="484270"/>
                    <a:pt x="1712585" y="479503"/>
                  </a:cubicBezTo>
                  <a:cubicBezTo>
                    <a:pt x="1733770" y="426804"/>
                    <a:pt x="1750719" y="372781"/>
                    <a:pt x="1745423" y="315580"/>
                  </a:cubicBezTo>
                  <a:cubicBezTo>
                    <a:pt x="1741185" y="269237"/>
                    <a:pt x="1733770" y="222894"/>
                    <a:pt x="1725825" y="176815"/>
                  </a:cubicBezTo>
                  <a:cubicBezTo>
                    <a:pt x="1722912" y="160661"/>
                    <a:pt x="1715762" y="144771"/>
                    <a:pt x="1708083" y="130206"/>
                  </a:cubicBezTo>
                  <a:cubicBezTo>
                    <a:pt x="1700668" y="116171"/>
                    <a:pt x="1689545" y="116966"/>
                    <a:pt x="1681866" y="131001"/>
                  </a:cubicBezTo>
                  <a:cubicBezTo>
                    <a:pt x="1676305" y="141329"/>
                    <a:pt x="1671803" y="152186"/>
                    <a:pt x="1667036" y="162779"/>
                  </a:cubicBezTo>
                  <a:cubicBezTo>
                    <a:pt x="1623341" y="259703"/>
                    <a:pt x="1581764" y="357686"/>
                    <a:pt x="1535685" y="453286"/>
                  </a:cubicBezTo>
                  <a:cubicBezTo>
                    <a:pt x="1481398" y="565304"/>
                    <a:pt x="1412280" y="667789"/>
                    <a:pt x="1325685" y="758093"/>
                  </a:cubicBezTo>
                  <a:cubicBezTo>
                    <a:pt x="1276958" y="808938"/>
                    <a:pt x="1229820" y="861637"/>
                    <a:pt x="1183476" y="914865"/>
                  </a:cubicBezTo>
                  <a:cubicBezTo>
                    <a:pt x="1119920" y="987691"/>
                    <a:pt x="1066162" y="1067137"/>
                    <a:pt x="1028822" y="1156645"/>
                  </a:cubicBezTo>
                  <a:cubicBezTo>
                    <a:pt x="999957" y="1225763"/>
                    <a:pt x="977977" y="1297529"/>
                    <a:pt x="957056" y="1369295"/>
                  </a:cubicBezTo>
                  <a:cubicBezTo>
                    <a:pt x="954673" y="1377769"/>
                    <a:pt x="951230" y="1386244"/>
                    <a:pt x="947523" y="1397366"/>
                  </a:cubicBezTo>
                  <a:cubicBezTo>
                    <a:pt x="943815" y="1390745"/>
                    <a:pt x="941432" y="1386773"/>
                    <a:pt x="939049" y="1382801"/>
                  </a:cubicBezTo>
                  <a:cubicBezTo>
                    <a:pt x="914684" y="1342813"/>
                    <a:pt x="892705" y="1301237"/>
                    <a:pt x="865428" y="1263632"/>
                  </a:cubicBezTo>
                  <a:cubicBezTo>
                    <a:pt x="817232" y="1197163"/>
                    <a:pt x="752351" y="1175448"/>
                    <a:pt x="673170" y="1197693"/>
                  </a:cubicBezTo>
                  <a:cubicBezTo>
                    <a:pt x="604582" y="1216759"/>
                    <a:pt x="552412" y="1259130"/>
                    <a:pt x="521429" y="1322952"/>
                  </a:cubicBezTo>
                  <a:cubicBezTo>
                    <a:pt x="503951" y="1358702"/>
                    <a:pt x="474291" y="1380418"/>
                    <a:pt x="448604" y="1406899"/>
                  </a:cubicBezTo>
                  <a:cubicBezTo>
                    <a:pt x="374719" y="1363204"/>
                    <a:pt x="334202" y="1285877"/>
                    <a:pt x="334997" y="1238739"/>
                  </a:cubicBezTo>
                  <a:cubicBezTo>
                    <a:pt x="355123" y="1265221"/>
                    <a:pt x="381340" y="1267604"/>
                    <a:pt x="410205" y="1259925"/>
                  </a:cubicBezTo>
                  <a:cubicBezTo>
                    <a:pt x="439335" y="1252245"/>
                    <a:pt x="464758" y="1237415"/>
                    <a:pt x="485413" y="1215170"/>
                  </a:cubicBezTo>
                  <a:cubicBezTo>
                    <a:pt x="521694" y="1175712"/>
                    <a:pt x="549234" y="1130693"/>
                    <a:pt x="568832" y="1080907"/>
                  </a:cubicBezTo>
                  <a:cubicBezTo>
                    <a:pt x="569890" y="1078524"/>
                    <a:pt x="570156" y="1075876"/>
                    <a:pt x="571215" y="1071903"/>
                  </a:cubicBezTo>
                  <a:cubicBezTo>
                    <a:pt x="554531" y="1080642"/>
                    <a:pt x="539701" y="1088587"/>
                    <a:pt x="524871" y="1096531"/>
                  </a:cubicBezTo>
                  <a:cubicBezTo>
                    <a:pt x="494947" y="1112155"/>
                    <a:pt x="464493" y="1126456"/>
                    <a:pt x="430067" y="1128575"/>
                  </a:cubicBezTo>
                  <a:cubicBezTo>
                    <a:pt x="392198" y="1130958"/>
                    <a:pt x="357506" y="1139962"/>
                    <a:pt x="331023" y="1171476"/>
                  </a:cubicBezTo>
                  <a:cubicBezTo>
                    <a:pt x="325463" y="1109242"/>
                    <a:pt x="287594" y="1069785"/>
                    <a:pt x="237277" y="1038007"/>
                  </a:cubicBezTo>
                  <a:cubicBezTo>
                    <a:pt x="270381" y="1027149"/>
                    <a:pt x="289712" y="1005169"/>
                    <a:pt x="300040" y="975509"/>
                  </a:cubicBezTo>
                  <a:cubicBezTo>
                    <a:pt x="312222" y="941347"/>
                    <a:pt x="316194" y="905862"/>
                    <a:pt x="313811" y="869582"/>
                  </a:cubicBezTo>
                  <a:cubicBezTo>
                    <a:pt x="313545" y="866933"/>
                    <a:pt x="312751" y="864550"/>
                    <a:pt x="312222" y="860843"/>
                  </a:cubicBezTo>
                  <a:cubicBezTo>
                    <a:pt x="310368" y="862432"/>
                    <a:pt x="309309" y="862961"/>
                    <a:pt x="308779" y="864020"/>
                  </a:cubicBezTo>
                  <a:cubicBezTo>
                    <a:pt x="285475" y="899771"/>
                    <a:pt x="256080" y="929166"/>
                    <a:pt x="219271" y="951146"/>
                  </a:cubicBezTo>
                  <a:cubicBezTo>
                    <a:pt x="206294" y="958825"/>
                    <a:pt x="199144" y="971537"/>
                    <a:pt x="196495" y="985837"/>
                  </a:cubicBezTo>
                  <a:cubicBezTo>
                    <a:pt x="194907" y="994576"/>
                    <a:pt x="196231" y="1003580"/>
                    <a:pt x="196231" y="1013114"/>
                  </a:cubicBezTo>
                  <a:cubicBezTo>
                    <a:pt x="164452" y="993782"/>
                    <a:pt x="132675" y="973126"/>
                    <a:pt x="103809" y="943731"/>
                  </a:cubicBezTo>
                  <a:cubicBezTo>
                    <a:pt x="123671" y="944525"/>
                    <a:pt x="130821" y="932608"/>
                    <a:pt x="138235" y="919897"/>
                  </a:cubicBezTo>
                  <a:cubicBezTo>
                    <a:pt x="145386" y="907451"/>
                    <a:pt x="143002" y="894210"/>
                    <a:pt x="142737" y="881498"/>
                  </a:cubicBezTo>
                  <a:cubicBezTo>
                    <a:pt x="142472" y="862432"/>
                    <a:pt x="137706" y="844424"/>
                    <a:pt x="128702" y="824827"/>
                  </a:cubicBezTo>
                  <a:cubicBezTo>
                    <a:pt x="126583" y="830918"/>
                    <a:pt x="125260" y="834625"/>
                    <a:pt x="123671" y="838333"/>
                  </a:cubicBezTo>
                  <a:cubicBezTo>
                    <a:pt x="117580" y="851574"/>
                    <a:pt x="111754" y="864815"/>
                    <a:pt x="104604" y="877526"/>
                  </a:cubicBezTo>
                  <a:cubicBezTo>
                    <a:pt x="97189" y="890767"/>
                    <a:pt x="88450" y="903478"/>
                    <a:pt x="80240" y="916190"/>
                  </a:cubicBezTo>
                  <a:cubicBezTo>
                    <a:pt x="64880" y="897388"/>
                    <a:pt x="57730" y="872495"/>
                    <a:pt x="49786" y="848131"/>
                  </a:cubicBezTo>
                  <a:cubicBezTo>
                    <a:pt x="50315" y="887854"/>
                    <a:pt x="71501" y="919103"/>
                    <a:pt x="94011" y="951146"/>
                  </a:cubicBezTo>
                  <a:cubicBezTo>
                    <a:pt x="61438" y="959355"/>
                    <a:pt x="30719" y="967299"/>
                    <a:pt x="0" y="974979"/>
                  </a:cubicBezTo>
                  <a:cubicBezTo>
                    <a:pt x="16154" y="987161"/>
                    <a:pt x="34691" y="997489"/>
                    <a:pt x="55612" y="1003050"/>
                  </a:cubicBezTo>
                  <a:cubicBezTo>
                    <a:pt x="70178" y="1007022"/>
                    <a:pt x="84477" y="1007287"/>
                    <a:pt x="98777" y="1001991"/>
                  </a:cubicBezTo>
                  <a:cubicBezTo>
                    <a:pt x="110165" y="997754"/>
                    <a:pt x="117315" y="989544"/>
                    <a:pt x="118374" y="977892"/>
                  </a:cubicBezTo>
                  <a:cubicBezTo>
                    <a:pt x="156244" y="1004110"/>
                    <a:pt x="193053" y="1029797"/>
                    <a:pt x="228538" y="1054425"/>
                  </a:cubicBezTo>
                  <a:cubicBezTo>
                    <a:pt x="215298" y="1060781"/>
                    <a:pt x="200204" y="1065018"/>
                    <a:pt x="189081" y="1074287"/>
                  </a:cubicBezTo>
                  <a:cubicBezTo>
                    <a:pt x="160216" y="1098385"/>
                    <a:pt x="127378" y="1113215"/>
                    <a:pt x="91893" y="1123278"/>
                  </a:cubicBezTo>
                  <a:cubicBezTo>
                    <a:pt x="88185" y="1124337"/>
                    <a:pt x="84743" y="1125926"/>
                    <a:pt x="78916" y="1128045"/>
                  </a:cubicBezTo>
                  <a:cubicBezTo>
                    <a:pt x="118639" y="1144993"/>
                    <a:pt x="157038" y="1154792"/>
                    <a:pt x="197555" y="1153468"/>
                  </a:cubicBezTo>
                  <a:cubicBezTo>
                    <a:pt x="216092" y="1152938"/>
                    <a:pt x="233570" y="1147906"/>
                    <a:pt x="249460" y="1137578"/>
                  </a:cubicBezTo>
                  <a:cubicBezTo>
                    <a:pt x="264025" y="1128045"/>
                    <a:pt x="273558" y="1115334"/>
                    <a:pt x="274087" y="1097326"/>
                  </a:cubicBezTo>
                  <a:cubicBezTo>
                    <a:pt x="274088" y="1095737"/>
                    <a:pt x="274617" y="1094413"/>
                    <a:pt x="275412" y="1091235"/>
                  </a:cubicBezTo>
                  <a:cubicBezTo>
                    <a:pt x="292625" y="1112155"/>
                    <a:pt x="306661" y="1133342"/>
                    <a:pt x="309574" y="1158499"/>
                  </a:cubicBezTo>
                  <a:cubicBezTo>
                    <a:pt x="313810" y="1192926"/>
                    <a:pt x="314340" y="1227882"/>
                    <a:pt x="316724" y="1264956"/>
                  </a:cubicBezTo>
                  <a:cubicBezTo>
                    <a:pt x="286799" y="1242976"/>
                    <a:pt x="255550" y="1240328"/>
                    <a:pt x="224301" y="1251715"/>
                  </a:cubicBezTo>
                  <a:cubicBezTo>
                    <a:pt x="176105" y="1268928"/>
                    <a:pt x="126848" y="1269458"/>
                    <a:pt x="77063" y="1264426"/>
                  </a:cubicBezTo>
                  <a:cubicBezTo>
                    <a:pt x="68588" y="1263632"/>
                    <a:pt x="60114" y="1263103"/>
                    <a:pt x="49256" y="1262308"/>
                  </a:cubicBezTo>
                  <a:cubicBezTo>
                    <a:pt x="52434" y="1266015"/>
                    <a:pt x="53758" y="1267604"/>
                    <a:pt x="55348" y="1269193"/>
                  </a:cubicBezTo>
                  <a:cubicBezTo>
                    <a:pt x="91097" y="1304944"/>
                    <a:pt x="131350" y="1333809"/>
                    <a:pt x="177164" y="1355789"/>
                  </a:cubicBezTo>
                  <a:cubicBezTo>
                    <a:pt x="206823" y="1370090"/>
                    <a:pt x="237543" y="1375121"/>
                    <a:pt x="269851" y="1370884"/>
                  </a:cubicBezTo>
                  <a:cubicBezTo>
                    <a:pt x="300305" y="1366912"/>
                    <a:pt x="324668" y="1354995"/>
                    <a:pt x="332613" y="1322157"/>
                  </a:cubicBezTo>
                  <a:cubicBezTo>
                    <a:pt x="332613" y="1321893"/>
                    <a:pt x="333672" y="1321628"/>
                    <a:pt x="335526" y="1321098"/>
                  </a:cubicBezTo>
                  <a:cubicBezTo>
                    <a:pt x="354328" y="1365588"/>
                    <a:pt x="387695" y="1398425"/>
                    <a:pt x="425829" y="1427820"/>
                  </a:cubicBezTo>
                  <a:cubicBezTo>
                    <a:pt x="406498" y="1447681"/>
                    <a:pt x="383194" y="1461717"/>
                    <a:pt x="368099" y="1484492"/>
                  </a:cubicBezTo>
                  <a:cubicBezTo>
                    <a:pt x="376837" y="1485816"/>
                    <a:pt x="384518" y="1486080"/>
                    <a:pt x="391667" y="1484491"/>
                  </a:cubicBezTo>
                  <a:cubicBezTo>
                    <a:pt x="412588" y="1479460"/>
                    <a:pt x="433509" y="1474163"/>
                    <a:pt x="454165" y="1468073"/>
                  </a:cubicBezTo>
                  <a:cubicBezTo>
                    <a:pt x="461050" y="1466219"/>
                    <a:pt x="465816" y="1466749"/>
                    <a:pt x="470583" y="1472310"/>
                  </a:cubicBezTo>
                  <a:cubicBezTo>
                    <a:pt x="505805" y="1514151"/>
                    <a:pt x="524077" y="1561553"/>
                    <a:pt x="512425" y="1616371"/>
                  </a:cubicBezTo>
                  <a:cubicBezTo>
                    <a:pt x="507393" y="1640205"/>
                    <a:pt x="496271" y="1662980"/>
                    <a:pt x="487267" y="1686019"/>
                  </a:cubicBezTo>
                  <a:cubicBezTo>
                    <a:pt x="481706" y="1700054"/>
                    <a:pt x="485149" y="1709058"/>
                    <a:pt x="499714" y="1710117"/>
                  </a:cubicBezTo>
                  <a:cubicBezTo>
                    <a:pt x="512425" y="1710912"/>
                    <a:pt x="525666" y="1708793"/>
                    <a:pt x="538113" y="1705351"/>
                  </a:cubicBezTo>
                  <a:cubicBezTo>
                    <a:pt x="549500" y="1702173"/>
                    <a:pt x="555590" y="1692639"/>
                    <a:pt x="555855" y="1680193"/>
                  </a:cubicBezTo>
                  <a:cubicBezTo>
                    <a:pt x="556120" y="1664833"/>
                    <a:pt x="556384" y="1649474"/>
                    <a:pt x="556649" y="1634114"/>
                  </a:cubicBezTo>
                  <a:cubicBezTo>
                    <a:pt x="557445" y="1569763"/>
                    <a:pt x="539702" y="1511503"/>
                    <a:pt x="501302" y="1459863"/>
                  </a:cubicBezTo>
                  <a:cubicBezTo>
                    <a:pt x="500243" y="1458539"/>
                    <a:pt x="499713" y="1456950"/>
                    <a:pt x="498389" y="1454566"/>
                  </a:cubicBezTo>
                  <a:cubicBezTo>
                    <a:pt x="508452" y="1451124"/>
                    <a:pt x="517721" y="1448476"/>
                    <a:pt x="526725" y="1444768"/>
                  </a:cubicBezTo>
                  <a:cubicBezTo>
                    <a:pt x="533611" y="1442120"/>
                    <a:pt x="539171" y="1442385"/>
                    <a:pt x="544733" y="1447416"/>
                  </a:cubicBezTo>
                  <a:cubicBezTo>
                    <a:pt x="563270" y="1463306"/>
                    <a:pt x="582867" y="1478136"/>
                    <a:pt x="600610" y="1495084"/>
                  </a:cubicBezTo>
                  <a:cubicBezTo>
                    <a:pt x="631594" y="1524744"/>
                    <a:pt x="651190" y="1560759"/>
                    <a:pt x="655428" y="1604454"/>
                  </a:cubicBezTo>
                  <a:cubicBezTo>
                    <a:pt x="657546" y="1625904"/>
                    <a:pt x="661253" y="1647090"/>
                    <a:pt x="663372" y="1668541"/>
                  </a:cubicBezTo>
                  <a:cubicBezTo>
                    <a:pt x="673435" y="1767318"/>
                    <a:pt x="716071" y="1849942"/>
                    <a:pt x="787837" y="1918000"/>
                  </a:cubicBezTo>
                  <a:cubicBezTo>
                    <a:pt x="823323" y="1951632"/>
                    <a:pt x="862781" y="1979703"/>
                    <a:pt x="903562" y="2006450"/>
                  </a:cubicBezTo>
                  <a:cubicBezTo>
                    <a:pt x="984862" y="2060208"/>
                    <a:pt x="1073577" y="2095429"/>
                    <a:pt x="1169706" y="2111583"/>
                  </a:cubicBezTo>
                  <a:lnTo>
                    <a:pt x="1222194" y="2120941"/>
                  </a:lnTo>
                  <a:lnTo>
                    <a:pt x="1237703" y="2089659"/>
                  </a:lnTo>
                  <a:cubicBezTo>
                    <a:pt x="1279250" y="2015057"/>
                    <a:pt x="1327856" y="1944554"/>
                    <a:pt x="1382802" y="1879189"/>
                  </a:cubicBezTo>
                  <a:lnTo>
                    <a:pt x="1461698" y="1793971"/>
                  </a:lnTo>
                  <a:lnTo>
                    <a:pt x="1461006" y="1792741"/>
                  </a:lnTo>
                  <a:lnTo>
                    <a:pt x="1463060" y="1792500"/>
                  </a:lnTo>
                  <a:lnTo>
                    <a:pt x="1469886" y="1785127"/>
                  </a:lnTo>
                  <a:cubicBezTo>
                    <a:pt x="1592100" y="1665195"/>
                    <a:pt x="1738242" y="1567900"/>
                    <a:pt x="1902571" y="1501566"/>
                  </a:cubicBezTo>
                  <a:lnTo>
                    <a:pt x="1942416" y="1487773"/>
                  </a:lnTo>
                  <a:lnTo>
                    <a:pt x="1944496" y="1485924"/>
                  </a:lnTo>
                  <a:cubicBezTo>
                    <a:pt x="1980383" y="1444243"/>
                    <a:pt x="1979225" y="1389024"/>
                    <a:pt x="1961515" y="1338046"/>
                  </a:cubicBezTo>
                  <a:cubicBezTo>
                    <a:pt x="1992763" y="1298323"/>
                    <a:pt x="2058968" y="1293027"/>
                    <a:pt x="2081478" y="1239269"/>
                  </a:cubicBezTo>
                  <a:cubicBezTo>
                    <a:pt x="2114580" y="1159294"/>
                    <a:pt x="2075387" y="1134136"/>
                    <a:pt x="2079359" y="1101033"/>
                  </a:cubicBezTo>
                  <a:cubicBezTo>
                    <a:pt x="2081743" y="1082231"/>
                    <a:pt x="2173635" y="981864"/>
                    <a:pt x="2187141" y="945584"/>
                  </a:cubicBezTo>
                  <a:cubicBezTo>
                    <a:pt x="2219714" y="833301"/>
                    <a:pt x="2146889" y="811586"/>
                    <a:pt x="2162778" y="724196"/>
                  </a:cubicBezTo>
                  <a:cubicBezTo>
                    <a:pt x="2173105" y="664876"/>
                    <a:pt x="2254669" y="623564"/>
                    <a:pt x="2263673" y="528230"/>
                  </a:cubicBezTo>
                  <a:cubicBezTo>
                    <a:pt x="2252551" y="405354"/>
                    <a:pt x="2187141" y="425480"/>
                    <a:pt x="2185816" y="381785"/>
                  </a:cubicBezTo>
                  <a:cubicBezTo>
                    <a:pt x="2185817" y="373575"/>
                    <a:pt x="2260231" y="258644"/>
                    <a:pt x="2281681" y="207534"/>
                  </a:cubicBezTo>
                  <a:cubicBezTo>
                    <a:pt x="2298629" y="167281"/>
                    <a:pt x="2303131" y="115377"/>
                    <a:pt x="2296510" y="71152"/>
                  </a:cubicBezTo>
                  <a:cubicBezTo>
                    <a:pt x="2290685" y="34077"/>
                    <a:pt x="2264733" y="16070"/>
                    <a:pt x="2229512" y="3623"/>
                  </a:cubicBezTo>
                  <a:cubicBezTo>
                    <a:pt x="2221567" y="975"/>
                    <a:pt x="2199851" y="-2998"/>
                    <a:pt x="2174164" y="3623"/>
                  </a:cubicBezTo>
                  <a:close/>
                </a:path>
              </a:pathLst>
            </a:custGeom>
            <a:solidFill>
              <a:schemeClr val="accent1"/>
            </a:solidFill>
            <a:ln w="6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8EA230D-31E6-4878-AAA4-1C6EE8C1A9B7}"/>
                </a:ext>
              </a:extLst>
            </p:cNvPr>
            <p:cNvSpPr/>
            <p:nvPr/>
          </p:nvSpPr>
          <p:spPr>
            <a:xfrm>
              <a:off x="4308033" y="2928645"/>
              <a:ext cx="890607" cy="1243512"/>
            </a:xfrm>
            <a:custGeom>
              <a:avLst/>
              <a:gdLst>
                <a:gd name="connsiteX0" fmla="*/ 595928 w 890607"/>
                <a:gd name="connsiteY0" fmla="*/ 214228 h 1243512"/>
                <a:gd name="connsiteX1" fmla="*/ 688933 w 890607"/>
                <a:gd name="connsiteY1" fmla="*/ 283776 h 1243512"/>
                <a:gd name="connsiteX2" fmla="*/ 869697 w 890607"/>
                <a:gd name="connsiteY2" fmla="*/ 464539 h 1243512"/>
                <a:gd name="connsiteX3" fmla="*/ 890607 w 890607"/>
                <a:gd name="connsiteY3" fmla="*/ 492502 h 1243512"/>
                <a:gd name="connsiteX4" fmla="*/ 843046 w 890607"/>
                <a:gd name="connsiteY4" fmla="*/ 510310 h 1243512"/>
                <a:gd name="connsiteX5" fmla="*/ 660300 w 890607"/>
                <a:gd name="connsiteY5" fmla="*/ 711386 h 1243512"/>
                <a:gd name="connsiteX6" fmla="*/ 586716 w 890607"/>
                <a:gd name="connsiteY6" fmla="*/ 1053677 h 1243512"/>
                <a:gd name="connsiteX7" fmla="*/ 579466 w 890607"/>
                <a:gd name="connsiteY7" fmla="*/ 1209025 h 1243512"/>
                <a:gd name="connsiteX8" fmla="*/ 541752 w 890607"/>
                <a:gd name="connsiteY8" fmla="*/ 1242615 h 1243512"/>
                <a:gd name="connsiteX9" fmla="*/ 460385 w 890607"/>
                <a:gd name="connsiteY9" fmla="*/ 1227687 h 1243512"/>
                <a:gd name="connsiteX10" fmla="*/ 385705 w 890607"/>
                <a:gd name="connsiteY10" fmla="*/ 1156870 h 1243512"/>
                <a:gd name="connsiteX11" fmla="*/ 240728 w 890607"/>
                <a:gd name="connsiteY11" fmla="*/ 1124018 h 1243512"/>
                <a:gd name="connsiteX12" fmla="*/ 159381 w 890607"/>
                <a:gd name="connsiteY12" fmla="*/ 1011077 h 1243512"/>
                <a:gd name="connsiteX13" fmla="*/ 71189 w 890607"/>
                <a:gd name="connsiteY13" fmla="*/ 970747 h 1243512"/>
                <a:gd name="connsiteX14" fmla="*/ 47304 w 890607"/>
                <a:gd name="connsiteY14" fmla="*/ 893553 h 1243512"/>
                <a:gd name="connsiteX15" fmla="*/ 260 w 890607"/>
                <a:gd name="connsiteY15" fmla="*/ 855890 h 1243512"/>
                <a:gd name="connsiteX16" fmla="*/ 50826 w 890607"/>
                <a:gd name="connsiteY16" fmla="*/ 817513 h 1243512"/>
                <a:gd name="connsiteX17" fmla="*/ 79958 w 890607"/>
                <a:gd name="connsiteY17" fmla="*/ 804618 h 1243512"/>
                <a:gd name="connsiteX18" fmla="*/ 352784 w 890607"/>
                <a:gd name="connsiteY18" fmla="*/ 616061 h 1243512"/>
                <a:gd name="connsiteX19" fmla="*/ 478691 w 890607"/>
                <a:gd name="connsiteY19" fmla="*/ 442667 h 1243512"/>
                <a:gd name="connsiteX20" fmla="*/ 594808 w 890607"/>
                <a:gd name="connsiteY20" fmla="*/ 217491 h 1243512"/>
                <a:gd name="connsiteX21" fmla="*/ 67768 w 890607"/>
                <a:gd name="connsiteY21" fmla="*/ 0 h 1243512"/>
                <a:gd name="connsiteX22" fmla="*/ 109450 w 890607"/>
                <a:gd name="connsiteY22" fmla="*/ 6361 h 1243512"/>
                <a:gd name="connsiteX23" fmla="*/ 586276 w 890607"/>
                <a:gd name="connsiteY23" fmla="*/ 207010 h 1243512"/>
                <a:gd name="connsiteX24" fmla="*/ 594323 w 890607"/>
                <a:gd name="connsiteY24" fmla="*/ 213027 h 1243512"/>
                <a:gd name="connsiteX25" fmla="*/ 569798 w 890607"/>
                <a:gd name="connsiteY25" fmla="*/ 214623 h 1243512"/>
                <a:gd name="connsiteX26" fmla="*/ 182853 w 890607"/>
                <a:gd name="connsiteY26" fmla="*/ 34473 h 1243512"/>
                <a:gd name="connsiteX27" fmla="*/ 95302 w 890607"/>
                <a:gd name="connsiteY27" fmla="*/ 16689 h 124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90607" h="1243512">
                  <a:moveTo>
                    <a:pt x="595928" y="214228"/>
                  </a:moveTo>
                  <a:lnTo>
                    <a:pt x="688933" y="283776"/>
                  </a:lnTo>
                  <a:cubicBezTo>
                    <a:pt x="754792" y="338128"/>
                    <a:pt x="815345" y="398680"/>
                    <a:pt x="869697" y="464539"/>
                  </a:cubicBezTo>
                  <a:lnTo>
                    <a:pt x="890607" y="492502"/>
                  </a:lnTo>
                  <a:lnTo>
                    <a:pt x="843046" y="510310"/>
                  </a:lnTo>
                  <a:cubicBezTo>
                    <a:pt x="754209" y="551414"/>
                    <a:pt x="696292" y="621568"/>
                    <a:pt x="660300" y="711386"/>
                  </a:cubicBezTo>
                  <a:cubicBezTo>
                    <a:pt x="616152" y="821281"/>
                    <a:pt x="591884" y="935331"/>
                    <a:pt x="586716" y="1053677"/>
                  </a:cubicBezTo>
                  <a:cubicBezTo>
                    <a:pt x="584402" y="1105530"/>
                    <a:pt x="582349" y="1157336"/>
                    <a:pt x="579466" y="1209025"/>
                  </a:cubicBezTo>
                  <a:cubicBezTo>
                    <a:pt x="578045" y="1233519"/>
                    <a:pt x="563340" y="1247263"/>
                    <a:pt x="541752" y="1242615"/>
                  </a:cubicBezTo>
                  <a:cubicBezTo>
                    <a:pt x="541752" y="1242615"/>
                    <a:pt x="498101" y="1243909"/>
                    <a:pt x="460385" y="1227687"/>
                  </a:cubicBezTo>
                  <a:cubicBezTo>
                    <a:pt x="417405" y="1209202"/>
                    <a:pt x="409909" y="1166960"/>
                    <a:pt x="385705" y="1156870"/>
                  </a:cubicBezTo>
                  <a:cubicBezTo>
                    <a:pt x="352539" y="1141966"/>
                    <a:pt x="273502" y="1144111"/>
                    <a:pt x="240728" y="1124018"/>
                  </a:cubicBezTo>
                  <a:cubicBezTo>
                    <a:pt x="196737" y="1097103"/>
                    <a:pt x="204236" y="1055874"/>
                    <a:pt x="159381" y="1011077"/>
                  </a:cubicBezTo>
                  <a:cubicBezTo>
                    <a:pt x="146898" y="998831"/>
                    <a:pt x="83960" y="984554"/>
                    <a:pt x="71189" y="970747"/>
                  </a:cubicBezTo>
                  <a:cubicBezTo>
                    <a:pt x="50040" y="947978"/>
                    <a:pt x="64669" y="919171"/>
                    <a:pt x="47304" y="893553"/>
                  </a:cubicBezTo>
                  <a:cubicBezTo>
                    <a:pt x="37755" y="879691"/>
                    <a:pt x="4675" y="872580"/>
                    <a:pt x="260" y="855890"/>
                  </a:cubicBezTo>
                  <a:cubicBezTo>
                    <a:pt x="-3606" y="840714"/>
                    <a:pt x="36794" y="824670"/>
                    <a:pt x="50826" y="817513"/>
                  </a:cubicBezTo>
                  <a:cubicBezTo>
                    <a:pt x="60197" y="812828"/>
                    <a:pt x="69876" y="808357"/>
                    <a:pt x="79958" y="804618"/>
                  </a:cubicBezTo>
                  <a:cubicBezTo>
                    <a:pt x="185375" y="762889"/>
                    <a:pt x="279248" y="705242"/>
                    <a:pt x="352784" y="616061"/>
                  </a:cubicBezTo>
                  <a:cubicBezTo>
                    <a:pt x="398318" y="560569"/>
                    <a:pt x="445846" y="507135"/>
                    <a:pt x="478691" y="442667"/>
                  </a:cubicBezTo>
                  <a:cubicBezTo>
                    <a:pt x="517104" y="367483"/>
                    <a:pt x="556086" y="292463"/>
                    <a:pt x="594808" y="217491"/>
                  </a:cubicBezTo>
                  <a:close/>
                  <a:moveTo>
                    <a:pt x="67768" y="0"/>
                  </a:moveTo>
                  <a:lnTo>
                    <a:pt x="109450" y="6361"/>
                  </a:lnTo>
                  <a:cubicBezTo>
                    <a:pt x="283065" y="41888"/>
                    <a:pt x="444391" y="111154"/>
                    <a:pt x="586276" y="207010"/>
                  </a:cubicBezTo>
                  <a:lnTo>
                    <a:pt x="594323" y="213027"/>
                  </a:lnTo>
                  <a:lnTo>
                    <a:pt x="569798" y="214623"/>
                  </a:lnTo>
                  <a:cubicBezTo>
                    <a:pt x="480300" y="211323"/>
                    <a:pt x="217683" y="156000"/>
                    <a:pt x="182853" y="34473"/>
                  </a:cubicBezTo>
                  <a:cubicBezTo>
                    <a:pt x="146966" y="33329"/>
                    <a:pt x="118144" y="26949"/>
                    <a:pt x="95302" y="166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19B89216-5B1F-494E-B993-A12CB7965A69}"/>
              </a:ext>
            </a:extLst>
          </p:cNvPr>
          <p:cNvSpPr txBox="1"/>
          <p:nvPr/>
        </p:nvSpPr>
        <p:spPr>
          <a:xfrm>
            <a:off x="5624072" y="2477417"/>
            <a:ext cx="58905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NO.1 Presentation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BF46E33-4567-4FF5-8853-ADDB28C8C883}"/>
              </a:ext>
            </a:extLst>
          </p:cNvPr>
          <p:cNvSpPr txBox="1"/>
          <p:nvPr/>
        </p:nvSpPr>
        <p:spPr>
          <a:xfrm>
            <a:off x="5624072" y="2138734"/>
            <a:ext cx="58905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Modern  PowerPoint  Presentation</a:t>
            </a:r>
            <a:endParaRPr lang="ko-KR" altLang="en-US" sz="1600" b="1" dirty="0">
              <a:solidFill>
                <a:srgbClr val="C00000"/>
              </a:solidFill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9E654CC-413B-4F1F-AF2C-D8A333299124}"/>
              </a:ext>
            </a:extLst>
          </p:cNvPr>
          <p:cNvSpPr txBox="1"/>
          <p:nvPr/>
        </p:nvSpPr>
        <p:spPr>
          <a:xfrm>
            <a:off x="5624072" y="3000766"/>
            <a:ext cx="5890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Easy to change colors, photos and Text. </a:t>
            </a:r>
          </a:p>
        </p:txBody>
      </p:sp>
      <p:sp>
        <p:nvSpPr>
          <p:cNvPr id="62" name="AutoShape 92">
            <a:extLst>
              <a:ext uri="{FF2B5EF4-FFF2-40B4-BE49-F238E27FC236}">
                <a16:creationId xmlns:a16="http://schemas.microsoft.com/office/drawing/2014/main" id="{B03A9156-463E-4BAD-8C77-2767B1CED2D7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5985984" y="3862155"/>
            <a:ext cx="560666" cy="560666"/>
          </a:xfrm>
          <a:prstGeom prst="roundRect">
            <a:avLst/>
          </a:prstGeom>
          <a:noFill/>
          <a:ln w="38100">
            <a:solidFill>
              <a:schemeClr val="accent4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2800" dirty="0">
              <a:solidFill>
                <a:schemeClr val="accent2"/>
              </a:solidFill>
            </a:endParaRPr>
          </a:p>
        </p:txBody>
      </p:sp>
      <p:sp>
        <p:nvSpPr>
          <p:cNvPr id="63" name="AutoShape 92">
            <a:extLst>
              <a:ext uri="{FF2B5EF4-FFF2-40B4-BE49-F238E27FC236}">
                <a16:creationId xmlns:a16="http://schemas.microsoft.com/office/drawing/2014/main" id="{3138708A-D587-4AB8-BA50-42A40820922B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8997866" y="3862155"/>
            <a:ext cx="560666" cy="560666"/>
          </a:xfrm>
          <a:prstGeom prst="roundRect">
            <a:avLst/>
          </a:prstGeom>
          <a:noFill/>
          <a:ln w="38100">
            <a:solidFill>
              <a:schemeClr val="accent2"/>
            </a:solidFill>
            <a:headEnd/>
            <a:tailEnd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2800" dirty="0">
              <a:solidFill>
                <a:schemeClr val="accent2"/>
              </a:solidFill>
            </a:endParaRPr>
          </a:p>
        </p:txBody>
      </p:sp>
      <p:sp>
        <p:nvSpPr>
          <p:cNvPr id="64" name="AutoShape 92">
            <a:extLst>
              <a:ext uri="{FF2B5EF4-FFF2-40B4-BE49-F238E27FC236}">
                <a16:creationId xmlns:a16="http://schemas.microsoft.com/office/drawing/2014/main" id="{8F49E4C8-B079-43F7-B10E-D84121F8BC0B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10503806" y="3862093"/>
            <a:ext cx="560666" cy="560728"/>
          </a:xfrm>
          <a:prstGeom prst="roundRect">
            <a:avLst/>
          </a:prstGeom>
          <a:noFill/>
          <a:ln w="38100">
            <a:solidFill>
              <a:schemeClr val="accent1"/>
            </a:solidFill>
            <a:prstDash val="solid"/>
            <a:headEnd/>
            <a:tailEnd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2800" dirty="0">
              <a:solidFill>
                <a:schemeClr val="accent2"/>
              </a:solidFill>
            </a:endParaRPr>
          </a:p>
        </p:txBody>
      </p:sp>
      <p:sp>
        <p:nvSpPr>
          <p:cNvPr id="65" name="AutoShape 92">
            <a:extLst>
              <a:ext uri="{FF2B5EF4-FFF2-40B4-BE49-F238E27FC236}">
                <a16:creationId xmlns:a16="http://schemas.microsoft.com/office/drawing/2014/main" id="{6D7750AA-4220-48FC-8821-0F9778F36C93}"/>
              </a:ext>
            </a:extLst>
          </p:cNvPr>
          <p:cNvSpPr>
            <a:spLocks noChangeArrowheads="1"/>
          </p:cNvSpPr>
          <p:nvPr/>
        </p:nvSpPr>
        <p:spPr bwMode="auto">
          <a:xfrm flipH="1">
            <a:off x="7491925" y="3862093"/>
            <a:ext cx="560666" cy="560728"/>
          </a:xfrm>
          <a:prstGeom prst="roundRect">
            <a:avLst/>
          </a:prstGeom>
          <a:noFill/>
          <a:ln w="38100">
            <a:solidFill>
              <a:schemeClr val="accent3"/>
            </a:solidFill>
            <a:prstDash val="solid"/>
            <a:headEnd/>
            <a:tailEnd/>
          </a:ln>
          <a:effec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ko-KR" altLang="en-US" sz="2800" dirty="0">
              <a:solidFill>
                <a:schemeClr val="accent2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52057F5-7E6A-48FC-A374-B23D22A6FFFC}"/>
              </a:ext>
            </a:extLst>
          </p:cNvPr>
          <p:cNvSpPr txBox="1"/>
          <p:nvPr/>
        </p:nvSpPr>
        <p:spPr>
          <a:xfrm>
            <a:off x="5624071" y="5283312"/>
            <a:ext cx="58905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67" name="Trapezoid 10">
            <a:extLst>
              <a:ext uri="{FF2B5EF4-FFF2-40B4-BE49-F238E27FC236}">
                <a16:creationId xmlns:a16="http://schemas.microsoft.com/office/drawing/2014/main" id="{FC77A008-338A-43D1-9DCA-2170F0BEB978}"/>
              </a:ext>
            </a:extLst>
          </p:cNvPr>
          <p:cNvSpPr/>
          <p:nvPr/>
        </p:nvSpPr>
        <p:spPr>
          <a:xfrm>
            <a:off x="7592354" y="3956574"/>
            <a:ext cx="368250" cy="367819"/>
          </a:xfrm>
          <a:custGeom>
            <a:avLst/>
            <a:gdLst/>
            <a:ahLst/>
            <a:cxnLst/>
            <a:rect l="l" t="t" r="r" b="b"/>
            <a:pathLst>
              <a:path w="3910377" h="3905794">
                <a:moveTo>
                  <a:pt x="1" y="3797782"/>
                </a:moveTo>
                <a:lnTo>
                  <a:pt x="3910377" y="3797782"/>
                </a:lnTo>
                <a:lnTo>
                  <a:pt x="3910377" y="3905794"/>
                </a:lnTo>
                <a:lnTo>
                  <a:pt x="1" y="3905794"/>
                </a:lnTo>
                <a:close/>
                <a:moveTo>
                  <a:pt x="1757257" y="3353296"/>
                </a:moveTo>
                <a:cubicBezTo>
                  <a:pt x="1690135" y="3353296"/>
                  <a:pt x="1635721" y="3407710"/>
                  <a:pt x="1635721" y="3474832"/>
                </a:cubicBezTo>
                <a:cubicBezTo>
                  <a:pt x="1635721" y="3541954"/>
                  <a:pt x="1690135" y="3596368"/>
                  <a:pt x="1757257" y="3596368"/>
                </a:cubicBezTo>
                <a:lnTo>
                  <a:pt x="2187409" y="3596368"/>
                </a:lnTo>
                <a:cubicBezTo>
                  <a:pt x="2254531" y="3596368"/>
                  <a:pt x="2308945" y="3541954"/>
                  <a:pt x="2308945" y="3474832"/>
                </a:cubicBezTo>
                <a:cubicBezTo>
                  <a:pt x="2308945" y="3407710"/>
                  <a:pt x="2254531" y="3353296"/>
                  <a:pt x="2187409" y="3353296"/>
                </a:cubicBezTo>
                <a:close/>
                <a:moveTo>
                  <a:pt x="492288" y="2449553"/>
                </a:moveTo>
                <a:lnTo>
                  <a:pt x="472244" y="2517369"/>
                </a:lnTo>
                <a:lnTo>
                  <a:pt x="3438134" y="2517369"/>
                </a:lnTo>
                <a:lnTo>
                  <a:pt x="3418090" y="2449553"/>
                </a:lnTo>
                <a:close/>
                <a:moveTo>
                  <a:pt x="432162" y="2249610"/>
                </a:moveTo>
                <a:lnTo>
                  <a:pt x="3478215" y="2249610"/>
                </a:lnTo>
                <a:lnTo>
                  <a:pt x="3910377" y="3711740"/>
                </a:lnTo>
                <a:lnTo>
                  <a:pt x="0" y="3711740"/>
                </a:lnTo>
                <a:close/>
                <a:moveTo>
                  <a:pt x="1637280" y="544956"/>
                </a:moveTo>
                <a:cubicBezTo>
                  <a:pt x="1626413" y="544956"/>
                  <a:pt x="1615547" y="549102"/>
                  <a:pt x="1607256" y="557393"/>
                </a:cubicBezTo>
                <a:lnTo>
                  <a:pt x="796281" y="1368368"/>
                </a:lnTo>
                <a:cubicBezTo>
                  <a:pt x="779699" y="1384950"/>
                  <a:pt x="779699" y="1411834"/>
                  <a:pt x="796281" y="1428415"/>
                </a:cubicBezTo>
                <a:lnTo>
                  <a:pt x="825565" y="1457699"/>
                </a:lnTo>
                <a:cubicBezTo>
                  <a:pt x="842147" y="1474281"/>
                  <a:pt x="869031" y="1474281"/>
                  <a:pt x="885612" y="1457699"/>
                </a:cubicBezTo>
                <a:lnTo>
                  <a:pt x="1696588" y="646724"/>
                </a:lnTo>
                <a:cubicBezTo>
                  <a:pt x="1713169" y="630143"/>
                  <a:pt x="1713169" y="603258"/>
                  <a:pt x="1696588" y="586677"/>
                </a:cubicBezTo>
                <a:lnTo>
                  <a:pt x="1667304" y="557393"/>
                </a:lnTo>
                <a:cubicBezTo>
                  <a:pt x="1659013" y="549102"/>
                  <a:pt x="1648146" y="544956"/>
                  <a:pt x="1637280" y="544956"/>
                </a:cubicBezTo>
                <a:close/>
                <a:moveTo>
                  <a:pt x="1372791" y="439020"/>
                </a:moveTo>
                <a:cubicBezTo>
                  <a:pt x="1361925" y="439020"/>
                  <a:pt x="1351058" y="443165"/>
                  <a:pt x="1342767" y="451456"/>
                </a:cubicBezTo>
                <a:lnTo>
                  <a:pt x="851745" y="942478"/>
                </a:lnTo>
                <a:cubicBezTo>
                  <a:pt x="835164" y="959060"/>
                  <a:pt x="835164" y="985944"/>
                  <a:pt x="851745" y="1002526"/>
                </a:cubicBezTo>
                <a:lnTo>
                  <a:pt x="881029" y="1031810"/>
                </a:lnTo>
                <a:cubicBezTo>
                  <a:pt x="897611" y="1048392"/>
                  <a:pt x="924495" y="1048392"/>
                  <a:pt x="941077" y="1031810"/>
                </a:cubicBezTo>
                <a:lnTo>
                  <a:pt x="1432099" y="540788"/>
                </a:lnTo>
                <a:cubicBezTo>
                  <a:pt x="1448681" y="524206"/>
                  <a:pt x="1448681" y="497322"/>
                  <a:pt x="1432099" y="480740"/>
                </a:cubicBezTo>
                <a:lnTo>
                  <a:pt x="1402815" y="451456"/>
                </a:lnTo>
                <a:cubicBezTo>
                  <a:pt x="1394524" y="443165"/>
                  <a:pt x="1383658" y="439020"/>
                  <a:pt x="1372791" y="439020"/>
                </a:cubicBezTo>
                <a:close/>
                <a:moveTo>
                  <a:pt x="864042" y="270000"/>
                </a:moveTo>
                <a:lnTo>
                  <a:pt x="2945402" y="270000"/>
                </a:lnTo>
                <a:cubicBezTo>
                  <a:pt x="3094522" y="270000"/>
                  <a:pt x="3215407" y="390885"/>
                  <a:pt x="3215407" y="540005"/>
                </a:cubicBezTo>
                <a:lnTo>
                  <a:pt x="3215407" y="1619995"/>
                </a:lnTo>
                <a:cubicBezTo>
                  <a:pt x="3215407" y="1769115"/>
                  <a:pt x="3094522" y="1890000"/>
                  <a:pt x="2945402" y="1890000"/>
                </a:cubicBezTo>
                <a:lnTo>
                  <a:pt x="864042" y="1890000"/>
                </a:lnTo>
                <a:cubicBezTo>
                  <a:pt x="714922" y="1890000"/>
                  <a:pt x="594037" y="1769115"/>
                  <a:pt x="594037" y="1619995"/>
                </a:cubicBezTo>
                <a:lnTo>
                  <a:pt x="594037" y="540005"/>
                </a:lnTo>
                <a:cubicBezTo>
                  <a:pt x="594037" y="390885"/>
                  <a:pt x="714922" y="270000"/>
                  <a:pt x="864042" y="270000"/>
                </a:cubicBezTo>
                <a:close/>
                <a:moveTo>
                  <a:pt x="804042" y="180000"/>
                </a:moveTo>
                <a:cubicBezTo>
                  <a:pt x="638353" y="180000"/>
                  <a:pt x="504036" y="314317"/>
                  <a:pt x="504036" y="480006"/>
                </a:cubicBezTo>
                <a:lnTo>
                  <a:pt x="504036" y="1679994"/>
                </a:lnTo>
                <a:cubicBezTo>
                  <a:pt x="504036" y="1845683"/>
                  <a:pt x="638353" y="1980000"/>
                  <a:pt x="804042" y="1980000"/>
                </a:cubicBezTo>
                <a:lnTo>
                  <a:pt x="3027043" y="1980000"/>
                </a:lnTo>
                <a:cubicBezTo>
                  <a:pt x="3192732" y="1980000"/>
                  <a:pt x="3327049" y="1845683"/>
                  <a:pt x="3327049" y="1679994"/>
                </a:cubicBezTo>
                <a:lnTo>
                  <a:pt x="3327049" y="480006"/>
                </a:lnTo>
                <a:cubicBezTo>
                  <a:pt x="3327049" y="314317"/>
                  <a:pt x="3192732" y="180000"/>
                  <a:pt x="3027043" y="180000"/>
                </a:cubicBezTo>
                <a:close/>
                <a:moveTo>
                  <a:pt x="684043" y="0"/>
                </a:moveTo>
                <a:lnTo>
                  <a:pt x="3190330" y="0"/>
                </a:lnTo>
                <a:cubicBezTo>
                  <a:pt x="3389156" y="0"/>
                  <a:pt x="3550337" y="161181"/>
                  <a:pt x="3550337" y="360007"/>
                </a:cubicBezTo>
                <a:lnTo>
                  <a:pt x="3550337" y="1799993"/>
                </a:lnTo>
                <a:cubicBezTo>
                  <a:pt x="3550337" y="1998819"/>
                  <a:pt x="3389156" y="2160000"/>
                  <a:pt x="3190330" y="2160000"/>
                </a:cubicBezTo>
                <a:lnTo>
                  <a:pt x="684043" y="2160000"/>
                </a:lnTo>
                <a:cubicBezTo>
                  <a:pt x="485217" y="2160000"/>
                  <a:pt x="324036" y="1998819"/>
                  <a:pt x="324036" y="1799993"/>
                </a:cubicBezTo>
                <a:lnTo>
                  <a:pt x="324036" y="360007"/>
                </a:lnTo>
                <a:cubicBezTo>
                  <a:pt x="324036" y="161181"/>
                  <a:pt x="485217" y="0"/>
                  <a:pt x="6840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Oval 7">
            <a:extLst>
              <a:ext uri="{FF2B5EF4-FFF2-40B4-BE49-F238E27FC236}">
                <a16:creationId xmlns:a16="http://schemas.microsoft.com/office/drawing/2014/main" id="{8F10DB0A-CA47-4C5F-BB02-58BF5E2208E5}"/>
              </a:ext>
            </a:extLst>
          </p:cNvPr>
          <p:cNvSpPr/>
          <p:nvPr/>
        </p:nvSpPr>
        <p:spPr>
          <a:xfrm>
            <a:off x="10638590" y="3919138"/>
            <a:ext cx="308516" cy="405255"/>
          </a:xfrm>
          <a:custGeom>
            <a:avLst/>
            <a:gdLst/>
            <a:ahLst/>
            <a:cxnLst/>
            <a:rect l="l" t="t" r="r" b="b"/>
            <a:pathLst>
              <a:path w="3025265" h="3973870">
                <a:moveTo>
                  <a:pt x="1048235" y="955278"/>
                </a:moveTo>
                <a:cubicBezTo>
                  <a:pt x="1143886" y="955278"/>
                  <a:pt x="1221426" y="1089843"/>
                  <a:pt x="1221426" y="1255837"/>
                </a:cubicBezTo>
                <a:cubicBezTo>
                  <a:pt x="1221426" y="1421831"/>
                  <a:pt x="1143886" y="1556396"/>
                  <a:pt x="1048235" y="1556396"/>
                </a:cubicBezTo>
                <a:cubicBezTo>
                  <a:pt x="952584" y="1556396"/>
                  <a:pt x="875044" y="1421831"/>
                  <a:pt x="875044" y="1255837"/>
                </a:cubicBezTo>
                <a:cubicBezTo>
                  <a:pt x="875044" y="1089843"/>
                  <a:pt x="952584" y="955278"/>
                  <a:pt x="1048235" y="955278"/>
                </a:cubicBezTo>
                <a:close/>
                <a:moveTo>
                  <a:pt x="805954" y="648071"/>
                </a:moveTo>
                <a:lnTo>
                  <a:pt x="805954" y="1853034"/>
                </a:lnTo>
                <a:cubicBezTo>
                  <a:pt x="805954" y="1947724"/>
                  <a:pt x="869395" y="2027597"/>
                  <a:pt x="956357" y="2051540"/>
                </a:cubicBezTo>
                <a:lnTo>
                  <a:pt x="956356" y="2473030"/>
                </a:lnTo>
                <a:cubicBezTo>
                  <a:pt x="956356" y="2523517"/>
                  <a:pt x="997284" y="2564445"/>
                  <a:pt x="1047771" y="2564445"/>
                </a:cubicBezTo>
                <a:cubicBezTo>
                  <a:pt x="1098258" y="2564445"/>
                  <a:pt x="1139186" y="2523517"/>
                  <a:pt x="1139186" y="2473030"/>
                </a:cubicBezTo>
                <a:lnTo>
                  <a:pt x="1139186" y="2051828"/>
                </a:lnTo>
                <a:cubicBezTo>
                  <a:pt x="1226618" y="2028173"/>
                  <a:pt x="1290517" y="1948066"/>
                  <a:pt x="1290517" y="1853034"/>
                </a:cubicBezTo>
                <a:lnTo>
                  <a:pt x="1290517" y="649328"/>
                </a:lnTo>
                <a:cubicBezTo>
                  <a:pt x="1740927" y="708507"/>
                  <a:pt x="2088232" y="1094132"/>
                  <a:pt x="2088232" y="1560875"/>
                </a:cubicBezTo>
                <a:lnTo>
                  <a:pt x="2088232" y="2137870"/>
                </a:lnTo>
                <a:lnTo>
                  <a:pt x="2088233" y="2137870"/>
                </a:lnTo>
                <a:lnTo>
                  <a:pt x="2088233" y="3055870"/>
                </a:lnTo>
                <a:cubicBezTo>
                  <a:pt x="2088233" y="3562867"/>
                  <a:pt x="1677230" y="3973870"/>
                  <a:pt x="1170233" y="3973870"/>
                </a:cubicBezTo>
                <a:lnTo>
                  <a:pt x="918001" y="3973870"/>
                </a:lnTo>
                <a:cubicBezTo>
                  <a:pt x="411004" y="3973870"/>
                  <a:pt x="1" y="3562867"/>
                  <a:pt x="1" y="3055870"/>
                </a:cubicBezTo>
                <a:lnTo>
                  <a:pt x="1" y="2152339"/>
                </a:lnTo>
                <a:lnTo>
                  <a:pt x="0" y="2152339"/>
                </a:lnTo>
                <a:lnTo>
                  <a:pt x="0" y="1560875"/>
                </a:lnTo>
                <a:cubicBezTo>
                  <a:pt x="0" y="1091278"/>
                  <a:pt x="351565" y="703794"/>
                  <a:pt x="805954" y="648071"/>
                </a:cubicBezTo>
                <a:close/>
                <a:moveTo>
                  <a:pt x="1619797" y="91"/>
                </a:moveTo>
                <a:cubicBezTo>
                  <a:pt x="1732841" y="1988"/>
                  <a:pt x="1845389" y="33430"/>
                  <a:pt x="1945434" y="94215"/>
                </a:cubicBezTo>
                <a:cubicBezTo>
                  <a:pt x="2133478" y="208468"/>
                  <a:pt x="2249869" y="409692"/>
                  <a:pt x="2255221" y="627780"/>
                </a:cubicBezTo>
                <a:lnTo>
                  <a:pt x="2257891" y="627572"/>
                </a:lnTo>
                <a:cubicBezTo>
                  <a:pt x="2272309" y="812739"/>
                  <a:pt x="2385479" y="975734"/>
                  <a:pt x="2553934" y="1053951"/>
                </a:cubicBezTo>
                <a:cubicBezTo>
                  <a:pt x="2706200" y="1124651"/>
                  <a:pt x="2882234" y="1116149"/>
                  <a:pt x="3025265" y="1032491"/>
                </a:cubicBezTo>
                <a:lnTo>
                  <a:pt x="3025265" y="1181594"/>
                </a:lnTo>
                <a:cubicBezTo>
                  <a:pt x="2858744" y="1255002"/>
                  <a:pt x="2666516" y="1253932"/>
                  <a:pt x="2497514" y="1175460"/>
                </a:cubicBezTo>
                <a:cubicBezTo>
                  <a:pt x="2293602" y="1080779"/>
                  <a:pt x="2153951" y="887555"/>
                  <a:pt x="2128339" y="665512"/>
                </a:cubicBezTo>
                <a:lnTo>
                  <a:pt x="2122734" y="665324"/>
                </a:lnTo>
                <a:cubicBezTo>
                  <a:pt x="2128967" y="479701"/>
                  <a:pt x="2034597" y="305147"/>
                  <a:pt x="1875870" y="208708"/>
                </a:cubicBezTo>
                <a:cubicBezTo>
                  <a:pt x="1717143" y="112268"/>
                  <a:pt x="1518741" y="108938"/>
                  <a:pt x="1356867" y="199997"/>
                </a:cubicBezTo>
                <a:cubicBezTo>
                  <a:pt x="1194993" y="291056"/>
                  <a:pt x="1094818" y="462344"/>
                  <a:pt x="1094818" y="648071"/>
                </a:cubicBezTo>
                <a:lnTo>
                  <a:pt x="960849" y="648071"/>
                </a:lnTo>
                <a:cubicBezTo>
                  <a:pt x="960849" y="413945"/>
                  <a:pt x="1087128" y="198021"/>
                  <a:pt x="1291185" y="83234"/>
                </a:cubicBezTo>
                <a:cubicBezTo>
                  <a:pt x="1393213" y="25840"/>
                  <a:pt x="1506753" y="-1807"/>
                  <a:pt x="1619797" y="9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Rounded Rectangle 12">
            <a:extLst>
              <a:ext uri="{FF2B5EF4-FFF2-40B4-BE49-F238E27FC236}">
                <a16:creationId xmlns:a16="http://schemas.microsoft.com/office/drawing/2014/main" id="{D426B61D-476C-4E22-8789-3CB19B033DDF}"/>
              </a:ext>
            </a:extLst>
          </p:cNvPr>
          <p:cNvSpPr>
            <a:spLocks noChangeAspect="1"/>
          </p:cNvSpPr>
          <p:nvPr/>
        </p:nvSpPr>
        <p:spPr>
          <a:xfrm>
            <a:off x="6111032" y="3936912"/>
            <a:ext cx="310571" cy="370101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Rounded Rectangle 1">
            <a:extLst>
              <a:ext uri="{FF2B5EF4-FFF2-40B4-BE49-F238E27FC236}">
                <a16:creationId xmlns:a16="http://schemas.microsoft.com/office/drawing/2014/main" id="{A3707F24-E076-4C6A-9B24-95D7A6466EEC}"/>
              </a:ext>
            </a:extLst>
          </p:cNvPr>
          <p:cNvSpPr>
            <a:spLocks/>
          </p:cNvSpPr>
          <p:nvPr/>
        </p:nvSpPr>
        <p:spPr>
          <a:xfrm>
            <a:off x="9113937" y="3978569"/>
            <a:ext cx="327776" cy="327776"/>
          </a:xfrm>
          <a:custGeom>
            <a:avLst/>
            <a:gdLst/>
            <a:ahLst/>
            <a:cxnLst/>
            <a:rect l="l" t="t" r="r" b="b"/>
            <a:pathLst>
              <a:path w="3888432" h="3902714">
                <a:moveTo>
                  <a:pt x="1113894" y="3227140"/>
                </a:moveTo>
                <a:lnTo>
                  <a:pt x="2774538" y="3227140"/>
                </a:lnTo>
                <a:cubicBezTo>
                  <a:pt x="2813020" y="3227140"/>
                  <a:pt x="2844216" y="3258336"/>
                  <a:pt x="2844216" y="3296818"/>
                </a:cubicBezTo>
                <a:lnTo>
                  <a:pt x="2844216" y="3337462"/>
                </a:lnTo>
                <a:cubicBezTo>
                  <a:pt x="2844216" y="3375944"/>
                  <a:pt x="2813020" y="3407140"/>
                  <a:pt x="2774538" y="3407140"/>
                </a:cubicBezTo>
                <a:lnTo>
                  <a:pt x="1113894" y="3407140"/>
                </a:lnTo>
                <a:cubicBezTo>
                  <a:pt x="1075412" y="3407140"/>
                  <a:pt x="1044216" y="3375944"/>
                  <a:pt x="1044216" y="3337462"/>
                </a:cubicBezTo>
                <a:lnTo>
                  <a:pt x="1044216" y="3296818"/>
                </a:lnTo>
                <a:cubicBezTo>
                  <a:pt x="1044216" y="3258336"/>
                  <a:pt x="1075412" y="3227140"/>
                  <a:pt x="1113894" y="3227140"/>
                </a:cubicBezTo>
                <a:close/>
                <a:moveTo>
                  <a:pt x="1111898" y="2923315"/>
                </a:moveTo>
                <a:lnTo>
                  <a:pt x="2772542" y="2923315"/>
                </a:lnTo>
                <a:cubicBezTo>
                  <a:pt x="2811024" y="2923315"/>
                  <a:pt x="2842220" y="2954511"/>
                  <a:pt x="2842220" y="2992993"/>
                </a:cubicBezTo>
                <a:lnTo>
                  <a:pt x="2842220" y="3033637"/>
                </a:lnTo>
                <a:cubicBezTo>
                  <a:pt x="2842220" y="3072119"/>
                  <a:pt x="2811024" y="3103315"/>
                  <a:pt x="2772542" y="3103315"/>
                </a:cubicBezTo>
                <a:lnTo>
                  <a:pt x="1111898" y="3103315"/>
                </a:lnTo>
                <a:cubicBezTo>
                  <a:pt x="1073416" y="3103315"/>
                  <a:pt x="1042220" y="3072119"/>
                  <a:pt x="1042220" y="3033637"/>
                </a:cubicBezTo>
                <a:lnTo>
                  <a:pt x="1042220" y="2992993"/>
                </a:lnTo>
                <a:cubicBezTo>
                  <a:pt x="1042220" y="2954511"/>
                  <a:pt x="1073416" y="2923315"/>
                  <a:pt x="1111898" y="2923315"/>
                </a:cubicBezTo>
                <a:close/>
                <a:moveTo>
                  <a:pt x="495275" y="2664296"/>
                </a:moveTo>
                <a:lnTo>
                  <a:pt x="853982" y="2664296"/>
                </a:lnTo>
                <a:lnTo>
                  <a:pt x="853982" y="3560524"/>
                </a:lnTo>
                <a:lnTo>
                  <a:pt x="3006222" y="3560524"/>
                </a:lnTo>
                <a:lnTo>
                  <a:pt x="3006222" y="2664296"/>
                </a:lnTo>
                <a:lnTo>
                  <a:pt x="3364929" y="2664296"/>
                </a:lnTo>
                <a:lnTo>
                  <a:pt x="3364929" y="3902714"/>
                </a:lnTo>
                <a:lnTo>
                  <a:pt x="495275" y="3902714"/>
                </a:lnTo>
                <a:close/>
                <a:moveTo>
                  <a:pt x="1113894" y="2619490"/>
                </a:moveTo>
                <a:lnTo>
                  <a:pt x="2774538" y="2619490"/>
                </a:lnTo>
                <a:cubicBezTo>
                  <a:pt x="2813020" y="2619490"/>
                  <a:pt x="2844216" y="2650686"/>
                  <a:pt x="2844216" y="2689168"/>
                </a:cubicBezTo>
                <a:lnTo>
                  <a:pt x="2844216" y="2729812"/>
                </a:lnTo>
                <a:cubicBezTo>
                  <a:pt x="2844216" y="2768294"/>
                  <a:pt x="2813020" y="2799490"/>
                  <a:pt x="2774538" y="2799490"/>
                </a:cubicBezTo>
                <a:lnTo>
                  <a:pt x="1113894" y="2799490"/>
                </a:lnTo>
                <a:cubicBezTo>
                  <a:pt x="1075412" y="2799490"/>
                  <a:pt x="1044216" y="2768294"/>
                  <a:pt x="1044216" y="2729812"/>
                </a:cubicBezTo>
                <a:lnTo>
                  <a:pt x="1044216" y="2689168"/>
                </a:lnTo>
                <a:cubicBezTo>
                  <a:pt x="1044216" y="2650686"/>
                  <a:pt x="1075412" y="2619490"/>
                  <a:pt x="1113894" y="2619490"/>
                </a:cubicBezTo>
                <a:close/>
                <a:moveTo>
                  <a:pt x="3183220" y="1512740"/>
                </a:moveTo>
                <a:cubicBezTo>
                  <a:pt x="3130821" y="1512740"/>
                  <a:pt x="3088344" y="1555217"/>
                  <a:pt x="3088344" y="1607616"/>
                </a:cubicBezTo>
                <a:lnTo>
                  <a:pt x="3088344" y="1777903"/>
                </a:lnTo>
                <a:cubicBezTo>
                  <a:pt x="3088344" y="1830302"/>
                  <a:pt x="3130821" y="1872779"/>
                  <a:pt x="3183220" y="1872779"/>
                </a:cubicBezTo>
                <a:lnTo>
                  <a:pt x="3334111" y="1872779"/>
                </a:lnTo>
                <a:cubicBezTo>
                  <a:pt x="3386510" y="1872779"/>
                  <a:pt x="3428987" y="1830302"/>
                  <a:pt x="3428987" y="1777903"/>
                </a:cubicBezTo>
                <a:lnTo>
                  <a:pt x="3428987" y="1607616"/>
                </a:lnTo>
                <a:cubicBezTo>
                  <a:pt x="3428987" y="1555217"/>
                  <a:pt x="3386510" y="1512740"/>
                  <a:pt x="3334111" y="1512740"/>
                </a:cubicBezTo>
                <a:close/>
                <a:moveTo>
                  <a:pt x="317370" y="1192161"/>
                </a:moveTo>
                <a:lnTo>
                  <a:pt x="3571062" y="1192161"/>
                </a:lnTo>
                <a:cubicBezTo>
                  <a:pt x="3746341" y="1192161"/>
                  <a:pt x="3888432" y="1369515"/>
                  <a:pt x="3888432" y="1588294"/>
                </a:cubicBezTo>
                <a:lnTo>
                  <a:pt x="3888432" y="3172779"/>
                </a:lnTo>
                <a:cubicBezTo>
                  <a:pt x="3888432" y="3391558"/>
                  <a:pt x="3746341" y="3568912"/>
                  <a:pt x="3571062" y="3568912"/>
                </a:cubicBezTo>
                <a:lnTo>
                  <a:pt x="3484959" y="3568912"/>
                </a:lnTo>
                <a:lnTo>
                  <a:pt x="3484959" y="2490370"/>
                </a:lnTo>
                <a:lnTo>
                  <a:pt x="388615" y="2490370"/>
                </a:lnTo>
                <a:lnTo>
                  <a:pt x="388615" y="3568912"/>
                </a:lnTo>
                <a:lnTo>
                  <a:pt x="317370" y="3568912"/>
                </a:lnTo>
                <a:cubicBezTo>
                  <a:pt x="142091" y="3568912"/>
                  <a:pt x="0" y="3391558"/>
                  <a:pt x="0" y="3172779"/>
                </a:cubicBezTo>
                <a:lnTo>
                  <a:pt x="0" y="1588294"/>
                </a:lnTo>
                <a:cubicBezTo>
                  <a:pt x="0" y="1369515"/>
                  <a:pt x="142091" y="1192161"/>
                  <a:pt x="317370" y="1192161"/>
                </a:cubicBezTo>
                <a:close/>
                <a:moveTo>
                  <a:pt x="3010811" y="792088"/>
                </a:moveTo>
                <a:lnTo>
                  <a:pt x="3369518" y="792088"/>
                </a:lnTo>
                <a:lnTo>
                  <a:pt x="3369518" y="1080119"/>
                </a:lnTo>
                <a:lnTo>
                  <a:pt x="3010811" y="1080119"/>
                </a:lnTo>
                <a:close/>
                <a:moveTo>
                  <a:pt x="2700857" y="0"/>
                </a:moveTo>
                <a:lnTo>
                  <a:pt x="3329483" y="698376"/>
                </a:lnTo>
                <a:lnTo>
                  <a:pt x="2700857" y="698376"/>
                </a:lnTo>
                <a:close/>
                <a:moveTo>
                  <a:pt x="499864" y="0"/>
                </a:moveTo>
                <a:lnTo>
                  <a:pt x="2592288" y="0"/>
                </a:lnTo>
                <a:lnTo>
                  <a:pt x="2592288" y="298450"/>
                </a:lnTo>
                <a:lnTo>
                  <a:pt x="858571" y="298450"/>
                </a:lnTo>
                <a:lnTo>
                  <a:pt x="858571" y="1080119"/>
                </a:lnTo>
                <a:lnTo>
                  <a:pt x="499864" y="108011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13DA907-BE5E-4869-9AC3-208B64623833}"/>
              </a:ext>
            </a:extLst>
          </p:cNvPr>
          <p:cNvSpPr txBox="1"/>
          <p:nvPr/>
        </p:nvSpPr>
        <p:spPr>
          <a:xfrm>
            <a:off x="5624072" y="4540230"/>
            <a:ext cx="1250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D2722A77-4449-4B62-AA15-763CD949AAF1}"/>
              </a:ext>
            </a:extLst>
          </p:cNvPr>
          <p:cNvSpPr txBox="1"/>
          <p:nvPr/>
        </p:nvSpPr>
        <p:spPr>
          <a:xfrm>
            <a:off x="7135639" y="4540230"/>
            <a:ext cx="1250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DBBDC25-8926-48ED-AA1E-5025CE278F30}"/>
              </a:ext>
            </a:extLst>
          </p:cNvPr>
          <p:cNvSpPr txBox="1"/>
          <p:nvPr/>
        </p:nvSpPr>
        <p:spPr>
          <a:xfrm>
            <a:off x="8647206" y="4540230"/>
            <a:ext cx="1250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1667D6A-07E8-4098-AC99-3FD6A683191C}"/>
              </a:ext>
            </a:extLst>
          </p:cNvPr>
          <p:cNvSpPr txBox="1"/>
          <p:nvPr/>
        </p:nvSpPr>
        <p:spPr>
          <a:xfrm>
            <a:off x="10158773" y="4540230"/>
            <a:ext cx="1250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48C5F64-83FE-4143-BAC2-32C707685FB1}"/>
              </a:ext>
            </a:extLst>
          </p:cNvPr>
          <p:cNvSpPr txBox="1"/>
          <p:nvPr/>
        </p:nvSpPr>
        <p:spPr>
          <a:xfrm>
            <a:off x="5665270" y="414961"/>
            <a:ext cx="4070957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b="1" dirty="0">
                <a:cs typeface="Arial" pitchFamily="34" charset="0"/>
              </a:rPr>
              <a:t>Awesome</a:t>
            </a:r>
          </a:p>
          <a:p>
            <a:r>
              <a:rPr lang="en-GB" altLang="ko-KR" sz="4400" b="1" dirty="0">
                <a:cs typeface="Arial" pitchFamily="34" charset="0"/>
              </a:rPr>
              <a:t>P</a:t>
            </a:r>
            <a:r>
              <a:rPr lang="en-US" altLang="ko-KR" sz="4400" b="1" dirty="0" err="1">
                <a:cs typeface="Arial" pitchFamily="34" charset="0"/>
              </a:rPr>
              <a:t>resentation</a:t>
            </a:r>
            <a:endParaRPr lang="en-US" altLang="ko-KR" sz="4400" b="1" dirty="0">
              <a:cs typeface="Arial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95C8ECB-3EB7-4125-811C-C26785B59E13}"/>
              </a:ext>
            </a:extLst>
          </p:cNvPr>
          <p:cNvSpPr txBox="1"/>
          <p:nvPr/>
        </p:nvSpPr>
        <p:spPr>
          <a:xfrm>
            <a:off x="1971106" y="5529533"/>
            <a:ext cx="3431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PPT Presentation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9849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397354-4C1C-4F22-96FF-53F86E627E15}"/>
              </a:ext>
            </a:extLst>
          </p:cNvPr>
          <p:cNvSpPr txBox="1"/>
          <p:nvPr/>
        </p:nvSpPr>
        <p:spPr>
          <a:xfrm>
            <a:off x="952670" y="2999080"/>
            <a:ext cx="1799583" cy="8598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bg1"/>
                </a:solidFill>
              </a:rPr>
              <a:t>Portfolio Designed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33508D-E8C2-42C9-9140-1F67A798D00C}"/>
              </a:ext>
            </a:extLst>
          </p:cNvPr>
          <p:cNvSpPr txBox="1"/>
          <p:nvPr/>
        </p:nvSpPr>
        <p:spPr>
          <a:xfrm>
            <a:off x="7000355" y="4008191"/>
            <a:ext cx="38909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HY견명조" pitchFamily="18" charset="-127"/>
                <a:cs typeface="Arial" pitchFamily="34" charset="0"/>
              </a:rPr>
              <a:t>I hope and I believe that this Template will your Time, Money and Reputation.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1BDF20-5163-45F3-9B57-B176FE7722DD}"/>
              </a:ext>
            </a:extLst>
          </p:cNvPr>
          <p:cNvSpPr txBox="1"/>
          <p:nvPr/>
        </p:nvSpPr>
        <p:spPr>
          <a:xfrm>
            <a:off x="7000355" y="3186177"/>
            <a:ext cx="38909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D44066-3915-4DD2-8956-B4059FE1D976}"/>
              </a:ext>
            </a:extLst>
          </p:cNvPr>
          <p:cNvSpPr txBox="1"/>
          <p:nvPr/>
        </p:nvSpPr>
        <p:spPr>
          <a:xfrm>
            <a:off x="7000355" y="1078030"/>
            <a:ext cx="34563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Simple Portfolio</a:t>
            </a:r>
          </a:p>
          <a:p>
            <a:r>
              <a:rPr lang="en-US" altLang="ko-KR" sz="32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Presentation Designed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DBA3A50-D024-4306-BCB3-0B320F8BB7A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140909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그룹 10">
            <a:extLst>
              <a:ext uri="{FF2B5EF4-FFF2-40B4-BE49-F238E27FC236}">
                <a16:creationId xmlns:a16="http://schemas.microsoft.com/office/drawing/2014/main" id="{2749D17B-A2CF-494B-94EB-361B4E423103}"/>
              </a:ext>
            </a:extLst>
          </p:cNvPr>
          <p:cNvGrpSpPr/>
          <p:nvPr/>
        </p:nvGrpSpPr>
        <p:grpSpPr>
          <a:xfrm>
            <a:off x="2703233" y="3695701"/>
            <a:ext cx="4875338" cy="2868362"/>
            <a:chOff x="635000" y="1382713"/>
            <a:chExt cx="7869238" cy="4572000"/>
          </a:xfrm>
          <a:solidFill>
            <a:schemeClr val="bg1">
              <a:lumMod val="85000"/>
            </a:schemeClr>
          </a:solidFill>
        </p:grpSpPr>
        <p:sp>
          <p:nvSpPr>
            <p:cNvPr id="310" name="Freeform 8">
              <a:extLst>
                <a:ext uri="{FF2B5EF4-FFF2-40B4-BE49-F238E27FC236}">
                  <a16:creationId xmlns:a16="http://schemas.microsoft.com/office/drawing/2014/main" id="{1B14C385-7BD0-4942-861F-4B80D0B410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1213" y="3267075"/>
              <a:ext cx="7478713" cy="2654300"/>
            </a:xfrm>
            <a:custGeom>
              <a:avLst/>
              <a:gdLst>
                <a:gd name="T0" fmla="*/ 1383 w 4711"/>
                <a:gd name="T1" fmla="*/ 1616 h 1672"/>
                <a:gd name="T2" fmla="*/ 4289 w 4711"/>
                <a:gd name="T3" fmla="*/ 1370 h 1672"/>
                <a:gd name="T4" fmla="*/ 4547 w 4711"/>
                <a:gd name="T5" fmla="*/ 1482 h 1672"/>
                <a:gd name="T6" fmla="*/ 4645 w 4711"/>
                <a:gd name="T7" fmla="*/ 1305 h 1672"/>
                <a:gd name="T8" fmla="*/ 4596 w 4711"/>
                <a:gd name="T9" fmla="*/ 1330 h 1672"/>
                <a:gd name="T10" fmla="*/ 4699 w 4711"/>
                <a:gd name="T11" fmla="*/ 1014 h 1672"/>
                <a:gd name="T12" fmla="*/ 2870 w 4711"/>
                <a:gd name="T13" fmla="*/ 1134 h 1672"/>
                <a:gd name="T14" fmla="*/ 4455 w 4711"/>
                <a:gd name="T15" fmla="*/ 918 h 1672"/>
                <a:gd name="T16" fmla="*/ 4359 w 4711"/>
                <a:gd name="T17" fmla="*/ 1140 h 1672"/>
                <a:gd name="T18" fmla="*/ 4144 w 4711"/>
                <a:gd name="T19" fmla="*/ 1286 h 1672"/>
                <a:gd name="T20" fmla="*/ 3936 w 4711"/>
                <a:gd name="T21" fmla="*/ 1271 h 1672"/>
                <a:gd name="T22" fmla="*/ 3802 w 4711"/>
                <a:gd name="T23" fmla="*/ 1080 h 1672"/>
                <a:gd name="T24" fmla="*/ 4059 w 4711"/>
                <a:gd name="T25" fmla="*/ 932 h 1672"/>
                <a:gd name="T26" fmla="*/ 4430 w 4711"/>
                <a:gd name="T27" fmla="*/ 909 h 1672"/>
                <a:gd name="T28" fmla="*/ 3982 w 4711"/>
                <a:gd name="T29" fmla="*/ 883 h 1672"/>
                <a:gd name="T30" fmla="*/ 3891 w 4711"/>
                <a:gd name="T31" fmla="*/ 883 h 1672"/>
                <a:gd name="T32" fmla="*/ 4388 w 4711"/>
                <a:gd name="T33" fmla="*/ 864 h 1672"/>
                <a:gd name="T34" fmla="*/ 4362 w 4711"/>
                <a:gd name="T35" fmla="*/ 825 h 1672"/>
                <a:gd name="T36" fmla="*/ 3994 w 4711"/>
                <a:gd name="T37" fmla="*/ 817 h 1672"/>
                <a:gd name="T38" fmla="*/ 4270 w 4711"/>
                <a:gd name="T39" fmla="*/ 855 h 1672"/>
                <a:gd name="T40" fmla="*/ 4132 w 4711"/>
                <a:gd name="T41" fmla="*/ 887 h 1672"/>
                <a:gd name="T42" fmla="*/ 1563 w 4711"/>
                <a:gd name="T43" fmla="*/ 787 h 1672"/>
                <a:gd name="T44" fmla="*/ 3886 w 4711"/>
                <a:gd name="T45" fmla="*/ 778 h 1672"/>
                <a:gd name="T46" fmla="*/ 3870 w 4711"/>
                <a:gd name="T47" fmla="*/ 845 h 1672"/>
                <a:gd name="T48" fmla="*/ 3987 w 4711"/>
                <a:gd name="T49" fmla="*/ 764 h 1672"/>
                <a:gd name="T50" fmla="*/ 3821 w 4711"/>
                <a:gd name="T51" fmla="*/ 885 h 1672"/>
                <a:gd name="T52" fmla="*/ 3860 w 4711"/>
                <a:gd name="T53" fmla="*/ 710 h 1672"/>
                <a:gd name="T54" fmla="*/ 3786 w 4711"/>
                <a:gd name="T55" fmla="*/ 726 h 1672"/>
                <a:gd name="T56" fmla="*/ 3331 w 4711"/>
                <a:gd name="T57" fmla="*/ 700 h 1672"/>
                <a:gd name="T58" fmla="*/ 3957 w 4711"/>
                <a:gd name="T59" fmla="*/ 677 h 1672"/>
                <a:gd name="T60" fmla="*/ 1245 w 4711"/>
                <a:gd name="T61" fmla="*/ 637 h 1672"/>
                <a:gd name="T62" fmla="*/ 1351 w 4711"/>
                <a:gd name="T63" fmla="*/ 529 h 1672"/>
                <a:gd name="T64" fmla="*/ 3942 w 4711"/>
                <a:gd name="T65" fmla="*/ 620 h 1672"/>
                <a:gd name="T66" fmla="*/ 3942 w 4711"/>
                <a:gd name="T67" fmla="*/ 602 h 1672"/>
                <a:gd name="T68" fmla="*/ 1173 w 4711"/>
                <a:gd name="T69" fmla="*/ 511 h 1672"/>
                <a:gd name="T70" fmla="*/ 1255 w 4711"/>
                <a:gd name="T71" fmla="*/ 515 h 1672"/>
                <a:gd name="T72" fmla="*/ 96 w 4711"/>
                <a:gd name="T73" fmla="*/ 454 h 1672"/>
                <a:gd name="T74" fmla="*/ 1088 w 4711"/>
                <a:gd name="T75" fmla="*/ 445 h 1672"/>
                <a:gd name="T76" fmla="*/ 1166 w 4711"/>
                <a:gd name="T77" fmla="*/ 429 h 1672"/>
                <a:gd name="T78" fmla="*/ 1149 w 4711"/>
                <a:gd name="T79" fmla="*/ 400 h 1672"/>
                <a:gd name="T80" fmla="*/ 2694 w 4711"/>
                <a:gd name="T81" fmla="*/ 262 h 1672"/>
                <a:gd name="T82" fmla="*/ 2256 w 4711"/>
                <a:gd name="T83" fmla="*/ 181 h 1672"/>
                <a:gd name="T84" fmla="*/ 2353 w 4711"/>
                <a:gd name="T85" fmla="*/ 119 h 1672"/>
                <a:gd name="T86" fmla="*/ 4183 w 4711"/>
                <a:gd name="T87" fmla="*/ 162 h 1672"/>
                <a:gd name="T88" fmla="*/ 4046 w 4711"/>
                <a:gd name="T89" fmla="*/ 288 h 1672"/>
                <a:gd name="T90" fmla="*/ 4128 w 4711"/>
                <a:gd name="T91" fmla="*/ 225 h 1672"/>
                <a:gd name="T92" fmla="*/ 2400 w 4711"/>
                <a:gd name="T93" fmla="*/ 78 h 1672"/>
                <a:gd name="T94" fmla="*/ 2425 w 4711"/>
                <a:gd name="T95" fmla="*/ 227 h 1672"/>
                <a:gd name="T96" fmla="*/ 2247 w 4711"/>
                <a:gd name="T97" fmla="*/ 148 h 1672"/>
                <a:gd name="T98" fmla="*/ 2167 w 4711"/>
                <a:gd name="T99" fmla="*/ 232 h 1672"/>
                <a:gd name="T100" fmla="*/ 2489 w 4711"/>
                <a:gd name="T101" fmla="*/ 332 h 1672"/>
                <a:gd name="T102" fmla="*/ 2720 w 4711"/>
                <a:gd name="T103" fmla="*/ 234 h 1672"/>
                <a:gd name="T104" fmla="*/ 2577 w 4711"/>
                <a:gd name="T105" fmla="*/ 157 h 1672"/>
                <a:gd name="T106" fmla="*/ 2533 w 4711"/>
                <a:gd name="T107" fmla="*/ 232 h 1672"/>
                <a:gd name="T108" fmla="*/ 1210 w 4711"/>
                <a:gd name="T109" fmla="*/ 78 h 1672"/>
                <a:gd name="T110" fmla="*/ 2798 w 4711"/>
                <a:gd name="T111" fmla="*/ 145 h 1672"/>
                <a:gd name="T112" fmla="*/ 2903 w 4711"/>
                <a:gd name="T113" fmla="*/ 147 h 1672"/>
                <a:gd name="T114" fmla="*/ 2943 w 4711"/>
                <a:gd name="T115" fmla="*/ 127 h 1672"/>
                <a:gd name="T116" fmla="*/ 1393 w 4711"/>
                <a:gd name="T117" fmla="*/ 66 h 1672"/>
                <a:gd name="T118" fmla="*/ 1028 w 4711"/>
                <a:gd name="T119" fmla="*/ 126 h 1672"/>
                <a:gd name="T120" fmla="*/ 1194 w 4711"/>
                <a:gd name="T121" fmla="*/ 89 h 1672"/>
                <a:gd name="T122" fmla="*/ 1076 w 4711"/>
                <a:gd name="T123" fmla="*/ 54 h 1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711" h="1672">
                  <a:moveTo>
                    <a:pt x="1290" y="1620"/>
                  </a:moveTo>
                  <a:lnTo>
                    <a:pt x="1304" y="1628"/>
                  </a:lnTo>
                  <a:lnTo>
                    <a:pt x="1318" y="1641"/>
                  </a:lnTo>
                  <a:lnTo>
                    <a:pt x="1332" y="1653"/>
                  </a:lnTo>
                  <a:lnTo>
                    <a:pt x="1348" y="1662"/>
                  </a:lnTo>
                  <a:lnTo>
                    <a:pt x="1348" y="1670"/>
                  </a:lnTo>
                  <a:lnTo>
                    <a:pt x="1339" y="1670"/>
                  </a:lnTo>
                  <a:lnTo>
                    <a:pt x="1330" y="1672"/>
                  </a:lnTo>
                  <a:lnTo>
                    <a:pt x="1316" y="1672"/>
                  </a:lnTo>
                  <a:lnTo>
                    <a:pt x="1304" y="1669"/>
                  </a:lnTo>
                  <a:lnTo>
                    <a:pt x="1297" y="1667"/>
                  </a:lnTo>
                  <a:lnTo>
                    <a:pt x="1294" y="1653"/>
                  </a:lnTo>
                  <a:lnTo>
                    <a:pt x="1290" y="1635"/>
                  </a:lnTo>
                  <a:lnTo>
                    <a:pt x="1290" y="1620"/>
                  </a:lnTo>
                  <a:close/>
                  <a:moveTo>
                    <a:pt x="1402" y="1590"/>
                  </a:moveTo>
                  <a:lnTo>
                    <a:pt x="1416" y="1593"/>
                  </a:lnTo>
                  <a:lnTo>
                    <a:pt x="1432" y="1599"/>
                  </a:lnTo>
                  <a:lnTo>
                    <a:pt x="1444" y="1604"/>
                  </a:lnTo>
                  <a:lnTo>
                    <a:pt x="1440" y="1604"/>
                  </a:lnTo>
                  <a:lnTo>
                    <a:pt x="1428" y="1611"/>
                  </a:lnTo>
                  <a:lnTo>
                    <a:pt x="1416" y="1616"/>
                  </a:lnTo>
                  <a:lnTo>
                    <a:pt x="1402" y="1620"/>
                  </a:lnTo>
                  <a:lnTo>
                    <a:pt x="1402" y="1613"/>
                  </a:lnTo>
                  <a:lnTo>
                    <a:pt x="1404" y="1611"/>
                  </a:lnTo>
                  <a:lnTo>
                    <a:pt x="1407" y="1609"/>
                  </a:lnTo>
                  <a:lnTo>
                    <a:pt x="1409" y="1607"/>
                  </a:lnTo>
                  <a:lnTo>
                    <a:pt x="1409" y="1606"/>
                  </a:lnTo>
                  <a:lnTo>
                    <a:pt x="1411" y="1604"/>
                  </a:lnTo>
                  <a:lnTo>
                    <a:pt x="1412" y="1600"/>
                  </a:lnTo>
                  <a:lnTo>
                    <a:pt x="1409" y="1600"/>
                  </a:lnTo>
                  <a:lnTo>
                    <a:pt x="1400" y="1609"/>
                  </a:lnTo>
                  <a:lnTo>
                    <a:pt x="1392" y="1614"/>
                  </a:lnTo>
                  <a:lnTo>
                    <a:pt x="1383" y="1616"/>
                  </a:lnTo>
                  <a:lnTo>
                    <a:pt x="1371" y="1620"/>
                  </a:lnTo>
                  <a:lnTo>
                    <a:pt x="1371" y="1604"/>
                  </a:lnTo>
                  <a:lnTo>
                    <a:pt x="1381" y="1600"/>
                  </a:lnTo>
                  <a:lnTo>
                    <a:pt x="1392" y="1595"/>
                  </a:lnTo>
                  <a:lnTo>
                    <a:pt x="1402" y="1590"/>
                  </a:lnTo>
                  <a:close/>
                  <a:moveTo>
                    <a:pt x="1374" y="1393"/>
                  </a:moveTo>
                  <a:lnTo>
                    <a:pt x="1378" y="1396"/>
                  </a:lnTo>
                  <a:lnTo>
                    <a:pt x="1381" y="1398"/>
                  </a:lnTo>
                  <a:lnTo>
                    <a:pt x="1383" y="1400"/>
                  </a:lnTo>
                  <a:lnTo>
                    <a:pt x="1385" y="1403"/>
                  </a:lnTo>
                  <a:lnTo>
                    <a:pt x="1385" y="1407"/>
                  </a:lnTo>
                  <a:lnTo>
                    <a:pt x="1386" y="1412"/>
                  </a:lnTo>
                  <a:lnTo>
                    <a:pt x="1378" y="1412"/>
                  </a:lnTo>
                  <a:lnTo>
                    <a:pt x="1376" y="1408"/>
                  </a:lnTo>
                  <a:lnTo>
                    <a:pt x="1374" y="1405"/>
                  </a:lnTo>
                  <a:lnTo>
                    <a:pt x="1374" y="1403"/>
                  </a:lnTo>
                  <a:lnTo>
                    <a:pt x="1372" y="1401"/>
                  </a:lnTo>
                  <a:lnTo>
                    <a:pt x="1374" y="1398"/>
                  </a:lnTo>
                  <a:lnTo>
                    <a:pt x="1374" y="1393"/>
                  </a:lnTo>
                  <a:close/>
                  <a:moveTo>
                    <a:pt x="4289" y="1370"/>
                  </a:moveTo>
                  <a:lnTo>
                    <a:pt x="4294" y="1384"/>
                  </a:lnTo>
                  <a:lnTo>
                    <a:pt x="4296" y="1400"/>
                  </a:lnTo>
                  <a:lnTo>
                    <a:pt x="4292" y="1415"/>
                  </a:lnTo>
                  <a:lnTo>
                    <a:pt x="4284" y="1424"/>
                  </a:lnTo>
                  <a:lnTo>
                    <a:pt x="4275" y="1429"/>
                  </a:lnTo>
                  <a:lnTo>
                    <a:pt x="4263" y="1435"/>
                  </a:lnTo>
                  <a:lnTo>
                    <a:pt x="4258" y="1414"/>
                  </a:lnTo>
                  <a:lnTo>
                    <a:pt x="4251" y="1393"/>
                  </a:lnTo>
                  <a:lnTo>
                    <a:pt x="4244" y="1374"/>
                  </a:lnTo>
                  <a:lnTo>
                    <a:pt x="4258" y="1374"/>
                  </a:lnTo>
                  <a:lnTo>
                    <a:pt x="4270" y="1381"/>
                  </a:lnTo>
                  <a:lnTo>
                    <a:pt x="4280" y="1379"/>
                  </a:lnTo>
                  <a:lnTo>
                    <a:pt x="4289" y="1370"/>
                  </a:lnTo>
                  <a:close/>
                  <a:moveTo>
                    <a:pt x="4577" y="1367"/>
                  </a:moveTo>
                  <a:lnTo>
                    <a:pt x="4580" y="1368"/>
                  </a:lnTo>
                  <a:lnTo>
                    <a:pt x="4584" y="1370"/>
                  </a:lnTo>
                  <a:lnTo>
                    <a:pt x="4586" y="1372"/>
                  </a:lnTo>
                  <a:lnTo>
                    <a:pt x="4587" y="1374"/>
                  </a:lnTo>
                  <a:lnTo>
                    <a:pt x="4589" y="1375"/>
                  </a:lnTo>
                  <a:lnTo>
                    <a:pt x="4593" y="1379"/>
                  </a:lnTo>
                  <a:lnTo>
                    <a:pt x="4593" y="1377"/>
                  </a:lnTo>
                  <a:lnTo>
                    <a:pt x="4594" y="1375"/>
                  </a:lnTo>
                  <a:lnTo>
                    <a:pt x="4596" y="1372"/>
                  </a:lnTo>
                  <a:lnTo>
                    <a:pt x="4596" y="1370"/>
                  </a:lnTo>
                  <a:lnTo>
                    <a:pt x="4598" y="1370"/>
                  </a:lnTo>
                  <a:lnTo>
                    <a:pt x="4600" y="1370"/>
                  </a:lnTo>
                  <a:lnTo>
                    <a:pt x="4600" y="1374"/>
                  </a:lnTo>
                  <a:lnTo>
                    <a:pt x="4601" y="1377"/>
                  </a:lnTo>
                  <a:lnTo>
                    <a:pt x="4603" y="1382"/>
                  </a:lnTo>
                  <a:lnTo>
                    <a:pt x="4603" y="1388"/>
                  </a:lnTo>
                  <a:lnTo>
                    <a:pt x="4603" y="1393"/>
                  </a:lnTo>
                  <a:lnTo>
                    <a:pt x="4591" y="1407"/>
                  </a:lnTo>
                  <a:lnTo>
                    <a:pt x="4580" y="1424"/>
                  </a:lnTo>
                  <a:lnTo>
                    <a:pt x="4584" y="1435"/>
                  </a:lnTo>
                  <a:lnTo>
                    <a:pt x="4582" y="1438"/>
                  </a:lnTo>
                  <a:lnTo>
                    <a:pt x="4577" y="1442"/>
                  </a:lnTo>
                  <a:lnTo>
                    <a:pt x="4572" y="1443"/>
                  </a:lnTo>
                  <a:lnTo>
                    <a:pt x="4567" y="1445"/>
                  </a:lnTo>
                  <a:lnTo>
                    <a:pt x="4561" y="1449"/>
                  </a:lnTo>
                  <a:lnTo>
                    <a:pt x="4558" y="1450"/>
                  </a:lnTo>
                  <a:lnTo>
                    <a:pt x="4554" y="1456"/>
                  </a:lnTo>
                  <a:lnTo>
                    <a:pt x="4554" y="1461"/>
                  </a:lnTo>
                  <a:lnTo>
                    <a:pt x="4553" y="1466"/>
                  </a:lnTo>
                  <a:lnTo>
                    <a:pt x="4553" y="1471"/>
                  </a:lnTo>
                  <a:lnTo>
                    <a:pt x="4551" y="1478"/>
                  </a:lnTo>
                  <a:lnTo>
                    <a:pt x="4547" y="1482"/>
                  </a:lnTo>
                  <a:lnTo>
                    <a:pt x="4542" y="1485"/>
                  </a:lnTo>
                  <a:lnTo>
                    <a:pt x="4537" y="1489"/>
                  </a:lnTo>
                  <a:lnTo>
                    <a:pt x="4532" y="1492"/>
                  </a:lnTo>
                  <a:lnTo>
                    <a:pt x="4526" y="1497"/>
                  </a:lnTo>
                  <a:lnTo>
                    <a:pt x="4519" y="1497"/>
                  </a:lnTo>
                  <a:lnTo>
                    <a:pt x="4511" y="1491"/>
                  </a:lnTo>
                  <a:lnTo>
                    <a:pt x="4502" y="1485"/>
                  </a:lnTo>
                  <a:lnTo>
                    <a:pt x="4495" y="1480"/>
                  </a:lnTo>
                  <a:lnTo>
                    <a:pt x="4488" y="1470"/>
                  </a:lnTo>
                  <a:lnTo>
                    <a:pt x="4493" y="1466"/>
                  </a:lnTo>
                  <a:lnTo>
                    <a:pt x="4495" y="1461"/>
                  </a:lnTo>
                  <a:lnTo>
                    <a:pt x="4497" y="1457"/>
                  </a:lnTo>
                  <a:lnTo>
                    <a:pt x="4498" y="1452"/>
                  </a:lnTo>
                  <a:lnTo>
                    <a:pt x="4500" y="1447"/>
                  </a:lnTo>
                  <a:lnTo>
                    <a:pt x="4504" y="1443"/>
                  </a:lnTo>
                  <a:lnTo>
                    <a:pt x="4514" y="1440"/>
                  </a:lnTo>
                  <a:lnTo>
                    <a:pt x="4525" y="1438"/>
                  </a:lnTo>
                  <a:lnTo>
                    <a:pt x="4535" y="1435"/>
                  </a:lnTo>
                  <a:lnTo>
                    <a:pt x="4540" y="1429"/>
                  </a:lnTo>
                  <a:lnTo>
                    <a:pt x="4549" y="1417"/>
                  </a:lnTo>
                  <a:lnTo>
                    <a:pt x="4556" y="1403"/>
                  </a:lnTo>
                  <a:lnTo>
                    <a:pt x="4565" y="1389"/>
                  </a:lnTo>
                  <a:lnTo>
                    <a:pt x="4572" y="1375"/>
                  </a:lnTo>
                  <a:lnTo>
                    <a:pt x="4577" y="1367"/>
                  </a:lnTo>
                  <a:close/>
                  <a:moveTo>
                    <a:pt x="4570" y="1239"/>
                  </a:moveTo>
                  <a:lnTo>
                    <a:pt x="4577" y="1239"/>
                  </a:lnTo>
                  <a:lnTo>
                    <a:pt x="4593" y="1255"/>
                  </a:lnTo>
                  <a:lnTo>
                    <a:pt x="4607" y="1269"/>
                  </a:lnTo>
                  <a:lnTo>
                    <a:pt x="4621" y="1285"/>
                  </a:lnTo>
                  <a:lnTo>
                    <a:pt x="4631" y="1305"/>
                  </a:lnTo>
                  <a:lnTo>
                    <a:pt x="4636" y="1305"/>
                  </a:lnTo>
                  <a:lnTo>
                    <a:pt x="4642" y="1305"/>
                  </a:lnTo>
                  <a:lnTo>
                    <a:pt x="4645" y="1305"/>
                  </a:lnTo>
                  <a:lnTo>
                    <a:pt x="4647" y="1305"/>
                  </a:lnTo>
                  <a:lnTo>
                    <a:pt x="4650" y="1305"/>
                  </a:lnTo>
                  <a:lnTo>
                    <a:pt x="4654" y="1302"/>
                  </a:lnTo>
                  <a:lnTo>
                    <a:pt x="4656" y="1299"/>
                  </a:lnTo>
                  <a:lnTo>
                    <a:pt x="4657" y="1293"/>
                  </a:lnTo>
                  <a:lnTo>
                    <a:pt x="4661" y="1293"/>
                  </a:lnTo>
                  <a:lnTo>
                    <a:pt x="4661" y="1316"/>
                  </a:lnTo>
                  <a:lnTo>
                    <a:pt x="4659" y="1321"/>
                  </a:lnTo>
                  <a:lnTo>
                    <a:pt x="4657" y="1326"/>
                  </a:lnTo>
                  <a:lnTo>
                    <a:pt x="4656" y="1332"/>
                  </a:lnTo>
                  <a:lnTo>
                    <a:pt x="4654" y="1335"/>
                  </a:lnTo>
                  <a:lnTo>
                    <a:pt x="4642" y="1335"/>
                  </a:lnTo>
                  <a:lnTo>
                    <a:pt x="4642" y="1347"/>
                  </a:lnTo>
                  <a:lnTo>
                    <a:pt x="4631" y="1358"/>
                  </a:lnTo>
                  <a:lnTo>
                    <a:pt x="4622" y="1368"/>
                  </a:lnTo>
                  <a:lnTo>
                    <a:pt x="4612" y="1379"/>
                  </a:lnTo>
                  <a:lnTo>
                    <a:pt x="4612" y="1374"/>
                  </a:lnTo>
                  <a:lnTo>
                    <a:pt x="4610" y="1370"/>
                  </a:lnTo>
                  <a:lnTo>
                    <a:pt x="4610" y="1367"/>
                  </a:lnTo>
                  <a:lnTo>
                    <a:pt x="4610" y="1361"/>
                  </a:lnTo>
                  <a:lnTo>
                    <a:pt x="4612" y="1358"/>
                  </a:lnTo>
                  <a:lnTo>
                    <a:pt x="4612" y="1354"/>
                  </a:lnTo>
                  <a:lnTo>
                    <a:pt x="4612" y="1351"/>
                  </a:lnTo>
                  <a:lnTo>
                    <a:pt x="4610" y="1349"/>
                  </a:lnTo>
                  <a:lnTo>
                    <a:pt x="4607" y="1347"/>
                  </a:lnTo>
                  <a:lnTo>
                    <a:pt x="4603" y="1346"/>
                  </a:lnTo>
                  <a:lnTo>
                    <a:pt x="4600" y="1344"/>
                  </a:lnTo>
                  <a:lnTo>
                    <a:pt x="4596" y="1342"/>
                  </a:lnTo>
                  <a:lnTo>
                    <a:pt x="4593" y="1340"/>
                  </a:lnTo>
                  <a:lnTo>
                    <a:pt x="4591" y="1339"/>
                  </a:lnTo>
                  <a:lnTo>
                    <a:pt x="4591" y="1337"/>
                  </a:lnTo>
                  <a:lnTo>
                    <a:pt x="4593" y="1335"/>
                  </a:lnTo>
                  <a:lnTo>
                    <a:pt x="4596" y="1330"/>
                  </a:lnTo>
                  <a:lnTo>
                    <a:pt x="4601" y="1326"/>
                  </a:lnTo>
                  <a:lnTo>
                    <a:pt x="4607" y="1321"/>
                  </a:lnTo>
                  <a:lnTo>
                    <a:pt x="4612" y="1316"/>
                  </a:lnTo>
                  <a:lnTo>
                    <a:pt x="4605" y="1309"/>
                  </a:lnTo>
                  <a:lnTo>
                    <a:pt x="4598" y="1297"/>
                  </a:lnTo>
                  <a:lnTo>
                    <a:pt x="4587" y="1279"/>
                  </a:lnTo>
                  <a:lnTo>
                    <a:pt x="4579" y="1264"/>
                  </a:lnTo>
                  <a:lnTo>
                    <a:pt x="4574" y="1250"/>
                  </a:lnTo>
                  <a:lnTo>
                    <a:pt x="4570" y="1239"/>
                  </a:lnTo>
                  <a:close/>
                  <a:moveTo>
                    <a:pt x="4507" y="1056"/>
                  </a:moveTo>
                  <a:lnTo>
                    <a:pt x="4516" y="1056"/>
                  </a:lnTo>
                  <a:lnTo>
                    <a:pt x="4532" y="1068"/>
                  </a:lnTo>
                  <a:lnTo>
                    <a:pt x="4551" y="1079"/>
                  </a:lnTo>
                  <a:lnTo>
                    <a:pt x="4551" y="1089"/>
                  </a:lnTo>
                  <a:lnTo>
                    <a:pt x="4539" y="1089"/>
                  </a:lnTo>
                  <a:lnTo>
                    <a:pt x="4530" y="1082"/>
                  </a:lnTo>
                  <a:lnTo>
                    <a:pt x="4521" y="1075"/>
                  </a:lnTo>
                  <a:lnTo>
                    <a:pt x="4514" y="1066"/>
                  </a:lnTo>
                  <a:lnTo>
                    <a:pt x="4507" y="1056"/>
                  </a:lnTo>
                  <a:close/>
                  <a:moveTo>
                    <a:pt x="4692" y="995"/>
                  </a:moveTo>
                  <a:lnTo>
                    <a:pt x="4696" y="995"/>
                  </a:lnTo>
                  <a:lnTo>
                    <a:pt x="4699" y="997"/>
                  </a:lnTo>
                  <a:lnTo>
                    <a:pt x="4699" y="997"/>
                  </a:lnTo>
                  <a:lnTo>
                    <a:pt x="4701" y="998"/>
                  </a:lnTo>
                  <a:lnTo>
                    <a:pt x="4701" y="1000"/>
                  </a:lnTo>
                  <a:lnTo>
                    <a:pt x="4703" y="1002"/>
                  </a:lnTo>
                  <a:lnTo>
                    <a:pt x="4704" y="1005"/>
                  </a:lnTo>
                  <a:lnTo>
                    <a:pt x="4708" y="1011"/>
                  </a:lnTo>
                  <a:lnTo>
                    <a:pt x="4710" y="1017"/>
                  </a:lnTo>
                  <a:lnTo>
                    <a:pt x="4711" y="1024"/>
                  </a:lnTo>
                  <a:lnTo>
                    <a:pt x="4704" y="1024"/>
                  </a:lnTo>
                  <a:lnTo>
                    <a:pt x="4704" y="1017"/>
                  </a:lnTo>
                  <a:lnTo>
                    <a:pt x="4699" y="1014"/>
                  </a:lnTo>
                  <a:lnTo>
                    <a:pt x="4697" y="1009"/>
                  </a:lnTo>
                  <a:lnTo>
                    <a:pt x="4696" y="1005"/>
                  </a:lnTo>
                  <a:lnTo>
                    <a:pt x="4694" y="1000"/>
                  </a:lnTo>
                  <a:lnTo>
                    <a:pt x="4692" y="995"/>
                  </a:lnTo>
                  <a:close/>
                  <a:moveTo>
                    <a:pt x="4532" y="974"/>
                  </a:moveTo>
                  <a:lnTo>
                    <a:pt x="4535" y="974"/>
                  </a:lnTo>
                  <a:lnTo>
                    <a:pt x="4537" y="976"/>
                  </a:lnTo>
                  <a:lnTo>
                    <a:pt x="4537" y="977"/>
                  </a:lnTo>
                  <a:lnTo>
                    <a:pt x="4539" y="977"/>
                  </a:lnTo>
                  <a:lnTo>
                    <a:pt x="4540" y="977"/>
                  </a:lnTo>
                  <a:lnTo>
                    <a:pt x="4542" y="979"/>
                  </a:lnTo>
                  <a:lnTo>
                    <a:pt x="4544" y="984"/>
                  </a:lnTo>
                  <a:lnTo>
                    <a:pt x="4544" y="990"/>
                  </a:lnTo>
                  <a:lnTo>
                    <a:pt x="4546" y="993"/>
                  </a:lnTo>
                  <a:lnTo>
                    <a:pt x="4547" y="997"/>
                  </a:lnTo>
                  <a:lnTo>
                    <a:pt x="4549" y="1000"/>
                  </a:lnTo>
                  <a:lnTo>
                    <a:pt x="4551" y="1005"/>
                  </a:lnTo>
                  <a:lnTo>
                    <a:pt x="4539" y="1005"/>
                  </a:lnTo>
                  <a:lnTo>
                    <a:pt x="4537" y="997"/>
                  </a:lnTo>
                  <a:lnTo>
                    <a:pt x="4533" y="991"/>
                  </a:lnTo>
                  <a:lnTo>
                    <a:pt x="4532" y="984"/>
                  </a:lnTo>
                  <a:lnTo>
                    <a:pt x="4532" y="974"/>
                  </a:lnTo>
                  <a:close/>
                  <a:moveTo>
                    <a:pt x="2907" y="967"/>
                  </a:moveTo>
                  <a:lnTo>
                    <a:pt x="2907" y="974"/>
                  </a:lnTo>
                  <a:lnTo>
                    <a:pt x="2915" y="993"/>
                  </a:lnTo>
                  <a:lnTo>
                    <a:pt x="2915" y="1014"/>
                  </a:lnTo>
                  <a:lnTo>
                    <a:pt x="2910" y="1033"/>
                  </a:lnTo>
                  <a:lnTo>
                    <a:pt x="2901" y="1052"/>
                  </a:lnTo>
                  <a:lnTo>
                    <a:pt x="2891" y="1070"/>
                  </a:lnTo>
                  <a:lnTo>
                    <a:pt x="2882" y="1087"/>
                  </a:lnTo>
                  <a:lnTo>
                    <a:pt x="2875" y="1101"/>
                  </a:lnTo>
                  <a:lnTo>
                    <a:pt x="2872" y="1119"/>
                  </a:lnTo>
                  <a:lnTo>
                    <a:pt x="2870" y="1134"/>
                  </a:lnTo>
                  <a:lnTo>
                    <a:pt x="2868" y="1147"/>
                  </a:lnTo>
                  <a:lnTo>
                    <a:pt x="2861" y="1157"/>
                  </a:lnTo>
                  <a:lnTo>
                    <a:pt x="2849" y="1166"/>
                  </a:lnTo>
                  <a:lnTo>
                    <a:pt x="2849" y="1162"/>
                  </a:lnTo>
                  <a:lnTo>
                    <a:pt x="2842" y="1161"/>
                  </a:lnTo>
                  <a:lnTo>
                    <a:pt x="2837" y="1159"/>
                  </a:lnTo>
                  <a:lnTo>
                    <a:pt x="2832" y="1155"/>
                  </a:lnTo>
                  <a:lnTo>
                    <a:pt x="2828" y="1150"/>
                  </a:lnTo>
                  <a:lnTo>
                    <a:pt x="2826" y="1143"/>
                  </a:lnTo>
                  <a:lnTo>
                    <a:pt x="2819" y="1129"/>
                  </a:lnTo>
                  <a:lnTo>
                    <a:pt x="2818" y="1115"/>
                  </a:lnTo>
                  <a:lnTo>
                    <a:pt x="2823" y="1103"/>
                  </a:lnTo>
                  <a:lnTo>
                    <a:pt x="2828" y="1089"/>
                  </a:lnTo>
                  <a:lnTo>
                    <a:pt x="2833" y="1075"/>
                  </a:lnTo>
                  <a:lnTo>
                    <a:pt x="2833" y="1066"/>
                  </a:lnTo>
                  <a:lnTo>
                    <a:pt x="2832" y="1052"/>
                  </a:lnTo>
                  <a:lnTo>
                    <a:pt x="2830" y="1038"/>
                  </a:lnTo>
                  <a:lnTo>
                    <a:pt x="2830" y="1024"/>
                  </a:lnTo>
                  <a:lnTo>
                    <a:pt x="2849" y="1024"/>
                  </a:lnTo>
                  <a:lnTo>
                    <a:pt x="2854" y="1016"/>
                  </a:lnTo>
                  <a:lnTo>
                    <a:pt x="2865" y="1005"/>
                  </a:lnTo>
                  <a:lnTo>
                    <a:pt x="2875" y="993"/>
                  </a:lnTo>
                  <a:lnTo>
                    <a:pt x="2887" y="981"/>
                  </a:lnTo>
                  <a:lnTo>
                    <a:pt x="2898" y="972"/>
                  </a:lnTo>
                  <a:lnTo>
                    <a:pt x="2907" y="967"/>
                  </a:lnTo>
                  <a:close/>
                  <a:moveTo>
                    <a:pt x="4455" y="913"/>
                  </a:moveTo>
                  <a:lnTo>
                    <a:pt x="4469" y="918"/>
                  </a:lnTo>
                  <a:lnTo>
                    <a:pt x="4469" y="925"/>
                  </a:lnTo>
                  <a:lnTo>
                    <a:pt x="4458" y="925"/>
                  </a:lnTo>
                  <a:lnTo>
                    <a:pt x="4458" y="921"/>
                  </a:lnTo>
                  <a:lnTo>
                    <a:pt x="4457" y="920"/>
                  </a:lnTo>
                  <a:lnTo>
                    <a:pt x="4457" y="918"/>
                  </a:lnTo>
                  <a:lnTo>
                    <a:pt x="4455" y="918"/>
                  </a:lnTo>
                  <a:lnTo>
                    <a:pt x="4455" y="916"/>
                  </a:lnTo>
                  <a:lnTo>
                    <a:pt x="4455" y="913"/>
                  </a:lnTo>
                  <a:close/>
                  <a:moveTo>
                    <a:pt x="4205" y="909"/>
                  </a:moveTo>
                  <a:lnTo>
                    <a:pt x="4209" y="909"/>
                  </a:lnTo>
                  <a:lnTo>
                    <a:pt x="4210" y="918"/>
                  </a:lnTo>
                  <a:lnTo>
                    <a:pt x="4212" y="930"/>
                  </a:lnTo>
                  <a:lnTo>
                    <a:pt x="4217" y="944"/>
                  </a:lnTo>
                  <a:lnTo>
                    <a:pt x="4221" y="956"/>
                  </a:lnTo>
                  <a:lnTo>
                    <a:pt x="4224" y="963"/>
                  </a:lnTo>
                  <a:lnTo>
                    <a:pt x="4226" y="965"/>
                  </a:lnTo>
                  <a:lnTo>
                    <a:pt x="4231" y="967"/>
                  </a:lnTo>
                  <a:lnTo>
                    <a:pt x="4235" y="967"/>
                  </a:lnTo>
                  <a:lnTo>
                    <a:pt x="4240" y="969"/>
                  </a:lnTo>
                  <a:lnTo>
                    <a:pt x="4244" y="969"/>
                  </a:lnTo>
                  <a:lnTo>
                    <a:pt x="4247" y="970"/>
                  </a:lnTo>
                  <a:lnTo>
                    <a:pt x="4247" y="976"/>
                  </a:lnTo>
                  <a:lnTo>
                    <a:pt x="4251" y="988"/>
                  </a:lnTo>
                  <a:lnTo>
                    <a:pt x="4254" y="1002"/>
                  </a:lnTo>
                  <a:lnTo>
                    <a:pt x="4259" y="1019"/>
                  </a:lnTo>
                  <a:lnTo>
                    <a:pt x="4263" y="1031"/>
                  </a:lnTo>
                  <a:lnTo>
                    <a:pt x="4266" y="1040"/>
                  </a:lnTo>
                  <a:lnTo>
                    <a:pt x="4275" y="1040"/>
                  </a:lnTo>
                  <a:lnTo>
                    <a:pt x="4280" y="1042"/>
                  </a:lnTo>
                  <a:lnTo>
                    <a:pt x="4286" y="1044"/>
                  </a:lnTo>
                  <a:lnTo>
                    <a:pt x="4289" y="1047"/>
                  </a:lnTo>
                  <a:lnTo>
                    <a:pt x="4292" y="1052"/>
                  </a:lnTo>
                  <a:lnTo>
                    <a:pt x="4301" y="1065"/>
                  </a:lnTo>
                  <a:lnTo>
                    <a:pt x="4305" y="1082"/>
                  </a:lnTo>
                  <a:lnTo>
                    <a:pt x="4324" y="1082"/>
                  </a:lnTo>
                  <a:lnTo>
                    <a:pt x="4331" y="1100"/>
                  </a:lnTo>
                  <a:lnTo>
                    <a:pt x="4341" y="1112"/>
                  </a:lnTo>
                  <a:lnTo>
                    <a:pt x="4350" y="1124"/>
                  </a:lnTo>
                  <a:lnTo>
                    <a:pt x="4359" y="1140"/>
                  </a:lnTo>
                  <a:lnTo>
                    <a:pt x="4362" y="1166"/>
                  </a:lnTo>
                  <a:lnTo>
                    <a:pt x="4361" y="1187"/>
                  </a:lnTo>
                  <a:lnTo>
                    <a:pt x="4355" y="1208"/>
                  </a:lnTo>
                  <a:lnTo>
                    <a:pt x="4347" y="1227"/>
                  </a:lnTo>
                  <a:lnTo>
                    <a:pt x="4338" y="1248"/>
                  </a:lnTo>
                  <a:lnTo>
                    <a:pt x="4327" y="1271"/>
                  </a:lnTo>
                  <a:lnTo>
                    <a:pt x="4324" y="1285"/>
                  </a:lnTo>
                  <a:lnTo>
                    <a:pt x="4319" y="1299"/>
                  </a:lnTo>
                  <a:lnTo>
                    <a:pt x="4315" y="1314"/>
                  </a:lnTo>
                  <a:lnTo>
                    <a:pt x="4310" y="1326"/>
                  </a:lnTo>
                  <a:lnTo>
                    <a:pt x="4301" y="1335"/>
                  </a:lnTo>
                  <a:lnTo>
                    <a:pt x="4291" y="1340"/>
                  </a:lnTo>
                  <a:lnTo>
                    <a:pt x="4279" y="1346"/>
                  </a:lnTo>
                  <a:lnTo>
                    <a:pt x="4266" y="1351"/>
                  </a:lnTo>
                  <a:lnTo>
                    <a:pt x="4258" y="1354"/>
                  </a:lnTo>
                  <a:lnTo>
                    <a:pt x="4247" y="1346"/>
                  </a:lnTo>
                  <a:lnTo>
                    <a:pt x="4235" y="1335"/>
                  </a:lnTo>
                  <a:lnTo>
                    <a:pt x="4226" y="1342"/>
                  </a:lnTo>
                  <a:lnTo>
                    <a:pt x="4216" y="1346"/>
                  </a:lnTo>
                  <a:lnTo>
                    <a:pt x="4203" y="1344"/>
                  </a:lnTo>
                  <a:lnTo>
                    <a:pt x="4190" y="1342"/>
                  </a:lnTo>
                  <a:lnTo>
                    <a:pt x="4174" y="1340"/>
                  </a:lnTo>
                  <a:lnTo>
                    <a:pt x="4167" y="1305"/>
                  </a:lnTo>
                  <a:lnTo>
                    <a:pt x="4162" y="1304"/>
                  </a:lnTo>
                  <a:lnTo>
                    <a:pt x="4156" y="1302"/>
                  </a:lnTo>
                  <a:lnTo>
                    <a:pt x="4151" y="1300"/>
                  </a:lnTo>
                  <a:lnTo>
                    <a:pt x="4148" y="1297"/>
                  </a:lnTo>
                  <a:lnTo>
                    <a:pt x="4144" y="1295"/>
                  </a:lnTo>
                  <a:lnTo>
                    <a:pt x="4142" y="1293"/>
                  </a:lnTo>
                  <a:lnTo>
                    <a:pt x="4142" y="1292"/>
                  </a:lnTo>
                  <a:lnTo>
                    <a:pt x="4144" y="1290"/>
                  </a:lnTo>
                  <a:lnTo>
                    <a:pt x="4144" y="1288"/>
                  </a:lnTo>
                  <a:lnTo>
                    <a:pt x="4144" y="1286"/>
                  </a:lnTo>
                  <a:lnTo>
                    <a:pt x="4142" y="1285"/>
                  </a:lnTo>
                  <a:lnTo>
                    <a:pt x="4141" y="1283"/>
                  </a:lnTo>
                  <a:lnTo>
                    <a:pt x="4135" y="1281"/>
                  </a:lnTo>
                  <a:lnTo>
                    <a:pt x="4134" y="1283"/>
                  </a:lnTo>
                  <a:lnTo>
                    <a:pt x="4134" y="1285"/>
                  </a:lnTo>
                  <a:lnTo>
                    <a:pt x="4134" y="1285"/>
                  </a:lnTo>
                  <a:lnTo>
                    <a:pt x="4132" y="1286"/>
                  </a:lnTo>
                  <a:lnTo>
                    <a:pt x="4130" y="1286"/>
                  </a:lnTo>
                  <a:lnTo>
                    <a:pt x="4128" y="1286"/>
                  </a:lnTo>
                  <a:lnTo>
                    <a:pt x="4128" y="1281"/>
                  </a:lnTo>
                  <a:lnTo>
                    <a:pt x="4123" y="1281"/>
                  </a:lnTo>
                  <a:lnTo>
                    <a:pt x="4123" y="1278"/>
                  </a:lnTo>
                  <a:lnTo>
                    <a:pt x="4130" y="1274"/>
                  </a:lnTo>
                  <a:lnTo>
                    <a:pt x="4135" y="1269"/>
                  </a:lnTo>
                  <a:lnTo>
                    <a:pt x="4139" y="1264"/>
                  </a:lnTo>
                  <a:lnTo>
                    <a:pt x="4135" y="1264"/>
                  </a:lnTo>
                  <a:lnTo>
                    <a:pt x="4135" y="1258"/>
                  </a:lnTo>
                  <a:lnTo>
                    <a:pt x="4127" y="1267"/>
                  </a:lnTo>
                  <a:lnTo>
                    <a:pt x="4118" y="1272"/>
                  </a:lnTo>
                  <a:lnTo>
                    <a:pt x="4104" y="1278"/>
                  </a:lnTo>
                  <a:lnTo>
                    <a:pt x="4099" y="1267"/>
                  </a:lnTo>
                  <a:lnTo>
                    <a:pt x="4092" y="1257"/>
                  </a:lnTo>
                  <a:lnTo>
                    <a:pt x="4083" y="1248"/>
                  </a:lnTo>
                  <a:lnTo>
                    <a:pt x="4071" y="1241"/>
                  </a:lnTo>
                  <a:lnTo>
                    <a:pt x="4055" y="1239"/>
                  </a:lnTo>
                  <a:lnTo>
                    <a:pt x="4045" y="1236"/>
                  </a:lnTo>
                  <a:lnTo>
                    <a:pt x="4031" y="1234"/>
                  </a:lnTo>
                  <a:lnTo>
                    <a:pt x="4011" y="1236"/>
                  </a:lnTo>
                  <a:lnTo>
                    <a:pt x="3992" y="1237"/>
                  </a:lnTo>
                  <a:lnTo>
                    <a:pt x="3973" y="1241"/>
                  </a:lnTo>
                  <a:lnTo>
                    <a:pt x="3956" y="1244"/>
                  </a:lnTo>
                  <a:lnTo>
                    <a:pt x="3943" y="1248"/>
                  </a:lnTo>
                  <a:lnTo>
                    <a:pt x="3936" y="1271"/>
                  </a:lnTo>
                  <a:lnTo>
                    <a:pt x="3919" y="1271"/>
                  </a:lnTo>
                  <a:lnTo>
                    <a:pt x="3903" y="1269"/>
                  </a:lnTo>
                  <a:lnTo>
                    <a:pt x="3886" y="1271"/>
                  </a:lnTo>
                  <a:lnTo>
                    <a:pt x="3874" y="1274"/>
                  </a:lnTo>
                  <a:lnTo>
                    <a:pt x="3861" y="1279"/>
                  </a:lnTo>
                  <a:lnTo>
                    <a:pt x="3851" y="1285"/>
                  </a:lnTo>
                  <a:lnTo>
                    <a:pt x="3839" y="1286"/>
                  </a:lnTo>
                  <a:lnTo>
                    <a:pt x="3825" y="1286"/>
                  </a:lnTo>
                  <a:lnTo>
                    <a:pt x="3821" y="1279"/>
                  </a:lnTo>
                  <a:lnTo>
                    <a:pt x="3818" y="1274"/>
                  </a:lnTo>
                  <a:lnTo>
                    <a:pt x="3812" y="1269"/>
                  </a:lnTo>
                  <a:lnTo>
                    <a:pt x="3809" y="1264"/>
                  </a:lnTo>
                  <a:lnTo>
                    <a:pt x="3818" y="1251"/>
                  </a:lnTo>
                  <a:lnTo>
                    <a:pt x="3819" y="1236"/>
                  </a:lnTo>
                  <a:lnTo>
                    <a:pt x="3818" y="1218"/>
                  </a:lnTo>
                  <a:lnTo>
                    <a:pt x="3811" y="1201"/>
                  </a:lnTo>
                  <a:lnTo>
                    <a:pt x="3804" y="1182"/>
                  </a:lnTo>
                  <a:lnTo>
                    <a:pt x="3795" y="1164"/>
                  </a:lnTo>
                  <a:lnTo>
                    <a:pt x="3790" y="1148"/>
                  </a:lnTo>
                  <a:lnTo>
                    <a:pt x="3786" y="1136"/>
                  </a:lnTo>
                  <a:lnTo>
                    <a:pt x="3790" y="1136"/>
                  </a:lnTo>
                  <a:lnTo>
                    <a:pt x="3793" y="1138"/>
                  </a:lnTo>
                  <a:lnTo>
                    <a:pt x="3795" y="1138"/>
                  </a:lnTo>
                  <a:lnTo>
                    <a:pt x="3797" y="1140"/>
                  </a:lnTo>
                  <a:lnTo>
                    <a:pt x="3797" y="1140"/>
                  </a:lnTo>
                  <a:lnTo>
                    <a:pt x="3799" y="1138"/>
                  </a:lnTo>
                  <a:lnTo>
                    <a:pt x="3800" y="1136"/>
                  </a:lnTo>
                  <a:lnTo>
                    <a:pt x="3802" y="1133"/>
                  </a:lnTo>
                  <a:lnTo>
                    <a:pt x="3793" y="1124"/>
                  </a:lnTo>
                  <a:lnTo>
                    <a:pt x="3790" y="1113"/>
                  </a:lnTo>
                  <a:lnTo>
                    <a:pt x="3786" y="1101"/>
                  </a:lnTo>
                  <a:lnTo>
                    <a:pt x="3795" y="1091"/>
                  </a:lnTo>
                  <a:lnTo>
                    <a:pt x="3802" y="1080"/>
                  </a:lnTo>
                  <a:lnTo>
                    <a:pt x="3809" y="1070"/>
                  </a:lnTo>
                  <a:lnTo>
                    <a:pt x="3819" y="1061"/>
                  </a:lnTo>
                  <a:lnTo>
                    <a:pt x="3832" y="1056"/>
                  </a:lnTo>
                  <a:lnTo>
                    <a:pt x="3840" y="1056"/>
                  </a:lnTo>
                  <a:lnTo>
                    <a:pt x="3854" y="1054"/>
                  </a:lnTo>
                  <a:lnTo>
                    <a:pt x="3872" y="1051"/>
                  </a:lnTo>
                  <a:lnTo>
                    <a:pt x="3888" y="1047"/>
                  </a:lnTo>
                  <a:lnTo>
                    <a:pt x="3902" y="1044"/>
                  </a:lnTo>
                  <a:lnTo>
                    <a:pt x="3907" y="1031"/>
                  </a:lnTo>
                  <a:lnTo>
                    <a:pt x="3915" y="1017"/>
                  </a:lnTo>
                  <a:lnTo>
                    <a:pt x="3926" y="1007"/>
                  </a:lnTo>
                  <a:lnTo>
                    <a:pt x="3940" y="1002"/>
                  </a:lnTo>
                  <a:lnTo>
                    <a:pt x="3940" y="990"/>
                  </a:lnTo>
                  <a:lnTo>
                    <a:pt x="3947" y="986"/>
                  </a:lnTo>
                  <a:lnTo>
                    <a:pt x="3956" y="977"/>
                  </a:lnTo>
                  <a:lnTo>
                    <a:pt x="3966" y="969"/>
                  </a:lnTo>
                  <a:lnTo>
                    <a:pt x="3977" y="962"/>
                  </a:lnTo>
                  <a:lnTo>
                    <a:pt x="3987" y="956"/>
                  </a:lnTo>
                  <a:lnTo>
                    <a:pt x="3994" y="960"/>
                  </a:lnTo>
                  <a:lnTo>
                    <a:pt x="3996" y="962"/>
                  </a:lnTo>
                  <a:lnTo>
                    <a:pt x="3996" y="965"/>
                  </a:lnTo>
                  <a:lnTo>
                    <a:pt x="3996" y="969"/>
                  </a:lnTo>
                  <a:lnTo>
                    <a:pt x="3998" y="974"/>
                  </a:lnTo>
                  <a:lnTo>
                    <a:pt x="4003" y="976"/>
                  </a:lnTo>
                  <a:lnTo>
                    <a:pt x="4008" y="976"/>
                  </a:lnTo>
                  <a:lnTo>
                    <a:pt x="4011" y="977"/>
                  </a:lnTo>
                  <a:lnTo>
                    <a:pt x="4017" y="979"/>
                  </a:lnTo>
                  <a:lnTo>
                    <a:pt x="4020" y="963"/>
                  </a:lnTo>
                  <a:lnTo>
                    <a:pt x="4025" y="955"/>
                  </a:lnTo>
                  <a:lnTo>
                    <a:pt x="4032" y="949"/>
                  </a:lnTo>
                  <a:lnTo>
                    <a:pt x="4041" y="944"/>
                  </a:lnTo>
                  <a:lnTo>
                    <a:pt x="4050" y="941"/>
                  </a:lnTo>
                  <a:lnTo>
                    <a:pt x="4059" y="932"/>
                  </a:lnTo>
                  <a:lnTo>
                    <a:pt x="4055" y="930"/>
                  </a:lnTo>
                  <a:lnTo>
                    <a:pt x="4055" y="928"/>
                  </a:lnTo>
                  <a:lnTo>
                    <a:pt x="4053" y="927"/>
                  </a:lnTo>
                  <a:lnTo>
                    <a:pt x="4052" y="925"/>
                  </a:lnTo>
                  <a:lnTo>
                    <a:pt x="4066" y="925"/>
                  </a:lnTo>
                  <a:lnTo>
                    <a:pt x="4080" y="932"/>
                  </a:lnTo>
                  <a:lnTo>
                    <a:pt x="4095" y="934"/>
                  </a:lnTo>
                  <a:lnTo>
                    <a:pt x="4111" y="934"/>
                  </a:lnTo>
                  <a:lnTo>
                    <a:pt x="4128" y="932"/>
                  </a:lnTo>
                  <a:lnTo>
                    <a:pt x="4128" y="941"/>
                  </a:lnTo>
                  <a:lnTo>
                    <a:pt x="4116" y="956"/>
                  </a:lnTo>
                  <a:lnTo>
                    <a:pt x="4109" y="979"/>
                  </a:lnTo>
                  <a:lnTo>
                    <a:pt x="4121" y="986"/>
                  </a:lnTo>
                  <a:lnTo>
                    <a:pt x="4137" y="995"/>
                  </a:lnTo>
                  <a:lnTo>
                    <a:pt x="4153" y="1004"/>
                  </a:lnTo>
                  <a:lnTo>
                    <a:pt x="4169" y="1009"/>
                  </a:lnTo>
                  <a:lnTo>
                    <a:pt x="4181" y="1009"/>
                  </a:lnTo>
                  <a:lnTo>
                    <a:pt x="4190" y="995"/>
                  </a:lnTo>
                  <a:lnTo>
                    <a:pt x="4195" y="972"/>
                  </a:lnTo>
                  <a:lnTo>
                    <a:pt x="4196" y="949"/>
                  </a:lnTo>
                  <a:lnTo>
                    <a:pt x="4200" y="927"/>
                  </a:lnTo>
                  <a:lnTo>
                    <a:pt x="4205" y="909"/>
                  </a:lnTo>
                  <a:close/>
                  <a:moveTo>
                    <a:pt x="4439" y="897"/>
                  </a:moveTo>
                  <a:lnTo>
                    <a:pt x="4443" y="901"/>
                  </a:lnTo>
                  <a:lnTo>
                    <a:pt x="4446" y="904"/>
                  </a:lnTo>
                  <a:lnTo>
                    <a:pt x="4450" y="906"/>
                  </a:lnTo>
                  <a:lnTo>
                    <a:pt x="4450" y="913"/>
                  </a:lnTo>
                  <a:lnTo>
                    <a:pt x="4443" y="913"/>
                  </a:lnTo>
                  <a:lnTo>
                    <a:pt x="4441" y="913"/>
                  </a:lnTo>
                  <a:lnTo>
                    <a:pt x="4439" y="911"/>
                  </a:lnTo>
                  <a:lnTo>
                    <a:pt x="4437" y="911"/>
                  </a:lnTo>
                  <a:lnTo>
                    <a:pt x="4436" y="911"/>
                  </a:lnTo>
                  <a:lnTo>
                    <a:pt x="4430" y="909"/>
                  </a:lnTo>
                  <a:lnTo>
                    <a:pt x="4432" y="906"/>
                  </a:lnTo>
                  <a:lnTo>
                    <a:pt x="4432" y="902"/>
                  </a:lnTo>
                  <a:lnTo>
                    <a:pt x="4432" y="902"/>
                  </a:lnTo>
                  <a:lnTo>
                    <a:pt x="4432" y="901"/>
                  </a:lnTo>
                  <a:lnTo>
                    <a:pt x="4434" y="901"/>
                  </a:lnTo>
                  <a:lnTo>
                    <a:pt x="4436" y="901"/>
                  </a:lnTo>
                  <a:lnTo>
                    <a:pt x="4439" y="897"/>
                  </a:lnTo>
                  <a:close/>
                  <a:moveTo>
                    <a:pt x="3867" y="897"/>
                  </a:moveTo>
                  <a:lnTo>
                    <a:pt x="3874" y="899"/>
                  </a:lnTo>
                  <a:lnTo>
                    <a:pt x="3879" y="899"/>
                  </a:lnTo>
                  <a:lnTo>
                    <a:pt x="3884" y="899"/>
                  </a:lnTo>
                  <a:lnTo>
                    <a:pt x="3888" y="901"/>
                  </a:lnTo>
                  <a:lnTo>
                    <a:pt x="3893" y="902"/>
                  </a:lnTo>
                  <a:lnTo>
                    <a:pt x="3893" y="909"/>
                  </a:lnTo>
                  <a:lnTo>
                    <a:pt x="3889" y="909"/>
                  </a:lnTo>
                  <a:lnTo>
                    <a:pt x="3889" y="913"/>
                  </a:lnTo>
                  <a:lnTo>
                    <a:pt x="3884" y="911"/>
                  </a:lnTo>
                  <a:lnTo>
                    <a:pt x="3879" y="909"/>
                  </a:lnTo>
                  <a:lnTo>
                    <a:pt x="3874" y="906"/>
                  </a:lnTo>
                  <a:lnTo>
                    <a:pt x="3870" y="902"/>
                  </a:lnTo>
                  <a:lnTo>
                    <a:pt x="3867" y="897"/>
                  </a:lnTo>
                  <a:close/>
                  <a:moveTo>
                    <a:pt x="4443" y="887"/>
                  </a:moveTo>
                  <a:lnTo>
                    <a:pt x="4455" y="887"/>
                  </a:lnTo>
                  <a:lnTo>
                    <a:pt x="4462" y="909"/>
                  </a:lnTo>
                  <a:lnTo>
                    <a:pt x="4455" y="909"/>
                  </a:lnTo>
                  <a:lnTo>
                    <a:pt x="4455" y="906"/>
                  </a:lnTo>
                  <a:lnTo>
                    <a:pt x="4450" y="902"/>
                  </a:lnTo>
                  <a:lnTo>
                    <a:pt x="4448" y="899"/>
                  </a:lnTo>
                  <a:lnTo>
                    <a:pt x="4446" y="895"/>
                  </a:lnTo>
                  <a:lnTo>
                    <a:pt x="4444" y="892"/>
                  </a:lnTo>
                  <a:lnTo>
                    <a:pt x="4443" y="887"/>
                  </a:lnTo>
                  <a:close/>
                  <a:moveTo>
                    <a:pt x="3963" y="883"/>
                  </a:moveTo>
                  <a:lnTo>
                    <a:pt x="3982" y="883"/>
                  </a:lnTo>
                  <a:lnTo>
                    <a:pt x="3982" y="887"/>
                  </a:lnTo>
                  <a:lnTo>
                    <a:pt x="3978" y="887"/>
                  </a:lnTo>
                  <a:lnTo>
                    <a:pt x="3966" y="895"/>
                  </a:lnTo>
                  <a:lnTo>
                    <a:pt x="3952" y="904"/>
                  </a:lnTo>
                  <a:lnTo>
                    <a:pt x="3940" y="913"/>
                  </a:lnTo>
                  <a:lnTo>
                    <a:pt x="3936" y="913"/>
                  </a:lnTo>
                  <a:lnTo>
                    <a:pt x="3935" y="911"/>
                  </a:lnTo>
                  <a:lnTo>
                    <a:pt x="3935" y="911"/>
                  </a:lnTo>
                  <a:lnTo>
                    <a:pt x="3933" y="911"/>
                  </a:lnTo>
                  <a:lnTo>
                    <a:pt x="3931" y="909"/>
                  </a:lnTo>
                  <a:lnTo>
                    <a:pt x="3928" y="909"/>
                  </a:lnTo>
                  <a:lnTo>
                    <a:pt x="3928" y="906"/>
                  </a:lnTo>
                  <a:lnTo>
                    <a:pt x="3945" y="895"/>
                  </a:lnTo>
                  <a:lnTo>
                    <a:pt x="3963" y="883"/>
                  </a:lnTo>
                  <a:close/>
                  <a:moveTo>
                    <a:pt x="3917" y="878"/>
                  </a:moveTo>
                  <a:lnTo>
                    <a:pt x="3921" y="881"/>
                  </a:lnTo>
                  <a:lnTo>
                    <a:pt x="3922" y="881"/>
                  </a:lnTo>
                  <a:lnTo>
                    <a:pt x="3922" y="881"/>
                  </a:lnTo>
                  <a:lnTo>
                    <a:pt x="3922" y="883"/>
                  </a:lnTo>
                  <a:lnTo>
                    <a:pt x="3922" y="883"/>
                  </a:lnTo>
                  <a:lnTo>
                    <a:pt x="3922" y="887"/>
                  </a:lnTo>
                  <a:lnTo>
                    <a:pt x="3924" y="890"/>
                  </a:lnTo>
                  <a:lnTo>
                    <a:pt x="3917" y="890"/>
                  </a:lnTo>
                  <a:lnTo>
                    <a:pt x="3905" y="894"/>
                  </a:lnTo>
                  <a:lnTo>
                    <a:pt x="3891" y="894"/>
                  </a:lnTo>
                  <a:lnTo>
                    <a:pt x="3879" y="890"/>
                  </a:lnTo>
                  <a:lnTo>
                    <a:pt x="3879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1" y="888"/>
                  </a:lnTo>
                  <a:lnTo>
                    <a:pt x="3882" y="887"/>
                  </a:lnTo>
                  <a:lnTo>
                    <a:pt x="3891" y="883"/>
                  </a:lnTo>
                  <a:lnTo>
                    <a:pt x="3900" y="883"/>
                  </a:lnTo>
                  <a:lnTo>
                    <a:pt x="3908" y="883"/>
                  </a:lnTo>
                  <a:lnTo>
                    <a:pt x="3917" y="878"/>
                  </a:lnTo>
                  <a:close/>
                  <a:moveTo>
                    <a:pt x="3851" y="878"/>
                  </a:moveTo>
                  <a:lnTo>
                    <a:pt x="3858" y="880"/>
                  </a:lnTo>
                  <a:lnTo>
                    <a:pt x="3861" y="881"/>
                  </a:lnTo>
                  <a:lnTo>
                    <a:pt x="3865" y="883"/>
                  </a:lnTo>
                  <a:lnTo>
                    <a:pt x="3868" y="887"/>
                  </a:lnTo>
                  <a:lnTo>
                    <a:pt x="3870" y="890"/>
                  </a:lnTo>
                  <a:lnTo>
                    <a:pt x="3867" y="890"/>
                  </a:lnTo>
                  <a:lnTo>
                    <a:pt x="3858" y="894"/>
                  </a:lnTo>
                  <a:lnTo>
                    <a:pt x="3847" y="894"/>
                  </a:lnTo>
                  <a:lnTo>
                    <a:pt x="3835" y="894"/>
                  </a:lnTo>
                  <a:lnTo>
                    <a:pt x="3835" y="887"/>
                  </a:lnTo>
                  <a:lnTo>
                    <a:pt x="3840" y="885"/>
                  </a:lnTo>
                  <a:lnTo>
                    <a:pt x="3846" y="883"/>
                  </a:lnTo>
                  <a:lnTo>
                    <a:pt x="3847" y="881"/>
                  </a:lnTo>
                  <a:lnTo>
                    <a:pt x="3851" y="878"/>
                  </a:lnTo>
                  <a:close/>
                  <a:moveTo>
                    <a:pt x="4411" y="871"/>
                  </a:moveTo>
                  <a:lnTo>
                    <a:pt x="4418" y="874"/>
                  </a:lnTo>
                  <a:lnTo>
                    <a:pt x="4422" y="876"/>
                  </a:lnTo>
                  <a:lnTo>
                    <a:pt x="4427" y="880"/>
                  </a:lnTo>
                  <a:lnTo>
                    <a:pt x="4430" y="883"/>
                  </a:lnTo>
                  <a:lnTo>
                    <a:pt x="4432" y="888"/>
                  </a:lnTo>
                  <a:lnTo>
                    <a:pt x="4436" y="894"/>
                  </a:lnTo>
                  <a:lnTo>
                    <a:pt x="4430" y="894"/>
                  </a:lnTo>
                  <a:lnTo>
                    <a:pt x="4427" y="890"/>
                  </a:lnTo>
                  <a:lnTo>
                    <a:pt x="4422" y="887"/>
                  </a:lnTo>
                  <a:lnTo>
                    <a:pt x="4418" y="883"/>
                  </a:lnTo>
                  <a:lnTo>
                    <a:pt x="4415" y="878"/>
                  </a:lnTo>
                  <a:lnTo>
                    <a:pt x="4411" y="871"/>
                  </a:lnTo>
                  <a:close/>
                  <a:moveTo>
                    <a:pt x="4385" y="864"/>
                  </a:moveTo>
                  <a:lnTo>
                    <a:pt x="4388" y="864"/>
                  </a:lnTo>
                  <a:lnTo>
                    <a:pt x="4390" y="866"/>
                  </a:lnTo>
                  <a:lnTo>
                    <a:pt x="4392" y="866"/>
                  </a:lnTo>
                  <a:lnTo>
                    <a:pt x="4394" y="867"/>
                  </a:lnTo>
                  <a:lnTo>
                    <a:pt x="4394" y="869"/>
                  </a:lnTo>
                  <a:lnTo>
                    <a:pt x="4397" y="871"/>
                  </a:lnTo>
                  <a:lnTo>
                    <a:pt x="4401" y="871"/>
                  </a:lnTo>
                  <a:lnTo>
                    <a:pt x="4401" y="874"/>
                  </a:lnTo>
                  <a:lnTo>
                    <a:pt x="4395" y="873"/>
                  </a:lnTo>
                  <a:lnTo>
                    <a:pt x="4392" y="871"/>
                  </a:lnTo>
                  <a:lnTo>
                    <a:pt x="4390" y="869"/>
                  </a:lnTo>
                  <a:lnTo>
                    <a:pt x="4388" y="867"/>
                  </a:lnTo>
                  <a:lnTo>
                    <a:pt x="4385" y="864"/>
                  </a:lnTo>
                  <a:close/>
                  <a:moveTo>
                    <a:pt x="4081" y="845"/>
                  </a:moveTo>
                  <a:lnTo>
                    <a:pt x="4094" y="848"/>
                  </a:lnTo>
                  <a:lnTo>
                    <a:pt x="4094" y="855"/>
                  </a:lnTo>
                  <a:lnTo>
                    <a:pt x="4085" y="860"/>
                  </a:lnTo>
                  <a:lnTo>
                    <a:pt x="4085" y="860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3" y="862"/>
                  </a:lnTo>
                  <a:lnTo>
                    <a:pt x="4081" y="864"/>
                  </a:lnTo>
                  <a:lnTo>
                    <a:pt x="4081" y="845"/>
                  </a:lnTo>
                  <a:close/>
                  <a:moveTo>
                    <a:pt x="4362" y="825"/>
                  </a:moveTo>
                  <a:lnTo>
                    <a:pt x="4373" y="832"/>
                  </a:lnTo>
                  <a:lnTo>
                    <a:pt x="4380" y="843"/>
                  </a:lnTo>
                  <a:lnTo>
                    <a:pt x="4385" y="855"/>
                  </a:lnTo>
                  <a:lnTo>
                    <a:pt x="4382" y="855"/>
                  </a:lnTo>
                  <a:lnTo>
                    <a:pt x="4382" y="860"/>
                  </a:lnTo>
                  <a:lnTo>
                    <a:pt x="4369" y="855"/>
                  </a:lnTo>
                  <a:lnTo>
                    <a:pt x="4366" y="846"/>
                  </a:lnTo>
                  <a:lnTo>
                    <a:pt x="4364" y="838"/>
                  </a:lnTo>
                  <a:lnTo>
                    <a:pt x="4362" y="825"/>
                  </a:lnTo>
                  <a:close/>
                  <a:moveTo>
                    <a:pt x="4331" y="825"/>
                  </a:moveTo>
                  <a:lnTo>
                    <a:pt x="4340" y="825"/>
                  </a:lnTo>
                  <a:lnTo>
                    <a:pt x="4340" y="845"/>
                  </a:lnTo>
                  <a:lnTo>
                    <a:pt x="4305" y="855"/>
                  </a:lnTo>
                  <a:lnTo>
                    <a:pt x="4299" y="853"/>
                  </a:lnTo>
                  <a:lnTo>
                    <a:pt x="4294" y="852"/>
                  </a:lnTo>
                  <a:lnTo>
                    <a:pt x="4287" y="850"/>
                  </a:lnTo>
                  <a:lnTo>
                    <a:pt x="4282" y="848"/>
                  </a:lnTo>
                  <a:lnTo>
                    <a:pt x="4282" y="841"/>
                  </a:lnTo>
                  <a:lnTo>
                    <a:pt x="4303" y="839"/>
                  </a:lnTo>
                  <a:lnTo>
                    <a:pt x="4319" y="834"/>
                  </a:lnTo>
                  <a:lnTo>
                    <a:pt x="4331" y="825"/>
                  </a:lnTo>
                  <a:close/>
                  <a:moveTo>
                    <a:pt x="3966" y="810"/>
                  </a:moveTo>
                  <a:lnTo>
                    <a:pt x="3982" y="810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4" y="812"/>
                  </a:lnTo>
                  <a:lnTo>
                    <a:pt x="3985" y="813"/>
                  </a:lnTo>
                  <a:lnTo>
                    <a:pt x="3985" y="820"/>
                  </a:lnTo>
                  <a:lnTo>
                    <a:pt x="3966" y="820"/>
                  </a:lnTo>
                  <a:lnTo>
                    <a:pt x="3966" y="810"/>
                  </a:lnTo>
                  <a:close/>
                  <a:moveTo>
                    <a:pt x="3994" y="806"/>
                  </a:moveTo>
                  <a:lnTo>
                    <a:pt x="4032" y="810"/>
                  </a:lnTo>
                  <a:lnTo>
                    <a:pt x="4032" y="813"/>
                  </a:lnTo>
                  <a:lnTo>
                    <a:pt x="4034" y="817"/>
                  </a:lnTo>
                  <a:lnTo>
                    <a:pt x="4034" y="820"/>
                  </a:lnTo>
                  <a:lnTo>
                    <a:pt x="4036" y="825"/>
                  </a:lnTo>
                  <a:lnTo>
                    <a:pt x="4032" y="825"/>
                  </a:lnTo>
                  <a:lnTo>
                    <a:pt x="4022" y="819"/>
                  </a:lnTo>
                  <a:lnTo>
                    <a:pt x="4010" y="817"/>
                  </a:lnTo>
                  <a:lnTo>
                    <a:pt x="3994" y="817"/>
                  </a:lnTo>
                  <a:lnTo>
                    <a:pt x="3994" y="806"/>
                  </a:lnTo>
                  <a:close/>
                  <a:moveTo>
                    <a:pt x="4312" y="798"/>
                  </a:moveTo>
                  <a:lnTo>
                    <a:pt x="4331" y="798"/>
                  </a:lnTo>
                  <a:lnTo>
                    <a:pt x="4340" y="808"/>
                  </a:lnTo>
                  <a:lnTo>
                    <a:pt x="4347" y="819"/>
                  </a:lnTo>
                  <a:lnTo>
                    <a:pt x="4350" y="832"/>
                  </a:lnTo>
                  <a:lnTo>
                    <a:pt x="4347" y="832"/>
                  </a:lnTo>
                  <a:lnTo>
                    <a:pt x="4338" y="824"/>
                  </a:lnTo>
                  <a:lnTo>
                    <a:pt x="4329" y="815"/>
                  </a:lnTo>
                  <a:lnTo>
                    <a:pt x="4319" y="808"/>
                  </a:lnTo>
                  <a:lnTo>
                    <a:pt x="4312" y="798"/>
                  </a:lnTo>
                  <a:close/>
                  <a:moveTo>
                    <a:pt x="4057" y="777"/>
                  </a:moveTo>
                  <a:lnTo>
                    <a:pt x="4067" y="777"/>
                  </a:lnTo>
                  <a:lnTo>
                    <a:pt x="4081" y="778"/>
                  </a:lnTo>
                  <a:lnTo>
                    <a:pt x="4085" y="791"/>
                  </a:lnTo>
                  <a:lnTo>
                    <a:pt x="4090" y="801"/>
                  </a:lnTo>
                  <a:lnTo>
                    <a:pt x="4097" y="810"/>
                  </a:lnTo>
                  <a:lnTo>
                    <a:pt x="4097" y="813"/>
                  </a:lnTo>
                  <a:lnTo>
                    <a:pt x="4100" y="813"/>
                  </a:lnTo>
                  <a:lnTo>
                    <a:pt x="4100" y="810"/>
                  </a:lnTo>
                  <a:lnTo>
                    <a:pt x="4109" y="801"/>
                  </a:lnTo>
                  <a:lnTo>
                    <a:pt x="4118" y="796"/>
                  </a:lnTo>
                  <a:lnTo>
                    <a:pt x="4130" y="792"/>
                  </a:lnTo>
                  <a:lnTo>
                    <a:pt x="4148" y="791"/>
                  </a:lnTo>
                  <a:lnTo>
                    <a:pt x="4162" y="799"/>
                  </a:lnTo>
                  <a:lnTo>
                    <a:pt x="4179" y="806"/>
                  </a:lnTo>
                  <a:lnTo>
                    <a:pt x="4200" y="813"/>
                  </a:lnTo>
                  <a:lnTo>
                    <a:pt x="4217" y="824"/>
                  </a:lnTo>
                  <a:lnTo>
                    <a:pt x="4231" y="834"/>
                  </a:lnTo>
                  <a:lnTo>
                    <a:pt x="4238" y="848"/>
                  </a:lnTo>
                  <a:lnTo>
                    <a:pt x="4251" y="850"/>
                  </a:lnTo>
                  <a:lnTo>
                    <a:pt x="4259" y="853"/>
                  </a:lnTo>
                  <a:lnTo>
                    <a:pt x="4270" y="855"/>
                  </a:lnTo>
                  <a:lnTo>
                    <a:pt x="4270" y="864"/>
                  </a:lnTo>
                  <a:lnTo>
                    <a:pt x="4268" y="864"/>
                  </a:lnTo>
                  <a:lnTo>
                    <a:pt x="4265" y="866"/>
                  </a:lnTo>
                  <a:lnTo>
                    <a:pt x="4261" y="866"/>
                  </a:lnTo>
                  <a:lnTo>
                    <a:pt x="4259" y="867"/>
                  </a:lnTo>
                  <a:lnTo>
                    <a:pt x="4258" y="869"/>
                  </a:lnTo>
                  <a:lnTo>
                    <a:pt x="4259" y="869"/>
                  </a:lnTo>
                  <a:lnTo>
                    <a:pt x="4263" y="871"/>
                  </a:lnTo>
                  <a:lnTo>
                    <a:pt x="4275" y="888"/>
                  </a:lnTo>
                  <a:lnTo>
                    <a:pt x="4292" y="902"/>
                  </a:lnTo>
                  <a:lnTo>
                    <a:pt x="4312" y="913"/>
                  </a:lnTo>
                  <a:lnTo>
                    <a:pt x="4312" y="921"/>
                  </a:lnTo>
                  <a:lnTo>
                    <a:pt x="4289" y="921"/>
                  </a:lnTo>
                  <a:lnTo>
                    <a:pt x="4286" y="918"/>
                  </a:lnTo>
                  <a:lnTo>
                    <a:pt x="4282" y="916"/>
                  </a:lnTo>
                  <a:lnTo>
                    <a:pt x="4279" y="916"/>
                  </a:lnTo>
                  <a:lnTo>
                    <a:pt x="4275" y="916"/>
                  </a:lnTo>
                  <a:lnTo>
                    <a:pt x="4272" y="915"/>
                  </a:lnTo>
                  <a:lnTo>
                    <a:pt x="4266" y="913"/>
                  </a:lnTo>
                  <a:lnTo>
                    <a:pt x="4261" y="909"/>
                  </a:lnTo>
                  <a:lnTo>
                    <a:pt x="4258" y="906"/>
                  </a:lnTo>
                  <a:lnTo>
                    <a:pt x="4254" y="899"/>
                  </a:lnTo>
                  <a:lnTo>
                    <a:pt x="4251" y="894"/>
                  </a:lnTo>
                  <a:lnTo>
                    <a:pt x="4247" y="890"/>
                  </a:lnTo>
                  <a:lnTo>
                    <a:pt x="4233" y="883"/>
                  </a:lnTo>
                  <a:lnTo>
                    <a:pt x="4223" y="883"/>
                  </a:lnTo>
                  <a:lnTo>
                    <a:pt x="4210" y="887"/>
                  </a:lnTo>
                  <a:lnTo>
                    <a:pt x="4198" y="894"/>
                  </a:lnTo>
                  <a:lnTo>
                    <a:pt x="4186" y="897"/>
                  </a:lnTo>
                  <a:lnTo>
                    <a:pt x="4174" y="890"/>
                  </a:lnTo>
                  <a:lnTo>
                    <a:pt x="4162" y="887"/>
                  </a:lnTo>
                  <a:lnTo>
                    <a:pt x="4149" y="885"/>
                  </a:lnTo>
                  <a:lnTo>
                    <a:pt x="4132" y="887"/>
                  </a:lnTo>
                  <a:lnTo>
                    <a:pt x="4134" y="880"/>
                  </a:lnTo>
                  <a:lnTo>
                    <a:pt x="4135" y="874"/>
                  </a:lnTo>
                  <a:lnTo>
                    <a:pt x="4137" y="871"/>
                  </a:lnTo>
                  <a:lnTo>
                    <a:pt x="4139" y="867"/>
                  </a:lnTo>
                  <a:lnTo>
                    <a:pt x="4141" y="864"/>
                  </a:lnTo>
                  <a:lnTo>
                    <a:pt x="4139" y="860"/>
                  </a:lnTo>
                  <a:lnTo>
                    <a:pt x="4130" y="845"/>
                  </a:lnTo>
                  <a:lnTo>
                    <a:pt x="4118" y="836"/>
                  </a:lnTo>
                  <a:lnTo>
                    <a:pt x="4104" y="832"/>
                  </a:lnTo>
                  <a:lnTo>
                    <a:pt x="4088" y="827"/>
                  </a:lnTo>
                  <a:lnTo>
                    <a:pt x="4073" y="824"/>
                  </a:lnTo>
                  <a:lnTo>
                    <a:pt x="4060" y="817"/>
                  </a:lnTo>
                  <a:lnTo>
                    <a:pt x="4052" y="806"/>
                  </a:lnTo>
                  <a:lnTo>
                    <a:pt x="4055" y="805"/>
                  </a:lnTo>
                  <a:lnTo>
                    <a:pt x="4057" y="805"/>
                  </a:lnTo>
                  <a:lnTo>
                    <a:pt x="4059" y="803"/>
                  </a:lnTo>
                  <a:lnTo>
                    <a:pt x="4059" y="803"/>
                  </a:lnTo>
                  <a:lnTo>
                    <a:pt x="4060" y="801"/>
                  </a:lnTo>
                  <a:lnTo>
                    <a:pt x="4062" y="798"/>
                  </a:lnTo>
                  <a:lnTo>
                    <a:pt x="4052" y="796"/>
                  </a:lnTo>
                  <a:lnTo>
                    <a:pt x="4041" y="791"/>
                  </a:lnTo>
                  <a:lnTo>
                    <a:pt x="4032" y="787"/>
                  </a:lnTo>
                  <a:lnTo>
                    <a:pt x="4032" y="778"/>
                  </a:lnTo>
                  <a:lnTo>
                    <a:pt x="4046" y="777"/>
                  </a:lnTo>
                  <a:lnTo>
                    <a:pt x="4057" y="777"/>
                  </a:lnTo>
                  <a:close/>
                  <a:moveTo>
                    <a:pt x="1543" y="756"/>
                  </a:moveTo>
                  <a:lnTo>
                    <a:pt x="1536" y="768"/>
                  </a:lnTo>
                  <a:lnTo>
                    <a:pt x="1531" y="768"/>
                  </a:lnTo>
                  <a:lnTo>
                    <a:pt x="1531" y="771"/>
                  </a:lnTo>
                  <a:lnTo>
                    <a:pt x="1542" y="775"/>
                  </a:lnTo>
                  <a:lnTo>
                    <a:pt x="1552" y="780"/>
                  </a:lnTo>
                  <a:lnTo>
                    <a:pt x="1559" y="785"/>
                  </a:lnTo>
                  <a:lnTo>
                    <a:pt x="1563" y="787"/>
                  </a:lnTo>
                  <a:lnTo>
                    <a:pt x="1564" y="785"/>
                  </a:lnTo>
                  <a:lnTo>
                    <a:pt x="1564" y="784"/>
                  </a:lnTo>
                  <a:lnTo>
                    <a:pt x="1564" y="784"/>
                  </a:lnTo>
                  <a:lnTo>
                    <a:pt x="1566" y="782"/>
                  </a:lnTo>
                  <a:lnTo>
                    <a:pt x="1566" y="778"/>
                  </a:lnTo>
                  <a:lnTo>
                    <a:pt x="1559" y="778"/>
                  </a:lnTo>
                  <a:lnTo>
                    <a:pt x="1557" y="778"/>
                  </a:lnTo>
                  <a:lnTo>
                    <a:pt x="1556" y="777"/>
                  </a:lnTo>
                  <a:lnTo>
                    <a:pt x="1554" y="777"/>
                  </a:lnTo>
                  <a:lnTo>
                    <a:pt x="1550" y="777"/>
                  </a:lnTo>
                  <a:lnTo>
                    <a:pt x="1547" y="775"/>
                  </a:lnTo>
                  <a:lnTo>
                    <a:pt x="1547" y="756"/>
                  </a:lnTo>
                  <a:lnTo>
                    <a:pt x="1543" y="756"/>
                  </a:lnTo>
                  <a:close/>
                  <a:moveTo>
                    <a:pt x="3952" y="743"/>
                  </a:moveTo>
                  <a:lnTo>
                    <a:pt x="3954" y="743"/>
                  </a:lnTo>
                  <a:lnTo>
                    <a:pt x="3954" y="745"/>
                  </a:lnTo>
                  <a:lnTo>
                    <a:pt x="3954" y="747"/>
                  </a:lnTo>
                  <a:lnTo>
                    <a:pt x="3956" y="747"/>
                  </a:lnTo>
                  <a:lnTo>
                    <a:pt x="3956" y="749"/>
                  </a:lnTo>
                  <a:lnTo>
                    <a:pt x="3959" y="749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7" y="750"/>
                  </a:lnTo>
                  <a:lnTo>
                    <a:pt x="3956" y="750"/>
                  </a:lnTo>
                  <a:lnTo>
                    <a:pt x="3956" y="752"/>
                  </a:lnTo>
                  <a:lnTo>
                    <a:pt x="3950" y="757"/>
                  </a:lnTo>
                  <a:lnTo>
                    <a:pt x="3945" y="763"/>
                  </a:lnTo>
                  <a:lnTo>
                    <a:pt x="3940" y="768"/>
                  </a:lnTo>
                  <a:lnTo>
                    <a:pt x="3921" y="766"/>
                  </a:lnTo>
                  <a:lnTo>
                    <a:pt x="3905" y="766"/>
                  </a:lnTo>
                  <a:lnTo>
                    <a:pt x="3886" y="768"/>
                  </a:lnTo>
                  <a:lnTo>
                    <a:pt x="3886" y="778"/>
                  </a:lnTo>
                  <a:lnTo>
                    <a:pt x="3889" y="780"/>
                  </a:lnTo>
                  <a:lnTo>
                    <a:pt x="3889" y="782"/>
                  </a:lnTo>
                  <a:lnTo>
                    <a:pt x="3891" y="784"/>
                  </a:lnTo>
                  <a:lnTo>
                    <a:pt x="3893" y="787"/>
                  </a:lnTo>
                  <a:lnTo>
                    <a:pt x="3912" y="780"/>
                  </a:lnTo>
                  <a:lnTo>
                    <a:pt x="3931" y="775"/>
                  </a:lnTo>
                  <a:lnTo>
                    <a:pt x="3931" y="784"/>
                  </a:lnTo>
                  <a:lnTo>
                    <a:pt x="3928" y="784"/>
                  </a:lnTo>
                  <a:lnTo>
                    <a:pt x="3922" y="787"/>
                  </a:lnTo>
                  <a:lnTo>
                    <a:pt x="3915" y="791"/>
                  </a:lnTo>
                  <a:lnTo>
                    <a:pt x="3908" y="794"/>
                  </a:lnTo>
                  <a:lnTo>
                    <a:pt x="3914" y="806"/>
                  </a:lnTo>
                  <a:lnTo>
                    <a:pt x="3921" y="817"/>
                  </a:lnTo>
                  <a:lnTo>
                    <a:pt x="3924" y="827"/>
                  </a:lnTo>
                  <a:lnTo>
                    <a:pt x="3928" y="845"/>
                  </a:lnTo>
                  <a:lnTo>
                    <a:pt x="3924" y="845"/>
                  </a:lnTo>
                  <a:lnTo>
                    <a:pt x="3924" y="848"/>
                  </a:lnTo>
                  <a:lnTo>
                    <a:pt x="3921" y="846"/>
                  </a:lnTo>
                  <a:lnTo>
                    <a:pt x="3919" y="846"/>
                  </a:lnTo>
                  <a:lnTo>
                    <a:pt x="3919" y="846"/>
                  </a:lnTo>
                  <a:lnTo>
                    <a:pt x="3919" y="845"/>
                  </a:lnTo>
                  <a:lnTo>
                    <a:pt x="3917" y="845"/>
                  </a:lnTo>
                  <a:lnTo>
                    <a:pt x="3907" y="834"/>
                  </a:lnTo>
                  <a:lnTo>
                    <a:pt x="3898" y="822"/>
                  </a:lnTo>
                  <a:lnTo>
                    <a:pt x="3889" y="810"/>
                  </a:lnTo>
                  <a:lnTo>
                    <a:pt x="3889" y="848"/>
                  </a:lnTo>
                  <a:lnTo>
                    <a:pt x="3874" y="848"/>
                  </a:lnTo>
                  <a:lnTo>
                    <a:pt x="3874" y="846"/>
                  </a:lnTo>
                  <a:lnTo>
                    <a:pt x="3872" y="846"/>
                  </a:lnTo>
                  <a:lnTo>
                    <a:pt x="3872" y="846"/>
                  </a:lnTo>
                  <a:lnTo>
                    <a:pt x="3872" y="846"/>
                  </a:lnTo>
                  <a:lnTo>
                    <a:pt x="3872" y="845"/>
                  </a:lnTo>
                  <a:lnTo>
                    <a:pt x="3870" y="845"/>
                  </a:lnTo>
                  <a:lnTo>
                    <a:pt x="3872" y="832"/>
                  </a:lnTo>
                  <a:lnTo>
                    <a:pt x="3870" y="825"/>
                  </a:lnTo>
                  <a:lnTo>
                    <a:pt x="3867" y="819"/>
                  </a:lnTo>
                  <a:lnTo>
                    <a:pt x="3863" y="810"/>
                  </a:lnTo>
                  <a:lnTo>
                    <a:pt x="3863" y="801"/>
                  </a:lnTo>
                  <a:lnTo>
                    <a:pt x="3868" y="791"/>
                  </a:lnTo>
                  <a:lnTo>
                    <a:pt x="3875" y="777"/>
                  </a:lnTo>
                  <a:lnTo>
                    <a:pt x="3882" y="764"/>
                  </a:lnTo>
                  <a:lnTo>
                    <a:pt x="3889" y="754"/>
                  </a:lnTo>
                  <a:lnTo>
                    <a:pt x="3893" y="749"/>
                  </a:lnTo>
                  <a:lnTo>
                    <a:pt x="3910" y="754"/>
                  </a:lnTo>
                  <a:lnTo>
                    <a:pt x="3921" y="754"/>
                  </a:lnTo>
                  <a:lnTo>
                    <a:pt x="3929" y="752"/>
                  </a:lnTo>
                  <a:lnTo>
                    <a:pt x="3940" y="749"/>
                  </a:lnTo>
                  <a:lnTo>
                    <a:pt x="3950" y="743"/>
                  </a:lnTo>
                  <a:lnTo>
                    <a:pt x="3952" y="743"/>
                  </a:lnTo>
                  <a:close/>
                  <a:moveTo>
                    <a:pt x="3989" y="740"/>
                  </a:moveTo>
                  <a:lnTo>
                    <a:pt x="3996" y="743"/>
                  </a:lnTo>
                  <a:lnTo>
                    <a:pt x="3999" y="745"/>
                  </a:lnTo>
                  <a:lnTo>
                    <a:pt x="4003" y="749"/>
                  </a:lnTo>
                  <a:lnTo>
                    <a:pt x="4004" y="752"/>
                  </a:lnTo>
                  <a:lnTo>
                    <a:pt x="4004" y="759"/>
                  </a:lnTo>
                  <a:lnTo>
                    <a:pt x="4004" y="768"/>
                  </a:lnTo>
                  <a:lnTo>
                    <a:pt x="4001" y="770"/>
                  </a:lnTo>
                  <a:lnTo>
                    <a:pt x="3999" y="771"/>
                  </a:lnTo>
                  <a:lnTo>
                    <a:pt x="3999" y="773"/>
                  </a:lnTo>
                  <a:lnTo>
                    <a:pt x="3999" y="775"/>
                  </a:lnTo>
                  <a:lnTo>
                    <a:pt x="3999" y="777"/>
                  </a:lnTo>
                  <a:lnTo>
                    <a:pt x="3999" y="778"/>
                  </a:lnTo>
                  <a:lnTo>
                    <a:pt x="3998" y="780"/>
                  </a:lnTo>
                  <a:lnTo>
                    <a:pt x="3994" y="784"/>
                  </a:lnTo>
                  <a:lnTo>
                    <a:pt x="3994" y="775"/>
                  </a:lnTo>
                  <a:lnTo>
                    <a:pt x="3987" y="764"/>
                  </a:lnTo>
                  <a:lnTo>
                    <a:pt x="3987" y="752"/>
                  </a:lnTo>
                  <a:lnTo>
                    <a:pt x="3989" y="740"/>
                  </a:lnTo>
                  <a:close/>
                  <a:moveTo>
                    <a:pt x="3533" y="691"/>
                  </a:moveTo>
                  <a:lnTo>
                    <a:pt x="3566" y="695"/>
                  </a:lnTo>
                  <a:lnTo>
                    <a:pt x="3579" y="710"/>
                  </a:lnTo>
                  <a:lnTo>
                    <a:pt x="3593" y="719"/>
                  </a:lnTo>
                  <a:lnTo>
                    <a:pt x="3607" y="728"/>
                  </a:lnTo>
                  <a:lnTo>
                    <a:pt x="3624" y="736"/>
                  </a:lnTo>
                  <a:lnTo>
                    <a:pt x="3629" y="740"/>
                  </a:lnTo>
                  <a:lnTo>
                    <a:pt x="3629" y="742"/>
                  </a:lnTo>
                  <a:lnTo>
                    <a:pt x="3631" y="742"/>
                  </a:lnTo>
                  <a:lnTo>
                    <a:pt x="3638" y="749"/>
                  </a:lnTo>
                  <a:lnTo>
                    <a:pt x="3650" y="763"/>
                  </a:lnTo>
                  <a:lnTo>
                    <a:pt x="3661" y="778"/>
                  </a:lnTo>
                  <a:lnTo>
                    <a:pt x="3673" y="796"/>
                  </a:lnTo>
                  <a:lnTo>
                    <a:pt x="3690" y="810"/>
                  </a:lnTo>
                  <a:lnTo>
                    <a:pt x="3687" y="827"/>
                  </a:lnTo>
                  <a:lnTo>
                    <a:pt x="3687" y="848"/>
                  </a:lnTo>
                  <a:lnTo>
                    <a:pt x="3701" y="850"/>
                  </a:lnTo>
                  <a:lnTo>
                    <a:pt x="3710" y="853"/>
                  </a:lnTo>
                  <a:lnTo>
                    <a:pt x="3716" y="859"/>
                  </a:lnTo>
                  <a:lnTo>
                    <a:pt x="3725" y="864"/>
                  </a:lnTo>
                  <a:lnTo>
                    <a:pt x="3736" y="864"/>
                  </a:lnTo>
                  <a:lnTo>
                    <a:pt x="3744" y="860"/>
                  </a:lnTo>
                  <a:lnTo>
                    <a:pt x="3751" y="857"/>
                  </a:lnTo>
                  <a:lnTo>
                    <a:pt x="3758" y="855"/>
                  </a:lnTo>
                  <a:lnTo>
                    <a:pt x="3774" y="860"/>
                  </a:lnTo>
                  <a:lnTo>
                    <a:pt x="3792" y="867"/>
                  </a:lnTo>
                  <a:lnTo>
                    <a:pt x="3809" y="876"/>
                  </a:lnTo>
                  <a:lnTo>
                    <a:pt x="3825" y="883"/>
                  </a:lnTo>
                  <a:lnTo>
                    <a:pt x="3823" y="883"/>
                  </a:lnTo>
                  <a:lnTo>
                    <a:pt x="3821" y="885"/>
                  </a:lnTo>
                  <a:lnTo>
                    <a:pt x="3821" y="885"/>
                  </a:lnTo>
                  <a:lnTo>
                    <a:pt x="3819" y="885"/>
                  </a:lnTo>
                  <a:lnTo>
                    <a:pt x="3816" y="887"/>
                  </a:lnTo>
                  <a:lnTo>
                    <a:pt x="3806" y="890"/>
                  </a:lnTo>
                  <a:lnTo>
                    <a:pt x="3786" y="890"/>
                  </a:lnTo>
                  <a:lnTo>
                    <a:pt x="3764" y="887"/>
                  </a:lnTo>
                  <a:lnTo>
                    <a:pt x="3741" y="881"/>
                  </a:lnTo>
                  <a:lnTo>
                    <a:pt x="3716" y="876"/>
                  </a:lnTo>
                  <a:lnTo>
                    <a:pt x="3697" y="871"/>
                  </a:lnTo>
                  <a:lnTo>
                    <a:pt x="3682" y="864"/>
                  </a:lnTo>
                  <a:lnTo>
                    <a:pt x="3675" y="860"/>
                  </a:lnTo>
                  <a:lnTo>
                    <a:pt x="3678" y="857"/>
                  </a:lnTo>
                  <a:lnTo>
                    <a:pt x="3678" y="857"/>
                  </a:lnTo>
                  <a:lnTo>
                    <a:pt x="3680" y="855"/>
                  </a:lnTo>
                  <a:lnTo>
                    <a:pt x="3682" y="852"/>
                  </a:lnTo>
                  <a:lnTo>
                    <a:pt x="3661" y="846"/>
                  </a:lnTo>
                  <a:lnTo>
                    <a:pt x="3643" y="836"/>
                  </a:lnTo>
                  <a:lnTo>
                    <a:pt x="3627" y="820"/>
                  </a:lnTo>
                  <a:lnTo>
                    <a:pt x="3615" y="803"/>
                  </a:lnTo>
                  <a:lnTo>
                    <a:pt x="3603" y="784"/>
                  </a:lnTo>
                  <a:lnTo>
                    <a:pt x="3593" y="764"/>
                  </a:lnTo>
                  <a:lnTo>
                    <a:pt x="3582" y="749"/>
                  </a:lnTo>
                  <a:lnTo>
                    <a:pt x="3572" y="736"/>
                  </a:lnTo>
                  <a:lnTo>
                    <a:pt x="3561" y="728"/>
                  </a:lnTo>
                  <a:lnTo>
                    <a:pt x="3549" y="717"/>
                  </a:lnTo>
                  <a:lnTo>
                    <a:pt x="3538" y="707"/>
                  </a:lnTo>
                  <a:lnTo>
                    <a:pt x="3533" y="691"/>
                  </a:lnTo>
                  <a:close/>
                  <a:moveTo>
                    <a:pt x="3832" y="672"/>
                  </a:moveTo>
                  <a:lnTo>
                    <a:pt x="3842" y="675"/>
                  </a:lnTo>
                  <a:lnTo>
                    <a:pt x="3854" y="682"/>
                  </a:lnTo>
                  <a:lnTo>
                    <a:pt x="3865" y="693"/>
                  </a:lnTo>
                  <a:lnTo>
                    <a:pt x="3870" y="702"/>
                  </a:lnTo>
                  <a:lnTo>
                    <a:pt x="3865" y="705"/>
                  </a:lnTo>
                  <a:lnTo>
                    <a:pt x="3860" y="710"/>
                  </a:lnTo>
                  <a:lnTo>
                    <a:pt x="3854" y="714"/>
                  </a:lnTo>
                  <a:lnTo>
                    <a:pt x="3847" y="717"/>
                  </a:lnTo>
                  <a:lnTo>
                    <a:pt x="3853" y="733"/>
                  </a:lnTo>
                  <a:lnTo>
                    <a:pt x="3860" y="745"/>
                  </a:lnTo>
                  <a:lnTo>
                    <a:pt x="3867" y="759"/>
                  </a:lnTo>
                  <a:lnTo>
                    <a:pt x="3861" y="761"/>
                  </a:lnTo>
                  <a:lnTo>
                    <a:pt x="3858" y="761"/>
                  </a:lnTo>
                  <a:lnTo>
                    <a:pt x="3856" y="761"/>
                  </a:lnTo>
                  <a:lnTo>
                    <a:pt x="3856" y="761"/>
                  </a:lnTo>
                  <a:lnTo>
                    <a:pt x="3854" y="763"/>
                  </a:lnTo>
                  <a:lnTo>
                    <a:pt x="3853" y="764"/>
                  </a:lnTo>
                  <a:lnTo>
                    <a:pt x="3851" y="768"/>
                  </a:lnTo>
                  <a:lnTo>
                    <a:pt x="3842" y="784"/>
                  </a:lnTo>
                  <a:lnTo>
                    <a:pt x="3837" y="803"/>
                  </a:lnTo>
                  <a:lnTo>
                    <a:pt x="3828" y="820"/>
                  </a:lnTo>
                  <a:lnTo>
                    <a:pt x="3823" y="824"/>
                  </a:lnTo>
                  <a:lnTo>
                    <a:pt x="3818" y="824"/>
                  </a:lnTo>
                  <a:lnTo>
                    <a:pt x="3812" y="825"/>
                  </a:lnTo>
                  <a:lnTo>
                    <a:pt x="3806" y="825"/>
                  </a:lnTo>
                  <a:lnTo>
                    <a:pt x="3795" y="819"/>
                  </a:lnTo>
                  <a:lnTo>
                    <a:pt x="3785" y="817"/>
                  </a:lnTo>
                  <a:lnTo>
                    <a:pt x="3772" y="817"/>
                  </a:lnTo>
                  <a:lnTo>
                    <a:pt x="3760" y="815"/>
                  </a:lnTo>
                  <a:lnTo>
                    <a:pt x="3748" y="810"/>
                  </a:lnTo>
                  <a:lnTo>
                    <a:pt x="3736" y="794"/>
                  </a:lnTo>
                  <a:lnTo>
                    <a:pt x="3727" y="773"/>
                  </a:lnTo>
                  <a:lnTo>
                    <a:pt x="3725" y="749"/>
                  </a:lnTo>
                  <a:lnTo>
                    <a:pt x="3734" y="745"/>
                  </a:lnTo>
                  <a:lnTo>
                    <a:pt x="3741" y="745"/>
                  </a:lnTo>
                  <a:lnTo>
                    <a:pt x="3748" y="747"/>
                  </a:lnTo>
                  <a:lnTo>
                    <a:pt x="3755" y="743"/>
                  </a:lnTo>
                  <a:lnTo>
                    <a:pt x="3764" y="729"/>
                  </a:lnTo>
                  <a:lnTo>
                    <a:pt x="3786" y="726"/>
                  </a:lnTo>
                  <a:lnTo>
                    <a:pt x="3790" y="723"/>
                  </a:lnTo>
                  <a:lnTo>
                    <a:pt x="3793" y="719"/>
                  </a:lnTo>
                  <a:lnTo>
                    <a:pt x="3793" y="717"/>
                  </a:lnTo>
                  <a:lnTo>
                    <a:pt x="3795" y="716"/>
                  </a:lnTo>
                  <a:lnTo>
                    <a:pt x="3795" y="714"/>
                  </a:lnTo>
                  <a:lnTo>
                    <a:pt x="3795" y="712"/>
                  </a:lnTo>
                  <a:lnTo>
                    <a:pt x="3797" y="710"/>
                  </a:lnTo>
                  <a:lnTo>
                    <a:pt x="3797" y="710"/>
                  </a:lnTo>
                  <a:lnTo>
                    <a:pt x="3800" y="710"/>
                  </a:lnTo>
                  <a:lnTo>
                    <a:pt x="3806" y="710"/>
                  </a:lnTo>
                  <a:lnTo>
                    <a:pt x="3812" y="710"/>
                  </a:lnTo>
                  <a:lnTo>
                    <a:pt x="3816" y="698"/>
                  </a:lnTo>
                  <a:lnTo>
                    <a:pt x="3821" y="689"/>
                  </a:lnTo>
                  <a:lnTo>
                    <a:pt x="3826" y="681"/>
                  </a:lnTo>
                  <a:lnTo>
                    <a:pt x="3832" y="672"/>
                  </a:lnTo>
                  <a:close/>
                  <a:moveTo>
                    <a:pt x="3329" y="649"/>
                  </a:moveTo>
                  <a:lnTo>
                    <a:pt x="3339" y="656"/>
                  </a:lnTo>
                  <a:lnTo>
                    <a:pt x="3345" y="668"/>
                  </a:lnTo>
                  <a:lnTo>
                    <a:pt x="3345" y="686"/>
                  </a:lnTo>
                  <a:lnTo>
                    <a:pt x="3345" y="688"/>
                  </a:lnTo>
                  <a:lnTo>
                    <a:pt x="3346" y="688"/>
                  </a:lnTo>
                  <a:lnTo>
                    <a:pt x="3348" y="689"/>
                  </a:lnTo>
                  <a:lnTo>
                    <a:pt x="3348" y="689"/>
                  </a:lnTo>
                  <a:lnTo>
                    <a:pt x="3348" y="691"/>
                  </a:lnTo>
                  <a:lnTo>
                    <a:pt x="3348" y="695"/>
                  </a:lnTo>
                  <a:lnTo>
                    <a:pt x="3345" y="695"/>
                  </a:lnTo>
                  <a:lnTo>
                    <a:pt x="3341" y="696"/>
                  </a:lnTo>
                  <a:lnTo>
                    <a:pt x="3339" y="700"/>
                  </a:lnTo>
                  <a:lnTo>
                    <a:pt x="3336" y="702"/>
                  </a:lnTo>
                  <a:lnTo>
                    <a:pt x="3334" y="702"/>
                  </a:lnTo>
                  <a:lnTo>
                    <a:pt x="3332" y="700"/>
                  </a:lnTo>
                  <a:lnTo>
                    <a:pt x="3331" y="700"/>
                  </a:lnTo>
                  <a:lnTo>
                    <a:pt x="3331" y="700"/>
                  </a:lnTo>
                  <a:lnTo>
                    <a:pt x="3329" y="698"/>
                  </a:lnTo>
                  <a:lnTo>
                    <a:pt x="3322" y="684"/>
                  </a:lnTo>
                  <a:lnTo>
                    <a:pt x="3322" y="663"/>
                  </a:lnTo>
                  <a:lnTo>
                    <a:pt x="3324" y="660"/>
                  </a:lnTo>
                  <a:lnTo>
                    <a:pt x="3326" y="658"/>
                  </a:lnTo>
                  <a:lnTo>
                    <a:pt x="3327" y="654"/>
                  </a:lnTo>
                  <a:lnTo>
                    <a:pt x="3329" y="649"/>
                  </a:lnTo>
                  <a:close/>
                  <a:moveTo>
                    <a:pt x="3956" y="628"/>
                  </a:moveTo>
                  <a:lnTo>
                    <a:pt x="3964" y="637"/>
                  </a:lnTo>
                  <a:lnTo>
                    <a:pt x="3970" y="647"/>
                  </a:lnTo>
                  <a:lnTo>
                    <a:pt x="3970" y="663"/>
                  </a:lnTo>
                  <a:lnTo>
                    <a:pt x="3971" y="667"/>
                  </a:lnTo>
                  <a:lnTo>
                    <a:pt x="3973" y="667"/>
                  </a:lnTo>
                  <a:lnTo>
                    <a:pt x="3973" y="668"/>
                  </a:lnTo>
                  <a:lnTo>
                    <a:pt x="3973" y="668"/>
                  </a:lnTo>
                  <a:lnTo>
                    <a:pt x="3971" y="668"/>
                  </a:lnTo>
                  <a:lnTo>
                    <a:pt x="3970" y="672"/>
                  </a:lnTo>
                  <a:lnTo>
                    <a:pt x="3970" y="675"/>
                  </a:lnTo>
                  <a:lnTo>
                    <a:pt x="3968" y="675"/>
                  </a:lnTo>
                  <a:lnTo>
                    <a:pt x="3968" y="677"/>
                  </a:lnTo>
                  <a:lnTo>
                    <a:pt x="3968" y="677"/>
                  </a:lnTo>
                  <a:lnTo>
                    <a:pt x="3968" y="677"/>
                  </a:lnTo>
                  <a:lnTo>
                    <a:pt x="3966" y="677"/>
                  </a:lnTo>
                  <a:lnTo>
                    <a:pt x="3963" y="679"/>
                  </a:lnTo>
                  <a:lnTo>
                    <a:pt x="3961" y="675"/>
                  </a:lnTo>
                  <a:lnTo>
                    <a:pt x="3961" y="674"/>
                  </a:lnTo>
                  <a:lnTo>
                    <a:pt x="3961" y="674"/>
                  </a:lnTo>
                  <a:lnTo>
                    <a:pt x="3961" y="674"/>
                  </a:lnTo>
                  <a:lnTo>
                    <a:pt x="3959" y="674"/>
                  </a:lnTo>
                  <a:lnTo>
                    <a:pt x="3957" y="674"/>
                  </a:lnTo>
                  <a:lnTo>
                    <a:pt x="3956" y="672"/>
                  </a:lnTo>
                  <a:lnTo>
                    <a:pt x="3956" y="675"/>
                  </a:lnTo>
                  <a:lnTo>
                    <a:pt x="3957" y="677"/>
                  </a:lnTo>
                  <a:lnTo>
                    <a:pt x="3959" y="679"/>
                  </a:lnTo>
                  <a:lnTo>
                    <a:pt x="3961" y="681"/>
                  </a:lnTo>
                  <a:lnTo>
                    <a:pt x="3961" y="681"/>
                  </a:lnTo>
                  <a:lnTo>
                    <a:pt x="3959" y="682"/>
                  </a:lnTo>
                  <a:lnTo>
                    <a:pt x="3959" y="684"/>
                  </a:lnTo>
                  <a:lnTo>
                    <a:pt x="3959" y="686"/>
                  </a:lnTo>
                  <a:lnTo>
                    <a:pt x="3959" y="691"/>
                  </a:lnTo>
                  <a:lnTo>
                    <a:pt x="3950" y="691"/>
                  </a:lnTo>
                  <a:lnTo>
                    <a:pt x="3950" y="686"/>
                  </a:lnTo>
                  <a:lnTo>
                    <a:pt x="3945" y="684"/>
                  </a:lnTo>
                  <a:lnTo>
                    <a:pt x="3940" y="681"/>
                  </a:lnTo>
                  <a:lnTo>
                    <a:pt x="3938" y="677"/>
                  </a:lnTo>
                  <a:lnTo>
                    <a:pt x="3936" y="672"/>
                  </a:lnTo>
                  <a:lnTo>
                    <a:pt x="3935" y="667"/>
                  </a:lnTo>
                  <a:lnTo>
                    <a:pt x="3931" y="660"/>
                  </a:lnTo>
                  <a:lnTo>
                    <a:pt x="3926" y="663"/>
                  </a:lnTo>
                  <a:lnTo>
                    <a:pt x="3919" y="667"/>
                  </a:lnTo>
                  <a:lnTo>
                    <a:pt x="3912" y="668"/>
                  </a:lnTo>
                  <a:lnTo>
                    <a:pt x="3905" y="672"/>
                  </a:lnTo>
                  <a:lnTo>
                    <a:pt x="3905" y="663"/>
                  </a:lnTo>
                  <a:lnTo>
                    <a:pt x="3907" y="661"/>
                  </a:lnTo>
                  <a:lnTo>
                    <a:pt x="3907" y="661"/>
                  </a:lnTo>
                  <a:lnTo>
                    <a:pt x="3907" y="660"/>
                  </a:lnTo>
                  <a:lnTo>
                    <a:pt x="3908" y="660"/>
                  </a:lnTo>
                  <a:lnTo>
                    <a:pt x="3908" y="656"/>
                  </a:lnTo>
                  <a:lnTo>
                    <a:pt x="3922" y="651"/>
                  </a:lnTo>
                  <a:lnTo>
                    <a:pt x="3935" y="647"/>
                  </a:lnTo>
                  <a:lnTo>
                    <a:pt x="3947" y="640"/>
                  </a:lnTo>
                  <a:lnTo>
                    <a:pt x="3956" y="628"/>
                  </a:lnTo>
                  <a:close/>
                  <a:moveTo>
                    <a:pt x="1243" y="628"/>
                  </a:moveTo>
                  <a:lnTo>
                    <a:pt x="1245" y="633"/>
                  </a:lnTo>
                  <a:lnTo>
                    <a:pt x="1245" y="635"/>
                  </a:lnTo>
                  <a:lnTo>
                    <a:pt x="1245" y="637"/>
                  </a:lnTo>
                  <a:lnTo>
                    <a:pt x="1245" y="637"/>
                  </a:lnTo>
                  <a:lnTo>
                    <a:pt x="1247" y="639"/>
                  </a:lnTo>
                  <a:lnTo>
                    <a:pt x="1248" y="639"/>
                  </a:lnTo>
                  <a:lnTo>
                    <a:pt x="1252" y="640"/>
                  </a:lnTo>
                  <a:lnTo>
                    <a:pt x="1252" y="633"/>
                  </a:lnTo>
                  <a:lnTo>
                    <a:pt x="1243" y="628"/>
                  </a:lnTo>
                  <a:close/>
                  <a:moveTo>
                    <a:pt x="3870" y="609"/>
                  </a:moveTo>
                  <a:lnTo>
                    <a:pt x="3874" y="613"/>
                  </a:lnTo>
                  <a:lnTo>
                    <a:pt x="3875" y="613"/>
                  </a:lnTo>
                  <a:lnTo>
                    <a:pt x="3877" y="613"/>
                  </a:lnTo>
                  <a:lnTo>
                    <a:pt x="3877" y="614"/>
                  </a:lnTo>
                  <a:lnTo>
                    <a:pt x="3877" y="614"/>
                  </a:lnTo>
                  <a:lnTo>
                    <a:pt x="3877" y="618"/>
                  </a:lnTo>
                  <a:lnTo>
                    <a:pt x="3879" y="621"/>
                  </a:lnTo>
                  <a:lnTo>
                    <a:pt x="3868" y="630"/>
                  </a:lnTo>
                  <a:lnTo>
                    <a:pt x="3861" y="639"/>
                  </a:lnTo>
                  <a:lnTo>
                    <a:pt x="3853" y="646"/>
                  </a:lnTo>
                  <a:lnTo>
                    <a:pt x="3840" y="653"/>
                  </a:lnTo>
                  <a:lnTo>
                    <a:pt x="3840" y="649"/>
                  </a:lnTo>
                  <a:lnTo>
                    <a:pt x="3851" y="637"/>
                  </a:lnTo>
                  <a:lnTo>
                    <a:pt x="3863" y="625"/>
                  </a:lnTo>
                  <a:lnTo>
                    <a:pt x="3870" y="609"/>
                  </a:lnTo>
                  <a:close/>
                  <a:moveTo>
                    <a:pt x="1371" y="517"/>
                  </a:moveTo>
                  <a:lnTo>
                    <a:pt x="1378" y="518"/>
                  </a:lnTo>
                  <a:lnTo>
                    <a:pt x="1386" y="522"/>
                  </a:lnTo>
                  <a:lnTo>
                    <a:pt x="1383" y="524"/>
                  </a:lnTo>
                  <a:lnTo>
                    <a:pt x="1381" y="527"/>
                  </a:lnTo>
                  <a:lnTo>
                    <a:pt x="1378" y="529"/>
                  </a:lnTo>
                  <a:lnTo>
                    <a:pt x="1372" y="529"/>
                  </a:lnTo>
                  <a:lnTo>
                    <a:pt x="1367" y="527"/>
                  </a:lnTo>
                  <a:lnTo>
                    <a:pt x="1362" y="527"/>
                  </a:lnTo>
                  <a:lnTo>
                    <a:pt x="1357" y="527"/>
                  </a:lnTo>
                  <a:lnTo>
                    <a:pt x="1351" y="529"/>
                  </a:lnTo>
                  <a:lnTo>
                    <a:pt x="1351" y="518"/>
                  </a:lnTo>
                  <a:lnTo>
                    <a:pt x="1364" y="517"/>
                  </a:lnTo>
                  <a:lnTo>
                    <a:pt x="1371" y="517"/>
                  </a:lnTo>
                  <a:close/>
                  <a:moveTo>
                    <a:pt x="3912" y="506"/>
                  </a:moveTo>
                  <a:lnTo>
                    <a:pt x="3912" y="524"/>
                  </a:lnTo>
                  <a:lnTo>
                    <a:pt x="3910" y="536"/>
                  </a:lnTo>
                  <a:lnTo>
                    <a:pt x="3907" y="546"/>
                  </a:lnTo>
                  <a:lnTo>
                    <a:pt x="3905" y="564"/>
                  </a:lnTo>
                  <a:lnTo>
                    <a:pt x="3908" y="564"/>
                  </a:lnTo>
                  <a:lnTo>
                    <a:pt x="3908" y="567"/>
                  </a:lnTo>
                  <a:lnTo>
                    <a:pt x="3915" y="567"/>
                  </a:lnTo>
                  <a:lnTo>
                    <a:pt x="3919" y="567"/>
                  </a:lnTo>
                  <a:lnTo>
                    <a:pt x="3922" y="567"/>
                  </a:lnTo>
                  <a:lnTo>
                    <a:pt x="3926" y="569"/>
                  </a:lnTo>
                  <a:lnTo>
                    <a:pt x="3929" y="571"/>
                  </a:lnTo>
                  <a:lnTo>
                    <a:pt x="3936" y="572"/>
                  </a:lnTo>
                  <a:lnTo>
                    <a:pt x="3940" y="585"/>
                  </a:lnTo>
                  <a:lnTo>
                    <a:pt x="3947" y="593"/>
                  </a:lnTo>
                  <a:lnTo>
                    <a:pt x="3956" y="602"/>
                  </a:lnTo>
                  <a:lnTo>
                    <a:pt x="3963" y="614"/>
                  </a:lnTo>
                  <a:lnTo>
                    <a:pt x="3957" y="616"/>
                  </a:lnTo>
                  <a:lnTo>
                    <a:pt x="3954" y="618"/>
                  </a:lnTo>
                  <a:lnTo>
                    <a:pt x="3952" y="618"/>
                  </a:lnTo>
                  <a:lnTo>
                    <a:pt x="3952" y="620"/>
                  </a:lnTo>
                  <a:lnTo>
                    <a:pt x="3952" y="621"/>
                  </a:lnTo>
                  <a:lnTo>
                    <a:pt x="3952" y="621"/>
                  </a:lnTo>
                  <a:lnTo>
                    <a:pt x="3952" y="623"/>
                  </a:lnTo>
                  <a:lnTo>
                    <a:pt x="3949" y="623"/>
                  </a:lnTo>
                  <a:lnTo>
                    <a:pt x="3943" y="625"/>
                  </a:lnTo>
                  <a:lnTo>
                    <a:pt x="3942" y="621"/>
                  </a:lnTo>
                  <a:lnTo>
                    <a:pt x="3942" y="621"/>
                  </a:lnTo>
                  <a:lnTo>
                    <a:pt x="3942" y="620"/>
                  </a:lnTo>
                  <a:lnTo>
                    <a:pt x="3942" y="620"/>
                  </a:lnTo>
                  <a:lnTo>
                    <a:pt x="3940" y="620"/>
                  </a:lnTo>
                  <a:lnTo>
                    <a:pt x="3938" y="620"/>
                  </a:lnTo>
                  <a:lnTo>
                    <a:pt x="3936" y="618"/>
                  </a:lnTo>
                  <a:lnTo>
                    <a:pt x="3933" y="625"/>
                  </a:lnTo>
                  <a:lnTo>
                    <a:pt x="3931" y="630"/>
                  </a:lnTo>
                  <a:lnTo>
                    <a:pt x="3928" y="635"/>
                  </a:lnTo>
                  <a:lnTo>
                    <a:pt x="3922" y="637"/>
                  </a:lnTo>
                  <a:lnTo>
                    <a:pt x="3917" y="640"/>
                  </a:lnTo>
                  <a:lnTo>
                    <a:pt x="3917" y="637"/>
                  </a:lnTo>
                  <a:lnTo>
                    <a:pt x="3914" y="633"/>
                  </a:lnTo>
                  <a:lnTo>
                    <a:pt x="3914" y="630"/>
                  </a:lnTo>
                  <a:lnTo>
                    <a:pt x="3914" y="628"/>
                  </a:lnTo>
                  <a:lnTo>
                    <a:pt x="3914" y="627"/>
                  </a:lnTo>
                  <a:lnTo>
                    <a:pt x="3914" y="627"/>
                  </a:lnTo>
                  <a:lnTo>
                    <a:pt x="3914" y="625"/>
                  </a:lnTo>
                  <a:lnTo>
                    <a:pt x="3912" y="623"/>
                  </a:lnTo>
                  <a:lnTo>
                    <a:pt x="3910" y="623"/>
                  </a:lnTo>
                  <a:lnTo>
                    <a:pt x="3905" y="621"/>
                  </a:lnTo>
                  <a:lnTo>
                    <a:pt x="3905" y="616"/>
                  </a:lnTo>
                  <a:lnTo>
                    <a:pt x="3905" y="611"/>
                  </a:lnTo>
                  <a:lnTo>
                    <a:pt x="3907" y="607"/>
                  </a:lnTo>
                  <a:lnTo>
                    <a:pt x="3907" y="606"/>
                  </a:lnTo>
                  <a:lnTo>
                    <a:pt x="3908" y="604"/>
                  </a:lnTo>
                  <a:lnTo>
                    <a:pt x="3912" y="604"/>
                  </a:lnTo>
                  <a:lnTo>
                    <a:pt x="3917" y="602"/>
                  </a:lnTo>
                  <a:lnTo>
                    <a:pt x="3924" y="602"/>
                  </a:lnTo>
                  <a:lnTo>
                    <a:pt x="3924" y="614"/>
                  </a:lnTo>
                  <a:lnTo>
                    <a:pt x="3936" y="614"/>
                  </a:lnTo>
                  <a:lnTo>
                    <a:pt x="3936" y="611"/>
                  </a:lnTo>
                  <a:lnTo>
                    <a:pt x="3938" y="607"/>
                  </a:lnTo>
                  <a:lnTo>
                    <a:pt x="3940" y="606"/>
                  </a:lnTo>
                  <a:lnTo>
                    <a:pt x="3940" y="604"/>
                  </a:lnTo>
                  <a:lnTo>
                    <a:pt x="3942" y="602"/>
                  </a:lnTo>
                  <a:lnTo>
                    <a:pt x="3943" y="599"/>
                  </a:lnTo>
                  <a:lnTo>
                    <a:pt x="3940" y="599"/>
                  </a:lnTo>
                  <a:lnTo>
                    <a:pt x="3922" y="585"/>
                  </a:lnTo>
                  <a:lnTo>
                    <a:pt x="3902" y="576"/>
                  </a:lnTo>
                  <a:lnTo>
                    <a:pt x="3902" y="583"/>
                  </a:lnTo>
                  <a:lnTo>
                    <a:pt x="3900" y="588"/>
                  </a:lnTo>
                  <a:lnTo>
                    <a:pt x="3898" y="593"/>
                  </a:lnTo>
                  <a:lnTo>
                    <a:pt x="3898" y="599"/>
                  </a:lnTo>
                  <a:lnTo>
                    <a:pt x="3896" y="597"/>
                  </a:lnTo>
                  <a:lnTo>
                    <a:pt x="3895" y="595"/>
                  </a:lnTo>
                  <a:lnTo>
                    <a:pt x="3895" y="595"/>
                  </a:lnTo>
                  <a:lnTo>
                    <a:pt x="3895" y="593"/>
                  </a:lnTo>
                  <a:lnTo>
                    <a:pt x="3893" y="592"/>
                  </a:lnTo>
                  <a:lnTo>
                    <a:pt x="3888" y="579"/>
                  </a:lnTo>
                  <a:lnTo>
                    <a:pt x="3882" y="564"/>
                  </a:lnTo>
                  <a:lnTo>
                    <a:pt x="3881" y="544"/>
                  </a:lnTo>
                  <a:lnTo>
                    <a:pt x="3882" y="527"/>
                  </a:lnTo>
                  <a:lnTo>
                    <a:pt x="3889" y="510"/>
                  </a:lnTo>
                  <a:lnTo>
                    <a:pt x="3895" y="508"/>
                  </a:lnTo>
                  <a:lnTo>
                    <a:pt x="3900" y="506"/>
                  </a:lnTo>
                  <a:lnTo>
                    <a:pt x="3905" y="506"/>
                  </a:lnTo>
                  <a:lnTo>
                    <a:pt x="3912" y="506"/>
                  </a:lnTo>
                  <a:close/>
                  <a:moveTo>
                    <a:pt x="1306" y="506"/>
                  </a:moveTo>
                  <a:lnTo>
                    <a:pt x="1313" y="506"/>
                  </a:lnTo>
                  <a:lnTo>
                    <a:pt x="1320" y="508"/>
                  </a:lnTo>
                  <a:lnTo>
                    <a:pt x="1327" y="508"/>
                  </a:lnTo>
                  <a:lnTo>
                    <a:pt x="1332" y="510"/>
                  </a:lnTo>
                  <a:lnTo>
                    <a:pt x="1332" y="518"/>
                  </a:lnTo>
                  <a:lnTo>
                    <a:pt x="1306" y="518"/>
                  </a:lnTo>
                  <a:lnTo>
                    <a:pt x="1306" y="506"/>
                  </a:lnTo>
                  <a:close/>
                  <a:moveTo>
                    <a:pt x="1159" y="506"/>
                  </a:moveTo>
                  <a:lnTo>
                    <a:pt x="1168" y="508"/>
                  </a:lnTo>
                  <a:lnTo>
                    <a:pt x="1173" y="511"/>
                  </a:lnTo>
                  <a:lnTo>
                    <a:pt x="1180" y="515"/>
                  </a:lnTo>
                  <a:lnTo>
                    <a:pt x="1186" y="518"/>
                  </a:lnTo>
                  <a:lnTo>
                    <a:pt x="1186" y="522"/>
                  </a:lnTo>
                  <a:lnTo>
                    <a:pt x="1179" y="522"/>
                  </a:lnTo>
                  <a:lnTo>
                    <a:pt x="1173" y="524"/>
                  </a:lnTo>
                  <a:lnTo>
                    <a:pt x="1168" y="525"/>
                  </a:lnTo>
                  <a:lnTo>
                    <a:pt x="1165" y="524"/>
                  </a:lnTo>
                  <a:lnTo>
                    <a:pt x="1158" y="524"/>
                  </a:lnTo>
                  <a:lnTo>
                    <a:pt x="1152" y="522"/>
                  </a:lnTo>
                  <a:lnTo>
                    <a:pt x="1152" y="510"/>
                  </a:lnTo>
                  <a:lnTo>
                    <a:pt x="1154" y="510"/>
                  </a:lnTo>
                  <a:lnTo>
                    <a:pt x="1156" y="508"/>
                  </a:lnTo>
                  <a:lnTo>
                    <a:pt x="1158" y="508"/>
                  </a:lnTo>
                  <a:lnTo>
                    <a:pt x="1158" y="508"/>
                  </a:lnTo>
                  <a:lnTo>
                    <a:pt x="1159" y="506"/>
                  </a:lnTo>
                  <a:close/>
                  <a:moveTo>
                    <a:pt x="1220" y="490"/>
                  </a:moveTo>
                  <a:lnTo>
                    <a:pt x="1241" y="492"/>
                  </a:lnTo>
                  <a:lnTo>
                    <a:pt x="1259" y="496"/>
                  </a:lnTo>
                  <a:lnTo>
                    <a:pt x="1273" y="501"/>
                  </a:lnTo>
                  <a:lnTo>
                    <a:pt x="1290" y="506"/>
                  </a:lnTo>
                  <a:lnTo>
                    <a:pt x="1290" y="515"/>
                  </a:lnTo>
                  <a:lnTo>
                    <a:pt x="1283" y="515"/>
                  </a:lnTo>
                  <a:lnTo>
                    <a:pt x="1280" y="517"/>
                  </a:lnTo>
                  <a:lnTo>
                    <a:pt x="1275" y="518"/>
                  </a:lnTo>
                  <a:lnTo>
                    <a:pt x="1271" y="520"/>
                  </a:lnTo>
                  <a:lnTo>
                    <a:pt x="1268" y="522"/>
                  </a:lnTo>
                  <a:lnTo>
                    <a:pt x="1262" y="522"/>
                  </a:lnTo>
                  <a:lnTo>
                    <a:pt x="1262" y="520"/>
                  </a:lnTo>
                  <a:lnTo>
                    <a:pt x="1262" y="518"/>
                  </a:lnTo>
                  <a:lnTo>
                    <a:pt x="1261" y="517"/>
                  </a:lnTo>
                  <a:lnTo>
                    <a:pt x="1259" y="515"/>
                  </a:lnTo>
                  <a:lnTo>
                    <a:pt x="1257" y="513"/>
                  </a:lnTo>
                  <a:lnTo>
                    <a:pt x="1255" y="515"/>
                  </a:lnTo>
                  <a:lnTo>
                    <a:pt x="1252" y="525"/>
                  </a:lnTo>
                  <a:lnTo>
                    <a:pt x="1247" y="525"/>
                  </a:lnTo>
                  <a:lnTo>
                    <a:pt x="1234" y="524"/>
                  </a:lnTo>
                  <a:lnTo>
                    <a:pt x="1220" y="522"/>
                  </a:lnTo>
                  <a:lnTo>
                    <a:pt x="1210" y="522"/>
                  </a:lnTo>
                  <a:lnTo>
                    <a:pt x="1205" y="510"/>
                  </a:lnTo>
                  <a:lnTo>
                    <a:pt x="1214" y="510"/>
                  </a:lnTo>
                  <a:lnTo>
                    <a:pt x="1220" y="510"/>
                  </a:lnTo>
                  <a:lnTo>
                    <a:pt x="1227" y="508"/>
                  </a:lnTo>
                  <a:lnTo>
                    <a:pt x="1233" y="506"/>
                  </a:lnTo>
                  <a:lnTo>
                    <a:pt x="1229" y="504"/>
                  </a:lnTo>
                  <a:lnTo>
                    <a:pt x="1226" y="501"/>
                  </a:lnTo>
                  <a:lnTo>
                    <a:pt x="1224" y="499"/>
                  </a:lnTo>
                  <a:lnTo>
                    <a:pt x="1222" y="496"/>
                  </a:lnTo>
                  <a:lnTo>
                    <a:pt x="1220" y="490"/>
                  </a:lnTo>
                  <a:close/>
                  <a:moveTo>
                    <a:pt x="100" y="452"/>
                  </a:moveTo>
                  <a:lnTo>
                    <a:pt x="116" y="457"/>
                  </a:lnTo>
                  <a:lnTo>
                    <a:pt x="128" y="464"/>
                  </a:lnTo>
                  <a:lnTo>
                    <a:pt x="142" y="471"/>
                  </a:lnTo>
                  <a:lnTo>
                    <a:pt x="142" y="475"/>
                  </a:lnTo>
                  <a:lnTo>
                    <a:pt x="138" y="475"/>
                  </a:lnTo>
                  <a:lnTo>
                    <a:pt x="126" y="483"/>
                  </a:lnTo>
                  <a:lnTo>
                    <a:pt x="114" y="485"/>
                  </a:lnTo>
                  <a:lnTo>
                    <a:pt x="103" y="487"/>
                  </a:lnTo>
                  <a:lnTo>
                    <a:pt x="91" y="490"/>
                  </a:lnTo>
                  <a:lnTo>
                    <a:pt x="91" y="487"/>
                  </a:lnTo>
                  <a:lnTo>
                    <a:pt x="88" y="487"/>
                  </a:lnTo>
                  <a:lnTo>
                    <a:pt x="91" y="478"/>
                  </a:lnTo>
                  <a:lnTo>
                    <a:pt x="91" y="469"/>
                  </a:lnTo>
                  <a:lnTo>
                    <a:pt x="91" y="457"/>
                  </a:lnTo>
                  <a:lnTo>
                    <a:pt x="95" y="455"/>
                  </a:lnTo>
                  <a:lnTo>
                    <a:pt x="96" y="455"/>
                  </a:lnTo>
                  <a:lnTo>
                    <a:pt x="96" y="454"/>
                  </a:lnTo>
                  <a:lnTo>
                    <a:pt x="98" y="454"/>
                  </a:lnTo>
                  <a:lnTo>
                    <a:pt x="100" y="452"/>
                  </a:lnTo>
                  <a:close/>
                  <a:moveTo>
                    <a:pt x="1098" y="441"/>
                  </a:moveTo>
                  <a:lnTo>
                    <a:pt x="1126" y="447"/>
                  </a:lnTo>
                  <a:lnTo>
                    <a:pt x="1151" y="455"/>
                  </a:lnTo>
                  <a:lnTo>
                    <a:pt x="1170" y="464"/>
                  </a:lnTo>
                  <a:lnTo>
                    <a:pt x="1189" y="473"/>
                  </a:lnTo>
                  <a:lnTo>
                    <a:pt x="1210" y="483"/>
                  </a:lnTo>
                  <a:lnTo>
                    <a:pt x="1210" y="490"/>
                  </a:lnTo>
                  <a:lnTo>
                    <a:pt x="1201" y="490"/>
                  </a:lnTo>
                  <a:lnTo>
                    <a:pt x="1191" y="494"/>
                  </a:lnTo>
                  <a:lnTo>
                    <a:pt x="1179" y="497"/>
                  </a:lnTo>
                  <a:lnTo>
                    <a:pt x="1166" y="499"/>
                  </a:lnTo>
                  <a:lnTo>
                    <a:pt x="1168" y="496"/>
                  </a:lnTo>
                  <a:lnTo>
                    <a:pt x="1168" y="492"/>
                  </a:lnTo>
                  <a:lnTo>
                    <a:pt x="1168" y="490"/>
                  </a:lnTo>
                  <a:lnTo>
                    <a:pt x="1168" y="489"/>
                  </a:lnTo>
                  <a:lnTo>
                    <a:pt x="1168" y="487"/>
                  </a:lnTo>
                  <a:lnTo>
                    <a:pt x="1166" y="483"/>
                  </a:lnTo>
                  <a:lnTo>
                    <a:pt x="1140" y="476"/>
                  </a:lnTo>
                  <a:lnTo>
                    <a:pt x="1116" y="464"/>
                  </a:lnTo>
                  <a:lnTo>
                    <a:pt x="1090" y="452"/>
                  </a:lnTo>
                  <a:lnTo>
                    <a:pt x="1084" y="457"/>
                  </a:lnTo>
                  <a:lnTo>
                    <a:pt x="1081" y="462"/>
                  </a:lnTo>
                  <a:lnTo>
                    <a:pt x="1076" y="468"/>
                  </a:lnTo>
                  <a:lnTo>
                    <a:pt x="1070" y="466"/>
                  </a:lnTo>
                  <a:lnTo>
                    <a:pt x="1063" y="462"/>
                  </a:lnTo>
                  <a:lnTo>
                    <a:pt x="1060" y="461"/>
                  </a:lnTo>
                  <a:lnTo>
                    <a:pt x="1067" y="461"/>
                  </a:lnTo>
                  <a:lnTo>
                    <a:pt x="1072" y="454"/>
                  </a:lnTo>
                  <a:lnTo>
                    <a:pt x="1077" y="450"/>
                  </a:lnTo>
                  <a:lnTo>
                    <a:pt x="1083" y="445"/>
                  </a:lnTo>
                  <a:lnTo>
                    <a:pt x="1088" y="445"/>
                  </a:lnTo>
                  <a:lnTo>
                    <a:pt x="1091" y="443"/>
                  </a:lnTo>
                  <a:lnTo>
                    <a:pt x="1095" y="443"/>
                  </a:lnTo>
                  <a:lnTo>
                    <a:pt x="1098" y="441"/>
                  </a:lnTo>
                  <a:close/>
                  <a:moveTo>
                    <a:pt x="77" y="433"/>
                  </a:moveTo>
                  <a:lnTo>
                    <a:pt x="91" y="438"/>
                  </a:lnTo>
                  <a:lnTo>
                    <a:pt x="91" y="441"/>
                  </a:lnTo>
                  <a:lnTo>
                    <a:pt x="88" y="441"/>
                  </a:lnTo>
                  <a:lnTo>
                    <a:pt x="77" y="445"/>
                  </a:lnTo>
                  <a:lnTo>
                    <a:pt x="67" y="445"/>
                  </a:lnTo>
                  <a:lnTo>
                    <a:pt x="58" y="445"/>
                  </a:lnTo>
                  <a:lnTo>
                    <a:pt x="58" y="438"/>
                  </a:lnTo>
                  <a:lnTo>
                    <a:pt x="63" y="436"/>
                  </a:lnTo>
                  <a:lnTo>
                    <a:pt x="68" y="436"/>
                  </a:lnTo>
                  <a:lnTo>
                    <a:pt x="72" y="435"/>
                  </a:lnTo>
                  <a:lnTo>
                    <a:pt x="77" y="433"/>
                  </a:lnTo>
                  <a:close/>
                  <a:moveTo>
                    <a:pt x="0" y="417"/>
                  </a:moveTo>
                  <a:lnTo>
                    <a:pt x="6" y="419"/>
                  </a:lnTo>
                  <a:lnTo>
                    <a:pt x="13" y="419"/>
                  </a:lnTo>
                  <a:lnTo>
                    <a:pt x="16" y="419"/>
                  </a:lnTo>
                  <a:lnTo>
                    <a:pt x="21" y="421"/>
                  </a:lnTo>
                  <a:lnTo>
                    <a:pt x="27" y="422"/>
                  </a:lnTo>
                  <a:lnTo>
                    <a:pt x="27" y="429"/>
                  </a:lnTo>
                  <a:lnTo>
                    <a:pt x="23" y="429"/>
                  </a:lnTo>
                  <a:lnTo>
                    <a:pt x="18" y="431"/>
                  </a:lnTo>
                  <a:lnTo>
                    <a:pt x="13" y="433"/>
                  </a:lnTo>
                  <a:lnTo>
                    <a:pt x="7" y="433"/>
                  </a:lnTo>
                  <a:lnTo>
                    <a:pt x="0" y="433"/>
                  </a:lnTo>
                  <a:lnTo>
                    <a:pt x="0" y="417"/>
                  </a:lnTo>
                  <a:close/>
                  <a:moveTo>
                    <a:pt x="1152" y="414"/>
                  </a:moveTo>
                  <a:lnTo>
                    <a:pt x="1158" y="417"/>
                  </a:lnTo>
                  <a:lnTo>
                    <a:pt x="1161" y="421"/>
                  </a:lnTo>
                  <a:lnTo>
                    <a:pt x="1165" y="424"/>
                  </a:lnTo>
                  <a:lnTo>
                    <a:pt x="1166" y="429"/>
                  </a:lnTo>
                  <a:lnTo>
                    <a:pt x="1166" y="438"/>
                  </a:lnTo>
                  <a:lnTo>
                    <a:pt x="1159" y="438"/>
                  </a:lnTo>
                  <a:lnTo>
                    <a:pt x="1158" y="433"/>
                  </a:lnTo>
                  <a:lnTo>
                    <a:pt x="1156" y="431"/>
                  </a:lnTo>
                  <a:lnTo>
                    <a:pt x="1154" y="428"/>
                  </a:lnTo>
                  <a:lnTo>
                    <a:pt x="1152" y="424"/>
                  </a:lnTo>
                  <a:lnTo>
                    <a:pt x="1152" y="421"/>
                  </a:lnTo>
                  <a:lnTo>
                    <a:pt x="1152" y="414"/>
                  </a:lnTo>
                  <a:close/>
                  <a:moveTo>
                    <a:pt x="3905" y="407"/>
                  </a:moveTo>
                  <a:lnTo>
                    <a:pt x="3908" y="410"/>
                  </a:lnTo>
                  <a:lnTo>
                    <a:pt x="3910" y="414"/>
                  </a:lnTo>
                  <a:lnTo>
                    <a:pt x="3912" y="417"/>
                  </a:lnTo>
                  <a:lnTo>
                    <a:pt x="3912" y="422"/>
                  </a:lnTo>
                  <a:lnTo>
                    <a:pt x="3912" y="429"/>
                  </a:lnTo>
                  <a:lnTo>
                    <a:pt x="3898" y="464"/>
                  </a:lnTo>
                  <a:lnTo>
                    <a:pt x="3891" y="455"/>
                  </a:lnTo>
                  <a:lnTo>
                    <a:pt x="3888" y="447"/>
                  </a:lnTo>
                  <a:lnTo>
                    <a:pt x="3886" y="433"/>
                  </a:lnTo>
                  <a:lnTo>
                    <a:pt x="3905" y="407"/>
                  </a:lnTo>
                  <a:close/>
                  <a:moveTo>
                    <a:pt x="1144" y="391"/>
                  </a:moveTo>
                  <a:lnTo>
                    <a:pt x="1166" y="391"/>
                  </a:lnTo>
                  <a:lnTo>
                    <a:pt x="1168" y="394"/>
                  </a:lnTo>
                  <a:lnTo>
                    <a:pt x="1172" y="396"/>
                  </a:lnTo>
                  <a:lnTo>
                    <a:pt x="1172" y="398"/>
                  </a:lnTo>
                  <a:lnTo>
                    <a:pt x="1173" y="400"/>
                  </a:lnTo>
                  <a:lnTo>
                    <a:pt x="1173" y="401"/>
                  </a:lnTo>
                  <a:lnTo>
                    <a:pt x="1172" y="403"/>
                  </a:lnTo>
                  <a:lnTo>
                    <a:pt x="1172" y="407"/>
                  </a:lnTo>
                  <a:lnTo>
                    <a:pt x="1166" y="403"/>
                  </a:lnTo>
                  <a:lnTo>
                    <a:pt x="1161" y="401"/>
                  </a:lnTo>
                  <a:lnTo>
                    <a:pt x="1156" y="401"/>
                  </a:lnTo>
                  <a:lnTo>
                    <a:pt x="1152" y="400"/>
                  </a:lnTo>
                  <a:lnTo>
                    <a:pt x="1149" y="400"/>
                  </a:lnTo>
                  <a:lnTo>
                    <a:pt x="1145" y="398"/>
                  </a:lnTo>
                  <a:lnTo>
                    <a:pt x="1144" y="394"/>
                  </a:lnTo>
                  <a:lnTo>
                    <a:pt x="1144" y="391"/>
                  </a:lnTo>
                  <a:close/>
                  <a:moveTo>
                    <a:pt x="4017" y="326"/>
                  </a:moveTo>
                  <a:lnTo>
                    <a:pt x="4020" y="328"/>
                  </a:lnTo>
                  <a:lnTo>
                    <a:pt x="4022" y="328"/>
                  </a:lnTo>
                  <a:lnTo>
                    <a:pt x="4022" y="328"/>
                  </a:lnTo>
                  <a:lnTo>
                    <a:pt x="4022" y="330"/>
                  </a:lnTo>
                  <a:lnTo>
                    <a:pt x="4022" y="330"/>
                  </a:lnTo>
                  <a:lnTo>
                    <a:pt x="4024" y="333"/>
                  </a:lnTo>
                  <a:lnTo>
                    <a:pt x="4024" y="337"/>
                  </a:lnTo>
                  <a:lnTo>
                    <a:pt x="4022" y="342"/>
                  </a:lnTo>
                  <a:lnTo>
                    <a:pt x="4018" y="347"/>
                  </a:lnTo>
                  <a:lnTo>
                    <a:pt x="4017" y="352"/>
                  </a:lnTo>
                  <a:lnTo>
                    <a:pt x="4008" y="352"/>
                  </a:lnTo>
                  <a:lnTo>
                    <a:pt x="4008" y="340"/>
                  </a:lnTo>
                  <a:lnTo>
                    <a:pt x="4011" y="339"/>
                  </a:lnTo>
                  <a:lnTo>
                    <a:pt x="4013" y="335"/>
                  </a:lnTo>
                  <a:lnTo>
                    <a:pt x="4015" y="332"/>
                  </a:lnTo>
                  <a:lnTo>
                    <a:pt x="4017" y="326"/>
                  </a:lnTo>
                  <a:close/>
                  <a:moveTo>
                    <a:pt x="3970" y="279"/>
                  </a:moveTo>
                  <a:lnTo>
                    <a:pt x="3982" y="279"/>
                  </a:lnTo>
                  <a:lnTo>
                    <a:pt x="3982" y="291"/>
                  </a:lnTo>
                  <a:lnTo>
                    <a:pt x="3966" y="291"/>
                  </a:lnTo>
                  <a:lnTo>
                    <a:pt x="3966" y="283"/>
                  </a:lnTo>
                  <a:lnTo>
                    <a:pt x="3970" y="283"/>
                  </a:lnTo>
                  <a:lnTo>
                    <a:pt x="3970" y="279"/>
                  </a:lnTo>
                  <a:close/>
                  <a:moveTo>
                    <a:pt x="2699" y="246"/>
                  </a:moveTo>
                  <a:lnTo>
                    <a:pt x="2708" y="246"/>
                  </a:lnTo>
                  <a:lnTo>
                    <a:pt x="2704" y="251"/>
                  </a:lnTo>
                  <a:lnTo>
                    <a:pt x="2701" y="255"/>
                  </a:lnTo>
                  <a:lnTo>
                    <a:pt x="2697" y="258"/>
                  </a:lnTo>
                  <a:lnTo>
                    <a:pt x="2694" y="262"/>
                  </a:lnTo>
                  <a:lnTo>
                    <a:pt x="2688" y="265"/>
                  </a:lnTo>
                  <a:lnTo>
                    <a:pt x="2685" y="265"/>
                  </a:lnTo>
                  <a:lnTo>
                    <a:pt x="2685" y="267"/>
                  </a:lnTo>
                  <a:lnTo>
                    <a:pt x="2683" y="267"/>
                  </a:lnTo>
                  <a:lnTo>
                    <a:pt x="2680" y="267"/>
                  </a:lnTo>
                  <a:lnTo>
                    <a:pt x="2676" y="269"/>
                  </a:lnTo>
                  <a:lnTo>
                    <a:pt x="2673" y="256"/>
                  </a:lnTo>
                  <a:lnTo>
                    <a:pt x="2680" y="255"/>
                  </a:lnTo>
                  <a:lnTo>
                    <a:pt x="2687" y="251"/>
                  </a:lnTo>
                  <a:lnTo>
                    <a:pt x="2694" y="249"/>
                  </a:lnTo>
                  <a:lnTo>
                    <a:pt x="2699" y="246"/>
                  </a:lnTo>
                  <a:close/>
                  <a:moveTo>
                    <a:pt x="2554" y="241"/>
                  </a:moveTo>
                  <a:lnTo>
                    <a:pt x="2563" y="244"/>
                  </a:lnTo>
                  <a:lnTo>
                    <a:pt x="2573" y="248"/>
                  </a:lnTo>
                  <a:lnTo>
                    <a:pt x="2585" y="251"/>
                  </a:lnTo>
                  <a:lnTo>
                    <a:pt x="2592" y="256"/>
                  </a:lnTo>
                  <a:lnTo>
                    <a:pt x="2564" y="256"/>
                  </a:lnTo>
                  <a:lnTo>
                    <a:pt x="2561" y="255"/>
                  </a:lnTo>
                  <a:lnTo>
                    <a:pt x="2559" y="255"/>
                  </a:lnTo>
                  <a:lnTo>
                    <a:pt x="2556" y="253"/>
                  </a:lnTo>
                  <a:lnTo>
                    <a:pt x="2549" y="253"/>
                  </a:lnTo>
                  <a:lnTo>
                    <a:pt x="2549" y="249"/>
                  </a:lnTo>
                  <a:lnTo>
                    <a:pt x="2551" y="248"/>
                  </a:lnTo>
                  <a:lnTo>
                    <a:pt x="2552" y="246"/>
                  </a:lnTo>
                  <a:lnTo>
                    <a:pt x="2552" y="246"/>
                  </a:lnTo>
                  <a:lnTo>
                    <a:pt x="2552" y="244"/>
                  </a:lnTo>
                  <a:lnTo>
                    <a:pt x="2554" y="241"/>
                  </a:lnTo>
                  <a:close/>
                  <a:moveTo>
                    <a:pt x="2242" y="173"/>
                  </a:moveTo>
                  <a:lnTo>
                    <a:pt x="2266" y="173"/>
                  </a:lnTo>
                  <a:lnTo>
                    <a:pt x="2266" y="176"/>
                  </a:lnTo>
                  <a:lnTo>
                    <a:pt x="2261" y="178"/>
                  </a:lnTo>
                  <a:lnTo>
                    <a:pt x="2259" y="180"/>
                  </a:lnTo>
                  <a:lnTo>
                    <a:pt x="2256" y="181"/>
                  </a:lnTo>
                  <a:lnTo>
                    <a:pt x="2252" y="183"/>
                  </a:lnTo>
                  <a:lnTo>
                    <a:pt x="2247" y="183"/>
                  </a:lnTo>
                  <a:lnTo>
                    <a:pt x="2242" y="173"/>
                  </a:lnTo>
                  <a:close/>
                  <a:moveTo>
                    <a:pt x="2612" y="153"/>
                  </a:moveTo>
                  <a:lnTo>
                    <a:pt x="2610" y="155"/>
                  </a:lnTo>
                  <a:lnTo>
                    <a:pt x="2608" y="157"/>
                  </a:lnTo>
                  <a:lnTo>
                    <a:pt x="2606" y="157"/>
                  </a:lnTo>
                  <a:lnTo>
                    <a:pt x="2606" y="159"/>
                  </a:lnTo>
                  <a:lnTo>
                    <a:pt x="2605" y="160"/>
                  </a:lnTo>
                  <a:lnTo>
                    <a:pt x="2603" y="164"/>
                  </a:lnTo>
                  <a:lnTo>
                    <a:pt x="2606" y="164"/>
                  </a:lnTo>
                  <a:lnTo>
                    <a:pt x="2612" y="162"/>
                  </a:lnTo>
                  <a:lnTo>
                    <a:pt x="2615" y="160"/>
                  </a:lnTo>
                  <a:lnTo>
                    <a:pt x="2619" y="159"/>
                  </a:lnTo>
                  <a:lnTo>
                    <a:pt x="2622" y="157"/>
                  </a:lnTo>
                  <a:lnTo>
                    <a:pt x="2626" y="153"/>
                  </a:lnTo>
                  <a:lnTo>
                    <a:pt x="2612" y="153"/>
                  </a:lnTo>
                  <a:close/>
                  <a:moveTo>
                    <a:pt x="2362" y="153"/>
                  </a:moveTo>
                  <a:lnTo>
                    <a:pt x="2364" y="169"/>
                  </a:lnTo>
                  <a:lnTo>
                    <a:pt x="2366" y="188"/>
                  </a:lnTo>
                  <a:lnTo>
                    <a:pt x="2357" y="188"/>
                  </a:lnTo>
                  <a:lnTo>
                    <a:pt x="2355" y="190"/>
                  </a:lnTo>
                  <a:lnTo>
                    <a:pt x="2352" y="190"/>
                  </a:lnTo>
                  <a:lnTo>
                    <a:pt x="2348" y="190"/>
                  </a:lnTo>
                  <a:lnTo>
                    <a:pt x="2343" y="192"/>
                  </a:lnTo>
                  <a:lnTo>
                    <a:pt x="2341" y="178"/>
                  </a:lnTo>
                  <a:lnTo>
                    <a:pt x="2341" y="164"/>
                  </a:lnTo>
                  <a:lnTo>
                    <a:pt x="2343" y="157"/>
                  </a:lnTo>
                  <a:lnTo>
                    <a:pt x="2346" y="155"/>
                  </a:lnTo>
                  <a:lnTo>
                    <a:pt x="2350" y="153"/>
                  </a:lnTo>
                  <a:lnTo>
                    <a:pt x="2355" y="153"/>
                  </a:lnTo>
                  <a:lnTo>
                    <a:pt x="2362" y="153"/>
                  </a:lnTo>
                  <a:close/>
                  <a:moveTo>
                    <a:pt x="2353" y="119"/>
                  </a:moveTo>
                  <a:lnTo>
                    <a:pt x="2362" y="119"/>
                  </a:lnTo>
                  <a:lnTo>
                    <a:pt x="2360" y="126"/>
                  </a:lnTo>
                  <a:lnTo>
                    <a:pt x="2360" y="131"/>
                  </a:lnTo>
                  <a:lnTo>
                    <a:pt x="2360" y="136"/>
                  </a:lnTo>
                  <a:lnTo>
                    <a:pt x="2359" y="140"/>
                  </a:lnTo>
                  <a:lnTo>
                    <a:pt x="2357" y="145"/>
                  </a:lnTo>
                  <a:lnTo>
                    <a:pt x="2350" y="145"/>
                  </a:lnTo>
                  <a:lnTo>
                    <a:pt x="2350" y="138"/>
                  </a:lnTo>
                  <a:lnTo>
                    <a:pt x="2352" y="131"/>
                  </a:lnTo>
                  <a:lnTo>
                    <a:pt x="2352" y="124"/>
                  </a:lnTo>
                  <a:lnTo>
                    <a:pt x="2353" y="119"/>
                  </a:lnTo>
                  <a:close/>
                  <a:moveTo>
                    <a:pt x="4193" y="71"/>
                  </a:moveTo>
                  <a:lnTo>
                    <a:pt x="4202" y="84"/>
                  </a:lnTo>
                  <a:lnTo>
                    <a:pt x="4210" y="91"/>
                  </a:lnTo>
                  <a:lnTo>
                    <a:pt x="4221" y="94"/>
                  </a:lnTo>
                  <a:lnTo>
                    <a:pt x="4228" y="98"/>
                  </a:lnTo>
                  <a:lnTo>
                    <a:pt x="4235" y="103"/>
                  </a:lnTo>
                  <a:lnTo>
                    <a:pt x="4237" y="106"/>
                  </a:lnTo>
                  <a:lnTo>
                    <a:pt x="4238" y="110"/>
                  </a:lnTo>
                  <a:lnTo>
                    <a:pt x="4238" y="113"/>
                  </a:lnTo>
                  <a:lnTo>
                    <a:pt x="4238" y="119"/>
                  </a:lnTo>
                  <a:lnTo>
                    <a:pt x="4226" y="122"/>
                  </a:lnTo>
                  <a:lnTo>
                    <a:pt x="4217" y="129"/>
                  </a:lnTo>
                  <a:lnTo>
                    <a:pt x="4210" y="136"/>
                  </a:lnTo>
                  <a:lnTo>
                    <a:pt x="4200" y="141"/>
                  </a:lnTo>
                  <a:lnTo>
                    <a:pt x="4196" y="136"/>
                  </a:lnTo>
                  <a:lnTo>
                    <a:pt x="4193" y="134"/>
                  </a:lnTo>
                  <a:lnTo>
                    <a:pt x="4190" y="133"/>
                  </a:lnTo>
                  <a:lnTo>
                    <a:pt x="4186" y="134"/>
                  </a:lnTo>
                  <a:lnTo>
                    <a:pt x="4183" y="136"/>
                  </a:lnTo>
                  <a:lnTo>
                    <a:pt x="4181" y="140"/>
                  </a:lnTo>
                  <a:lnTo>
                    <a:pt x="4177" y="141"/>
                  </a:lnTo>
                  <a:lnTo>
                    <a:pt x="4183" y="162"/>
                  </a:lnTo>
                  <a:lnTo>
                    <a:pt x="4184" y="178"/>
                  </a:lnTo>
                  <a:lnTo>
                    <a:pt x="4184" y="190"/>
                  </a:lnTo>
                  <a:lnTo>
                    <a:pt x="4183" y="202"/>
                  </a:lnTo>
                  <a:lnTo>
                    <a:pt x="4179" y="215"/>
                  </a:lnTo>
                  <a:lnTo>
                    <a:pt x="4176" y="232"/>
                  </a:lnTo>
                  <a:lnTo>
                    <a:pt x="4174" y="253"/>
                  </a:lnTo>
                  <a:lnTo>
                    <a:pt x="4151" y="265"/>
                  </a:lnTo>
                  <a:lnTo>
                    <a:pt x="4125" y="277"/>
                  </a:lnTo>
                  <a:lnTo>
                    <a:pt x="4100" y="288"/>
                  </a:lnTo>
                  <a:lnTo>
                    <a:pt x="4095" y="279"/>
                  </a:lnTo>
                  <a:lnTo>
                    <a:pt x="4090" y="272"/>
                  </a:lnTo>
                  <a:lnTo>
                    <a:pt x="4088" y="279"/>
                  </a:lnTo>
                  <a:lnTo>
                    <a:pt x="4088" y="283"/>
                  </a:lnTo>
                  <a:lnTo>
                    <a:pt x="4087" y="288"/>
                  </a:lnTo>
                  <a:lnTo>
                    <a:pt x="4085" y="291"/>
                  </a:lnTo>
                  <a:lnTo>
                    <a:pt x="4080" y="291"/>
                  </a:lnTo>
                  <a:lnTo>
                    <a:pt x="4076" y="291"/>
                  </a:lnTo>
                  <a:lnTo>
                    <a:pt x="4074" y="293"/>
                  </a:lnTo>
                  <a:lnTo>
                    <a:pt x="4073" y="293"/>
                  </a:lnTo>
                  <a:lnTo>
                    <a:pt x="4071" y="295"/>
                  </a:lnTo>
                  <a:lnTo>
                    <a:pt x="4069" y="297"/>
                  </a:lnTo>
                  <a:lnTo>
                    <a:pt x="4064" y="297"/>
                  </a:lnTo>
                  <a:lnTo>
                    <a:pt x="4059" y="298"/>
                  </a:lnTo>
                  <a:lnTo>
                    <a:pt x="4057" y="295"/>
                  </a:lnTo>
                  <a:lnTo>
                    <a:pt x="4057" y="290"/>
                  </a:lnTo>
                  <a:lnTo>
                    <a:pt x="4057" y="288"/>
                  </a:lnTo>
                  <a:lnTo>
                    <a:pt x="4057" y="284"/>
                  </a:lnTo>
                  <a:lnTo>
                    <a:pt x="4057" y="283"/>
                  </a:lnTo>
                  <a:lnTo>
                    <a:pt x="4053" y="283"/>
                  </a:lnTo>
                  <a:lnTo>
                    <a:pt x="4050" y="281"/>
                  </a:lnTo>
                  <a:lnTo>
                    <a:pt x="4043" y="279"/>
                  </a:lnTo>
                  <a:lnTo>
                    <a:pt x="4043" y="283"/>
                  </a:lnTo>
                  <a:lnTo>
                    <a:pt x="4046" y="288"/>
                  </a:lnTo>
                  <a:lnTo>
                    <a:pt x="4050" y="290"/>
                  </a:lnTo>
                  <a:lnTo>
                    <a:pt x="4050" y="293"/>
                  </a:lnTo>
                  <a:lnTo>
                    <a:pt x="4050" y="298"/>
                  </a:lnTo>
                  <a:lnTo>
                    <a:pt x="4052" y="307"/>
                  </a:lnTo>
                  <a:lnTo>
                    <a:pt x="4046" y="312"/>
                  </a:lnTo>
                  <a:lnTo>
                    <a:pt x="4043" y="319"/>
                  </a:lnTo>
                  <a:lnTo>
                    <a:pt x="4039" y="326"/>
                  </a:lnTo>
                  <a:lnTo>
                    <a:pt x="4027" y="326"/>
                  </a:lnTo>
                  <a:lnTo>
                    <a:pt x="4025" y="312"/>
                  </a:lnTo>
                  <a:lnTo>
                    <a:pt x="4024" y="305"/>
                  </a:lnTo>
                  <a:lnTo>
                    <a:pt x="4020" y="298"/>
                  </a:lnTo>
                  <a:lnTo>
                    <a:pt x="4017" y="288"/>
                  </a:lnTo>
                  <a:lnTo>
                    <a:pt x="4027" y="288"/>
                  </a:lnTo>
                  <a:lnTo>
                    <a:pt x="4039" y="272"/>
                  </a:lnTo>
                  <a:lnTo>
                    <a:pt x="4055" y="258"/>
                  </a:lnTo>
                  <a:lnTo>
                    <a:pt x="4074" y="249"/>
                  </a:lnTo>
                  <a:lnTo>
                    <a:pt x="4081" y="248"/>
                  </a:lnTo>
                  <a:lnTo>
                    <a:pt x="4088" y="248"/>
                  </a:lnTo>
                  <a:lnTo>
                    <a:pt x="4094" y="249"/>
                  </a:lnTo>
                  <a:lnTo>
                    <a:pt x="4097" y="249"/>
                  </a:lnTo>
                  <a:lnTo>
                    <a:pt x="4100" y="249"/>
                  </a:lnTo>
                  <a:lnTo>
                    <a:pt x="4104" y="244"/>
                  </a:lnTo>
                  <a:lnTo>
                    <a:pt x="4107" y="239"/>
                  </a:lnTo>
                  <a:lnTo>
                    <a:pt x="4109" y="234"/>
                  </a:lnTo>
                  <a:lnTo>
                    <a:pt x="4111" y="230"/>
                  </a:lnTo>
                  <a:lnTo>
                    <a:pt x="4114" y="225"/>
                  </a:lnTo>
                  <a:lnTo>
                    <a:pt x="4120" y="222"/>
                  </a:lnTo>
                  <a:lnTo>
                    <a:pt x="4121" y="225"/>
                  </a:lnTo>
                  <a:lnTo>
                    <a:pt x="4123" y="227"/>
                  </a:lnTo>
                  <a:lnTo>
                    <a:pt x="4125" y="227"/>
                  </a:lnTo>
                  <a:lnTo>
                    <a:pt x="4125" y="227"/>
                  </a:lnTo>
                  <a:lnTo>
                    <a:pt x="4127" y="227"/>
                  </a:lnTo>
                  <a:lnTo>
                    <a:pt x="4128" y="225"/>
                  </a:lnTo>
                  <a:lnTo>
                    <a:pt x="4142" y="213"/>
                  </a:lnTo>
                  <a:lnTo>
                    <a:pt x="4151" y="202"/>
                  </a:lnTo>
                  <a:lnTo>
                    <a:pt x="4155" y="190"/>
                  </a:lnTo>
                  <a:lnTo>
                    <a:pt x="4158" y="176"/>
                  </a:lnTo>
                  <a:lnTo>
                    <a:pt x="4163" y="164"/>
                  </a:lnTo>
                  <a:lnTo>
                    <a:pt x="4174" y="148"/>
                  </a:lnTo>
                  <a:lnTo>
                    <a:pt x="4167" y="148"/>
                  </a:lnTo>
                  <a:lnTo>
                    <a:pt x="4162" y="145"/>
                  </a:lnTo>
                  <a:lnTo>
                    <a:pt x="4160" y="141"/>
                  </a:lnTo>
                  <a:lnTo>
                    <a:pt x="4158" y="138"/>
                  </a:lnTo>
                  <a:lnTo>
                    <a:pt x="4158" y="131"/>
                  </a:lnTo>
                  <a:lnTo>
                    <a:pt x="4158" y="122"/>
                  </a:lnTo>
                  <a:lnTo>
                    <a:pt x="4160" y="120"/>
                  </a:lnTo>
                  <a:lnTo>
                    <a:pt x="4160" y="120"/>
                  </a:lnTo>
                  <a:lnTo>
                    <a:pt x="4162" y="119"/>
                  </a:lnTo>
                  <a:lnTo>
                    <a:pt x="4162" y="117"/>
                  </a:lnTo>
                  <a:lnTo>
                    <a:pt x="4162" y="115"/>
                  </a:lnTo>
                  <a:lnTo>
                    <a:pt x="4169" y="113"/>
                  </a:lnTo>
                  <a:lnTo>
                    <a:pt x="4174" y="113"/>
                  </a:lnTo>
                  <a:lnTo>
                    <a:pt x="4177" y="112"/>
                  </a:lnTo>
                  <a:lnTo>
                    <a:pt x="4181" y="112"/>
                  </a:lnTo>
                  <a:lnTo>
                    <a:pt x="4181" y="94"/>
                  </a:lnTo>
                  <a:lnTo>
                    <a:pt x="4184" y="80"/>
                  </a:lnTo>
                  <a:lnTo>
                    <a:pt x="4193" y="71"/>
                  </a:lnTo>
                  <a:close/>
                  <a:moveTo>
                    <a:pt x="2414" y="68"/>
                  </a:moveTo>
                  <a:lnTo>
                    <a:pt x="2413" y="70"/>
                  </a:lnTo>
                  <a:lnTo>
                    <a:pt x="2411" y="70"/>
                  </a:lnTo>
                  <a:lnTo>
                    <a:pt x="2409" y="70"/>
                  </a:lnTo>
                  <a:lnTo>
                    <a:pt x="2409" y="71"/>
                  </a:lnTo>
                  <a:lnTo>
                    <a:pt x="2407" y="71"/>
                  </a:lnTo>
                  <a:lnTo>
                    <a:pt x="2404" y="75"/>
                  </a:lnTo>
                  <a:lnTo>
                    <a:pt x="2400" y="77"/>
                  </a:lnTo>
                  <a:lnTo>
                    <a:pt x="2400" y="78"/>
                  </a:lnTo>
                  <a:lnTo>
                    <a:pt x="2400" y="82"/>
                  </a:lnTo>
                  <a:lnTo>
                    <a:pt x="2400" y="85"/>
                  </a:lnTo>
                  <a:lnTo>
                    <a:pt x="2400" y="91"/>
                  </a:lnTo>
                  <a:lnTo>
                    <a:pt x="2414" y="105"/>
                  </a:lnTo>
                  <a:lnTo>
                    <a:pt x="2427" y="120"/>
                  </a:lnTo>
                  <a:lnTo>
                    <a:pt x="2439" y="138"/>
                  </a:lnTo>
                  <a:lnTo>
                    <a:pt x="2453" y="138"/>
                  </a:lnTo>
                  <a:lnTo>
                    <a:pt x="2453" y="148"/>
                  </a:lnTo>
                  <a:lnTo>
                    <a:pt x="2467" y="153"/>
                  </a:lnTo>
                  <a:lnTo>
                    <a:pt x="2477" y="160"/>
                  </a:lnTo>
                  <a:lnTo>
                    <a:pt x="2488" y="169"/>
                  </a:lnTo>
                  <a:lnTo>
                    <a:pt x="2488" y="173"/>
                  </a:lnTo>
                  <a:lnTo>
                    <a:pt x="2484" y="173"/>
                  </a:lnTo>
                  <a:lnTo>
                    <a:pt x="2481" y="173"/>
                  </a:lnTo>
                  <a:lnTo>
                    <a:pt x="2477" y="173"/>
                  </a:lnTo>
                  <a:lnTo>
                    <a:pt x="2475" y="173"/>
                  </a:lnTo>
                  <a:lnTo>
                    <a:pt x="2472" y="171"/>
                  </a:lnTo>
                  <a:lnTo>
                    <a:pt x="2467" y="169"/>
                  </a:lnTo>
                  <a:lnTo>
                    <a:pt x="2462" y="169"/>
                  </a:lnTo>
                  <a:lnTo>
                    <a:pt x="2462" y="174"/>
                  </a:lnTo>
                  <a:lnTo>
                    <a:pt x="2463" y="178"/>
                  </a:lnTo>
                  <a:lnTo>
                    <a:pt x="2465" y="181"/>
                  </a:lnTo>
                  <a:lnTo>
                    <a:pt x="2465" y="183"/>
                  </a:lnTo>
                  <a:lnTo>
                    <a:pt x="2467" y="187"/>
                  </a:lnTo>
                  <a:lnTo>
                    <a:pt x="2468" y="192"/>
                  </a:lnTo>
                  <a:lnTo>
                    <a:pt x="2463" y="195"/>
                  </a:lnTo>
                  <a:lnTo>
                    <a:pt x="2460" y="199"/>
                  </a:lnTo>
                  <a:lnTo>
                    <a:pt x="2456" y="204"/>
                  </a:lnTo>
                  <a:lnTo>
                    <a:pt x="2453" y="211"/>
                  </a:lnTo>
                  <a:lnTo>
                    <a:pt x="2442" y="211"/>
                  </a:lnTo>
                  <a:lnTo>
                    <a:pt x="2442" y="234"/>
                  </a:lnTo>
                  <a:lnTo>
                    <a:pt x="2434" y="234"/>
                  </a:lnTo>
                  <a:lnTo>
                    <a:pt x="2425" y="227"/>
                  </a:lnTo>
                  <a:lnTo>
                    <a:pt x="2414" y="223"/>
                  </a:lnTo>
                  <a:lnTo>
                    <a:pt x="2406" y="218"/>
                  </a:lnTo>
                  <a:lnTo>
                    <a:pt x="2400" y="206"/>
                  </a:lnTo>
                  <a:lnTo>
                    <a:pt x="2414" y="208"/>
                  </a:lnTo>
                  <a:lnTo>
                    <a:pt x="2428" y="206"/>
                  </a:lnTo>
                  <a:lnTo>
                    <a:pt x="2439" y="202"/>
                  </a:lnTo>
                  <a:lnTo>
                    <a:pt x="2446" y="195"/>
                  </a:lnTo>
                  <a:lnTo>
                    <a:pt x="2448" y="194"/>
                  </a:lnTo>
                  <a:lnTo>
                    <a:pt x="2448" y="192"/>
                  </a:lnTo>
                  <a:lnTo>
                    <a:pt x="2449" y="190"/>
                  </a:lnTo>
                  <a:lnTo>
                    <a:pt x="2449" y="187"/>
                  </a:lnTo>
                  <a:lnTo>
                    <a:pt x="2449" y="183"/>
                  </a:lnTo>
                  <a:lnTo>
                    <a:pt x="2423" y="164"/>
                  </a:lnTo>
                  <a:lnTo>
                    <a:pt x="2395" y="145"/>
                  </a:lnTo>
                  <a:lnTo>
                    <a:pt x="2386" y="134"/>
                  </a:lnTo>
                  <a:lnTo>
                    <a:pt x="2378" y="124"/>
                  </a:lnTo>
                  <a:lnTo>
                    <a:pt x="2371" y="112"/>
                  </a:lnTo>
                  <a:lnTo>
                    <a:pt x="2360" y="101"/>
                  </a:lnTo>
                  <a:lnTo>
                    <a:pt x="2346" y="96"/>
                  </a:lnTo>
                  <a:lnTo>
                    <a:pt x="2334" y="106"/>
                  </a:lnTo>
                  <a:lnTo>
                    <a:pt x="2318" y="115"/>
                  </a:lnTo>
                  <a:lnTo>
                    <a:pt x="2299" y="119"/>
                  </a:lnTo>
                  <a:lnTo>
                    <a:pt x="2297" y="115"/>
                  </a:lnTo>
                  <a:lnTo>
                    <a:pt x="2296" y="112"/>
                  </a:lnTo>
                  <a:lnTo>
                    <a:pt x="2294" y="110"/>
                  </a:lnTo>
                  <a:lnTo>
                    <a:pt x="2290" y="110"/>
                  </a:lnTo>
                  <a:lnTo>
                    <a:pt x="2289" y="110"/>
                  </a:lnTo>
                  <a:lnTo>
                    <a:pt x="2285" y="112"/>
                  </a:lnTo>
                  <a:lnTo>
                    <a:pt x="2276" y="119"/>
                  </a:lnTo>
                  <a:lnTo>
                    <a:pt x="2273" y="129"/>
                  </a:lnTo>
                  <a:lnTo>
                    <a:pt x="2271" y="140"/>
                  </a:lnTo>
                  <a:lnTo>
                    <a:pt x="2266" y="148"/>
                  </a:lnTo>
                  <a:lnTo>
                    <a:pt x="2247" y="148"/>
                  </a:lnTo>
                  <a:lnTo>
                    <a:pt x="2240" y="157"/>
                  </a:lnTo>
                  <a:lnTo>
                    <a:pt x="2235" y="167"/>
                  </a:lnTo>
                  <a:lnTo>
                    <a:pt x="2231" y="180"/>
                  </a:lnTo>
                  <a:lnTo>
                    <a:pt x="2229" y="181"/>
                  </a:lnTo>
                  <a:lnTo>
                    <a:pt x="2229" y="185"/>
                  </a:lnTo>
                  <a:lnTo>
                    <a:pt x="2231" y="187"/>
                  </a:lnTo>
                  <a:lnTo>
                    <a:pt x="2233" y="188"/>
                  </a:lnTo>
                  <a:lnTo>
                    <a:pt x="2236" y="192"/>
                  </a:lnTo>
                  <a:lnTo>
                    <a:pt x="2238" y="195"/>
                  </a:lnTo>
                  <a:lnTo>
                    <a:pt x="2233" y="195"/>
                  </a:lnTo>
                  <a:lnTo>
                    <a:pt x="2231" y="197"/>
                  </a:lnTo>
                  <a:lnTo>
                    <a:pt x="2229" y="197"/>
                  </a:lnTo>
                  <a:lnTo>
                    <a:pt x="2228" y="199"/>
                  </a:lnTo>
                  <a:lnTo>
                    <a:pt x="2226" y="201"/>
                  </a:lnTo>
                  <a:lnTo>
                    <a:pt x="2222" y="202"/>
                  </a:lnTo>
                  <a:lnTo>
                    <a:pt x="2222" y="206"/>
                  </a:lnTo>
                  <a:lnTo>
                    <a:pt x="2222" y="206"/>
                  </a:lnTo>
                  <a:lnTo>
                    <a:pt x="2222" y="208"/>
                  </a:lnTo>
                  <a:lnTo>
                    <a:pt x="2222" y="208"/>
                  </a:lnTo>
                  <a:lnTo>
                    <a:pt x="2222" y="209"/>
                  </a:lnTo>
                  <a:lnTo>
                    <a:pt x="2222" y="215"/>
                  </a:lnTo>
                  <a:lnTo>
                    <a:pt x="2210" y="216"/>
                  </a:lnTo>
                  <a:lnTo>
                    <a:pt x="2205" y="220"/>
                  </a:lnTo>
                  <a:lnTo>
                    <a:pt x="2201" y="223"/>
                  </a:lnTo>
                  <a:lnTo>
                    <a:pt x="2198" y="229"/>
                  </a:lnTo>
                  <a:lnTo>
                    <a:pt x="2193" y="234"/>
                  </a:lnTo>
                  <a:lnTo>
                    <a:pt x="2187" y="236"/>
                  </a:lnTo>
                  <a:lnTo>
                    <a:pt x="2184" y="236"/>
                  </a:lnTo>
                  <a:lnTo>
                    <a:pt x="2179" y="234"/>
                  </a:lnTo>
                  <a:lnTo>
                    <a:pt x="2175" y="232"/>
                  </a:lnTo>
                  <a:lnTo>
                    <a:pt x="2172" y="230"/>
                  </a:lnTo>
                  <a:lnTo>
                    <a:pt x="2170" y="230"/>
                  </a:lnTo>
                  <a:lnTo>
                    <a:pt x="2167" y="232"/>
                  </a:lnTo>
                  <a:lnTo>
                    <a:pt x="2163" y="234"/>
                  </a:lnTo>
                  <a:lnTo>
                    <a:pt x="2160" y="236"/>
                  </a:lnTo>
                  <a:lnTo>
                    <a:pt x="2154" y="237"/>
                  </a:lnTo>
                  <a:lnTo>
                    <a:pt x="2154" y="246"/>
                  </a:lnTo>
                  <a:lnTo>
                    <a:pt x="2203" y="253"/>
                  </a:lnTo>
                  <a:lnTo>
                    <a:pt x="2217" y="246"/>
                  </a:lnTo>
                  <a:lnTo>
                    <a:pt x="2231" y="237"/>
                  </a:lnTo>
                  <a:lnTo>
                    <a:pt x="2242" y="230"/>
                  </a:lnTo>
                  <a:lnTo>
                    <a:pt x="2257" y="227"/>
                  </a:lnTo>
                  <a:lnTo>
                    <a:pt x="2280" y="223"/>
                  </a:lnTo>
                  <a:lnTo>
                    <a:pt x="2304" y="222"/>
                  </a:lnTo>
                  <a:lnTo>
                    <a:pt x="2331" y="222"/>
                  </a:lnTo>
                  <a:lnTo>
                    <a:pt x="2353" y="222"/>
                  </a:lnTo>
                  <a:lnTo>
                    <a:pt x="2372" y="223"/>
                  </a:lnTo>
                  <a:lnTo>
                    <a:pt x="2381" y="225"/>
                  </a:lnTo>
                  <a:lnTo>
                    <a:pt x="2385" y="225"/>
                  </a:lnTo>
                  <a:lnTo>
                    <a:pt x="2379" y="241"/>
                  </a:lnTo>
                  <a:lnTo>
                    <a:pt x="2376" y="258"/>
                  </a:lnTo>
                  <a:lnTo>
                    <a:pt x="2372" y="276"/>
                  </a:lnTo>
                  <a:lnTo>
                    <a:pt x="2378" y="279"/>
                  </a:lnTo>
                  <a:lnTo>
                    <a:pt x="2379" y="283"/>
                  </a:lnTo>
                  <a:lnTo>
                    <a:pt x="2383" y="286"/>
                  </a:lnTo>
                  <a:lnTo>
                    <a:pt x="2385" y="288"/>
                  </a:lnTo>
                  <a:lnTo>
                    <a:pt x="2388" y="291"/>
                  </a:lnTo>
                  <a:lnTo>
                    <a:pt x="2400" y="295"/>
                  </a:lnTo>
                  <a:lnTo>
                    <a:pt x="2414" y="295"/>
                  </a:lnTo>
                  <a:lnTo>
                    <a:pt x="2428" y="297"/>
                  </a:lnTo>
                  <a:lnTo>
                    <a:pt x="2442" y="304"/>
                  </a:lnTo>
                  <a:lnTo>
                    <a:pt x="2446" y="318"/>
                  </a:lnTo>
                  <a:lnTo>
                    <a:pt x="2453" y="321"/>
                  </a:lnTo>
                  <a:lnTo>
                    <a:pt x="2463" y="325"/>
                  </a:lnTo>
                  <a:lnTo>
                    <a:pt x="2477" y="328"/>
                  </a:lnTo>
                  <a:lnTo>
                    <a:pt x="2489" y="332"/>
                  </a:lnTo>
                  <a:lnTo>
                    <a:pt x="2496" y="333"/>
                  </a:lnTo>
                  <a:lnTo>
                    <a:pt x="2498" y="323"/>
                  </a:lnTo>
                  <a:lnTo>
                    <a:pt x="2502" y="314"/>
                  </a:lnTo>
                  <a:lnTo>
                    <a:pt x="2505" y="305"/>
                  </a:lnTo>
                  <a:lnTo>
                    <a:pt x="2516" y="298"/>
                  </a:lnTo>
                  <a:lnTo>
                    <a:pt x="2531" y="295"/>
                  </a:lnTo>
                  <a:lnTo>
                    <a:pt x="2545" y="298"/>
                  </a:lnTo>
                  <a:lnTo>
                    <a:pt x="2559" y="305"/>
                  </a:lnTo>
                  <a:lnTo>
                    <a:pt x="2573" y="311"/>
                  </a:lnTo>
                  <a:lnTo>
                    <a:pt x="2580" y="312"/>
                  </a:lnTo>
                  <a:lnTo>
                    <a:pt x="2594" y="314"/>
                  </a:lnTo>
                  <a:lnTo>
                    <a:pt x="2608" y="318"/>
                  </a:lnTo>
                  <a:lnTo>
                    <a:pt x="2622" y="319"/>
                  </a:lnTo>
                  <a:lnTo>
                    <a:pt x="2633" y="321"/>
                  </a:lnTo>
                  <a:lnTo>
                    <a:pt x="2638" y="323"/>
                  </a:lnTo>
                  <a:lnTo>
                    <a:pt x="2641" y="321"/>
                  </a:lnTo>
                  <a:lnTo>
                    <a:pt x="2643" y="318"/>
                  </a:lnTo>
                  <a:lnTo>
                    <a:pt x="2645" y="316"/>
                  </a:lnTo>
                  <a:lnTo>
                    <a:pt x="2648" y="312"/>
                  </a:lnTo>
                  <a:lnTo>
                    <a:pt x="2652" y="311"/>
                  </a:lnTo>
                  <a:lnTo>
                    <a:pt x="2655" y="311"/>
                  </a:lnTo>
                  <a:lnTo>
                    <a:pt x="2660" y="311"/>
                  </a:lnTo>
                  <a:lnTo>
                    <a:pt x="2673" y="314"/>
                  </a:lnTo>
                  <a:lnTo>
                    <a:pt x="2683" y="319"/>
                  </a:lnTo>
                  <a:lnTo>
                    <a:pt x="2695" y="318"/>
                  </a:lnTo>
                  <a:lnTo>
                    <a:pt x="2708" y="314"/>
                  </a:lnTo>
                  <a:lnTo>
                    <a:pt x="2709" y="300"/>
                  </a:lnTo>
                  <a:lnTo>
                    <a:pt x="2716" y="283"/>
                  </a:lnTo>
                  <a:lnTo>
                    <a:pt x="2722" y="267"/>
                  </a:lnTo>
                  <a:lnTo>
                    <a:pt x="2725" y="253"/>
                  </a:lnTo>
                  <a:lnTo>
                    <a:pt x="2722" y="241"/>
                  </a:lnTo>
                  <a:lnTo>
                    <a:pt x="2720" y="237"/>
                  </a:lnTo>
                  <a:lnTo>
                    <a:pt x="2720" y="234"/>
                  </a:lnTo>
                  <a:lnTo>
                    <a:pt x="2718" y="232"/>
                  </a:lnTo>
                  <a:lnTo>
                    <a:pt x="2716" y="230"/>
                  </a:lnTo>
                  <a:lnTo>
                    <a:pt x="2713" y="230"/>
                  </a:lnTo>
                  <a:lnTo>
                    <a:pt x="2709" y="230"/>
                  </a:lnTo>
                  <a:lnTo>
                    <a:pt x="2702" y="230"/>
                  </a:lnTo>
                  <a:lnTo>
                    <a:pt x="2694" y="237"/>
                  </a:lnTo>
                  <a:lnTo>
                    <a:pt x="2687" y="239"/>
                  </a:lnTo>
                  <a:lnTo>
                    <a:pt x="2680" y="237"/>
                  </a:lnTo>
                  <a:lnTo>
                    <a:pt x="2673" y="234"/>
                  </a:lnTo>
                  <a:lnTo>
                    <a:pt x="2664" y="230"/>
                  </a:lnTo>
                  <a:lnTo>
                    <a:pt x="2659" y="229"/>
                  </a:lnTo>
                  <a:lnTo>
                    <a:pt x="2655" y="230"/>
                  </a:lnTo>
                  <a:lnTo>
                    <a:pt x="2650" y="232"/>
                  </a:lnTo>
                  <a:lnTo>
                    <a:pt x="2648" y="236"/>
                  </a:lnTo>
                  <a:lnTo>
                    <a:pt x="2645" y="239"/>
                  </a:lnTo>
                  <a:lnTo>
                    <a:pt x="2641" y="241"/>
                  </a:lnTo>
                  <a:lnTo>
                    <a:pt x="2626" y="237"/>
                  </a:lnTo>
                  <a:lnTo>
                    <a:pt x="2610" y="227"/>
                  </a:lnTo>
                  <a:lnTo>
                    <a:pt x="2598" y="211"/>
                  </a:lnTo>
                  <a:lnTo>
                    <a:pt x="2592" y="195"/>
                  </a:lnTo>
                  <a:lnTo>
                    <a:pt x="2592" y="192"/>
                  </a:lnTo>
                  <a:lnTo>
                    <a:pt x="2592" y="188"/>
                  </a:lnTo>
                  <a:lnTo>
                    <a:pt x="2592" y="185"/>
                  </a:lnTo>
                  <a:lnTo>
                    <a:pt x="2592" y="181"/>
                  </a:lnTo>
                  <a:lnTo>
                    <a:pt x="2592" y="178"/>
                  </a:lnTo>
                  <a:lnTo>
                    <a:pt x="2594" y="174"/>
                  </a:lnTo>
                  <a:lnTo>
                    <a:pt x="2596" y="169"/>
                  </a:lnTo>
                  <a:lnTo>
                    <a:pt x="2592" y="166"/>
                  </a:lnTo>
                  <a:lnTo>
                    <a:pt x="2589" y="164"/>
                  </a:lnTo>
                  <a:lnTo>
                    <a:pt x="2587" y="162"/>
                  </a:lnTo>
                  <a:lnTo>
                    <a:pt x="2585" y="160"/>
                  </a:lnTo>
                  <a:lnTo>
                    <a:pt x="2582" y="159"/>
                  </a:lnTo>
                  <a:lnTo>
                    <a:pt x="2577" y="157"/>
                  </a:lnTo>
                  <a:lnTo>
                    <a:pt x="2575" y="155"/>
                  </a:lnTo>
                  <a:lnTo>
                    <a:pt x="2573" y="155"/>
                  </a:lnTo>
                  <a:lnTo>
                    <a:pt x="2571" y="153"/>
                  </a:lnTo>
                  <a:lnTo>
                    <a:pt x="2568" y="153"/>
                  </a:lnTo>
                  <a:lnTo>
                    <a:pt x="2564" y="153"/>
                  </a:lnTo>
                  <a:lnTo>
                    <a:pt x="2564" y="157"/>
                  </a:lnTo>
                  <a:lnTo>
                    <a:pt x="2561" y="157"/>
                  </a:lnTo>
                  <a:lnTo>
                    <a:pt x="2561" y="162"/>
                  </a:lnTo>
                  <a:lnTo>
                    <a:pt x="2563" y="166"/>
                  </a:lnTo>
                  <a:lnTo>
                    <a:pt x="2563" y="167"/>
                  </a:lnTo>
                  <a:lnTo>
                    <a:pt x="2563" y="169"/>
                  </a:lnTo>
                  <a:lnTo>
                    <a:pt x="2561" y="171"/>
                  </a:lnTo>
                  <a:lnTo>
                    <a:pt x="2559" y="171"/>
                  </a:lnTo>
                  <a:lnTo>
                    <a:pt x="2556" y="171"/>
                  </a:lnTo>
                  <a:lnTo>
                    <a:pt x="2549" y="173"/>
                  </a:lnTo>
                  <a:lnTo>
                    <a:pt x="2547" y="169"/>
                  </a:lnTo>
                  <a:lnTo>
                    <a:pt x="2545" y="167"/>
                  </a:lnTo>
                  <a:lnTo>
                    <a:pt x="2545" y="166"/>
                  </a:lnTo>
                  <a:lnTo>
                    <a:pt x="2542" y="164"/>
                  </a:lnTo>
                  <a:lnTo>
                    <a:pt x="2542" y="169"/>
                  </a:lnTo>
                  <a:lnTo>
                    <a:pt x="2551" y="180"/>
                  </a:lnTo>
                  <a:lnTo>
                    <a:pt x="2558" y="195"/>
                  </a:lnTo>
                  <a:lnTo>
                    <a:pt x="2561" y="211"/>
                  </a:lnTo>
                  <a:lnTo>
                    <a:pt x="2556" y="215"/>
                  </a:lnTo>
                  <a:lnTo>
                    <a:pt x="2552" y="216"/>
                  </a:lnTo>
                  <a:lnTo>
                    <a:pt x="2551" y="220"/>
                  </a:lnTo>
                  <a:lnTo>
                    <a:pt x="2549" y="223"/>
                  </a:lnTo>
                  <a:lnTo>
                    <a:pt x="2549" y="225"/>
                  </a:lnTo>
                  <a:lnTo>
                    <a:pt x="2547" y="229"/>
                  </a:lnTo>
                  <a:lnTo>
                    <a:pt x="2545" y="230"/>
                  </a:lnTo>
                  <a:lnTo>
                    <a:pt x="2540" y="232"/>
                  </a:lnTo>
                  <a:lnTo>
                    <a:pt x="2535" y="234"/>
                  </a:lnTo>
                  <a:lnTo>
                    <a:pt x="2533" y="232"/>
                  </a:lnTo>
                  <a:lnTo>
                    <a:pt x="2531" y="232"/>
                  </a:lnTo>
                  <a:lnTo>
                    <a:pt x="2531" y="232"/>
                  </a:lnTo>
                  <a:lnTo>
                    <a:pt x="2530" y="230"/>
                  </a:lnTo>
                  <a:lnTo>
                    <a:pt x="2526" y="230"/>
                  </a:lnTo>
                  <a:lnTo>
                    <a:pt x="2510" y="183"/>
                  </a:lnTo>
                  <a:lnTo>
                    <a:pt x="2507" y="181"/>
                  </a:lnTo>
                  <a:lnTo>
                    <a:pt x="2503" y="178"/>
                  </a:lnTo>
                  <a:lnTo>
                    <a:pt x="2498" y="174"/>
                  </a:lnTo>
                  <a:lnTo>
                    <a:pt x="2495" y="173"/>
                  </a:lnTo>
                  <a:lnTo>
                    <a:pt x="2491" y="169"/>
                  </a:lnTo>
                  <a:lnTo>
                    <a:pt x="2489" y="159"/>
                  </a:lnTo>
                  <a:lnTo>
                    <a:pt x="2491" y="150"/>
                  </a:lnTo>
                  <a:lnTo>
                    <a:pt x="2493" y="143"/>
                  </a:lnTo>
                  <a:lnTo>
                    <a:pt x="2493" y="136"/>
                  </a:lnTo>
                  <a:lnTo>
                    <a:pt x="2488" y="131"/>
                  </a:lnTo>
                  <a:lnTo>
                    <a:pt x="2475" y="122"/>
                  </a:lnTo>
                  <a:lnTo>
                    <a:pt x="2465" y="117"/>
                  </a:lnTo>
                  <a:lnTo>
                    <a:pt x="2456" y="115"/>
                  </a:lnTo>
                  <a:lnTo>
                    <a:pt x="2448" y="110"/>
                  </a:lnTo>
                  <a:lnTo>
                    <a:pt x="2441" y="99"/>
                  </a:lnTo>
                  <a:lnTo>
                    <a:pt x="2434" y="80"/>
                  </a:lnTo>
                  <a:lnTo>
                    <a:pt x="2420" y="84"/>
                  </a:lnTo>
                  <a:lnTo>
                    <a:pt x="2418" y="78"/>
                  </a:lnTo>
                  <a:lnTo>
                    <a:pt x="2418" y="75"/>
                  </a:lnTo>
                  <a:lnTo>
                    <a:pt x="2416" y="71"/>
                  </a:lnTo>
                  <a:lnTo>
                    <a:pt x="2414" y="68"/>
                  </a:lnTo>
                  <a:close/>
                  <a:moveTo>
                    <a:pt x="1217" y="64"/>
                  </a:moveTo>
                  <a:lnTo>
                    <a:pt x="1215" y="68"/>
                  </a:lnTo>
                  <a:lnTo>
                    <a:pt x="1212" y="71"/>
                  </a:lnTo>
                  <a:lnTo>
                    <a:pt x="1210" y="73"/>
                  </a:lnTo>
                  <a:lnTo>
                    <a:pt x="1208" y="75"/>
                  </a:lnTo>
                  <a:lnTo>
                    <a:pt x="1208" y="77"/>
                  </a:lnTo>
                  <a:lnTo>
                    <a:pt x="1210" y="78"/>
                  </a:lnTo>
                  <a:lnTo>
                    <a:pt x="1214" y="80"/>
                  </a:lnTo>
                  <a:lnTo>
                    <a:pt x="1215" y="75"/>
                  </a:lnTo>
                  <a:lnTo>
                    <a:pt x="1215" y="73"/>
                  </a:lnTo>
                  <a:lnTo>
                    <a:pt x="1217" y="70"/>
                  </a:lnTo>
                  <a:lnTo>
                    <a:pt x="1219" y="68"/>
                  </a:lnTo>
                  <a:lnTo>
                    <a:pt x="1220" y="64"/>
                  </a:lnTo>
                  <a:lnTo>
                    <a:pt x="1217" y="64"/>
                  </a:lnTo>
                  <a:close/>
                  <a:moveTo>
                    <a:pt x="2654" y="49"/>
                  </a:moveTo>
                  <a:lnTo>
                    <a:pt x="2650" y="57"/>
                  </a:lnTo>
                  <a:lnTo>
                    <a:pt x="2643" y="70"/>
                  </a:lnTo>
                  <a:lnTo>
                    <a:pt x="2634" y="84"/>
                  </a:lnTo>
                  <a:lnTo>
                    <a:pt x="2626" y="98"/>
                  </a:lnTo>
                  <a:lnTo>
                    <a:pt x="2619" y="110"/>
                  </a:lnTo>
                  <a:lnTo>
                    <a:pt x="2615" y="120"/>
                  </a:lnTo>
                  <a:lnTo>
                    <a:pt x="2615" y="126"/>
                  </a:lnTo>
                  <a:lnTo>
                    <a:pt x="2617" y="133"/>
                  </a:lnTo>
                  <a:lnTo>
                    <a:pt x="2617" y="136"/>
                  </a:lnTo>
                  <a:lnTo>
                    <a:pt x="2619" y="140"/>
                  </a:lnTo>
                  <a:lnTo>
                    <a:pt x="2622" y="141"/>
                  </a:lnTo>
                  <a:lnTo>
                    <a:pt x="2626" y="143"/>
                  </a:lnTo>
                  <a:lnTo>
                    <a:pt x="2631" y="145"/>
                  </a:lnTo>
                  <a:lnTo>
                    <a:pt x="2645" y="150"/>
                  </a:lnTo>
                  <a:lnTo>
                    <a:pt x="2659" y="148"/>
                  </a:lnTo>
                  <a:lnTo>
                    <a:pt x="2671" y="143"/>
                  </a:lnTo>
                  <a:lnTo>
                    <a:pt x="2685" y="136"/>
                  </a:lnTo>
                  <a:lnTo>
                    <a:pt x="2699" y="134"/>
                  </a:lnTo>
                  <a:lnTo>
                    <a:pt x="2713" y="134"/>
                  </a:lnTo>
                  <a:lnTo>
                    <a:pt x="2722" y="140"/>
                  </a:lnTo>
                  <a:lnTo>
                    <a:pt x="2729" y="145"/>
                  </a:lnTo>
                  <a:lnTo>
                    <a:pt x="2737" y="148"/>
                  </a:lnTo>
                  <a:lnTo>
                    <a:pt x="2758" y="152"/>
                  </a:lnTo>
                  <a:lnTo>
                    <a:pt x="2779" y="150"/>
                  </a:lnTo>
                  <a:lnTo>
                    <a:pt x="2798" y="145"/>
                  </a:lnTo>
                  <a:lnTo>
                    <a:pt x="2804" y="134"/>
                  </a:lnTo>
                  <a:lnTo>
                    <a:pt x="2798" y="134"/>
                  </a:lnTo>
                  <a:lnTo>
                    <a:pt x="2790" y="120"/>
                  </a:lnTo>
                  <a:lnTo>
                    <a:pt x="2776" y="108"/>
                  </a:lnTo>
                  <a:lnTo>
                    <a:pt x="2756" y="96"/>
                  </a:lnTo>
                  <a:lnTo>
                    <a:pt x="2737" y="85"/>
                  </a:lnTo>
                  <a:lnTo>
                    <a:pt x="2722" y="80"/>
                  </a:lnTo>
                  <a:lnTo>
                    <a:pt x="2713" y="87"/>
                  </a:lnTo>
                  <a:lnTo>
                    <a:pt x="2701" y="92"/>
                  </a:lnTo>
                  <a:lnTo>
                    <a:pt x="2692" y="91"/>
                  </a:lnTo>
                  <a:lnTo>
                    <a:pt x="2687" y="84"/>
                  </a:lnTo>
                  <a:lnTo>
                    <a:pt x="2680" y="77"/>
                  </a:lnTo>
                  <a:lnTo>
                    <a:pt x="2676" y="68"/>
                  </a:lnTo>
                  <a:lnTo>
                    <a:pt x="2688" y="64"/>
                  </a:lnTo>
                  <a:lnTo>
                    <a:pt x="2687" y="63"/>
                  </a:lnTo>
                  <a:lnTo>
                    <a:pt x="2685" y="63"/>
                  </a:lnTo>
                  <a:lnTo>
                    <a:pt x="2685" y="63"/>
                  </a:lnTo>
                  <a:lnTo>
                    <a:pt x="2683" y="63"/>
                  </a:lnTo>
                  <a:lnTo>
                    <a:pt x="2680" y="61"/>
                  </a:lnTo>
                  <a:lnTo>
                    <a:pt x="2674" y="56"/>
                  </a:lnTo>
                  <a:lnTo>
                    <a:pt x="2669" y="54"/>
                  </a:lnTo>
                  <a:lnTo>
                    <a:pt x="2662" y="51"/>
                  </a:lnTo>
                  <a:lnTo>
                    <a:pt x="2654" y="49"/>
                  </a:lnTo>
                  <a:close/>
                  <a:moveTo>
                    <a:pt x="2933" y="45"/>
                  </a:moveTo>
                  <a:lnTo>
                    <a:pt x="2922" y="54"/>
                  </a:lnTo>
                  <a:lnTo>
                    <a:pt x="2910" y="59"/>
                  </a:lnTo>
                  <a:lnTo>
                    <a:pt x="2898" y="64"/>
                  </a:lnTo>
                  <a:lnTo>
                    <a:pt x="2887" y="73"/>
                  </a:lnTo>
                  <a:lnTo>
                    <a:pt x="2880" y="84"/>
                  </a:lnTo>
                  <a:lnTo>
                    <a:pt x="2877" y="99"/>
                  </a:lnTo>
                  <a:lnTo>
                    <a:pt x="2882" y="115"/>
                  </a:lnTo>
                  <a:lnTo>
                    <a:pt x="2893" y="131"/>
                  </a:lnTo>
                  <a:lnTo>
                    <a:pt x="2903" y="147"/>
                  </a:lnTo>
                  <a:lnTo>
                    <a:pt x="2915" y="160"/>
                  </a:lnTo>
                  <a:lnTo>
                    <a:pt x="2922" y="173"/>
                  </a:lnTo>
                  <a:lnTo>
                    <a:pt x="2910" y="173"/>
                  </a:lnTo>
                  <a:lnTo>
                    <a:pt x="2910" y="195"/>
                  </a:lnTo>
                  <a:lnTo>
                    <a:pt x="2914" y="211"/>
                  </a:lnTo>
                  <a:lnTo>
                    <a:pt x="2924" y="220"/>
                  </a:lnTo>
                  <a:lnTo>
                    <a:pt x="2942" y="223"/>
                  </a:lnTo>
                  <a:lnTo>
                    <a:pt x="2968" y="222"/>
                  </a:lnTo>
                  <a:lnTo>
                    <a:pt x="2966" y="202"/>
                  </a:lnTo>
                  <a:lnTo>
                    <a:pt x="2962" y="190"/>
                  </a:lnTo>
                  <a:lnTo>
                    <a:pt x="2957" y="180"/>
                  </a:lnTo>
                  <a:lnTo>
                    <a:pt x="2955" y="169"/>
                  </a:lnTo>
                  <a:lnTo>
                    <a:pt x="2957" y="153"/>
                  </a:lnTo>
                  <a:lnTo>
                    <a:pt x="2961" y="155"/>
                  </a:lnTo>
                  <a:lnTo>
                    <a:pt x="2964" y="155"/>
                  </a:lnTo>
                  <a:lnTo>
                    <a:pt x="2968" y="155"/>
                  </a:lnTo>
                  <a:lnTo>
                    <a:pt x="2971" y="155"/>
                  </a:lnTo>
                  <a:lnTo>
                    <a:pt x="2976" y="153"/>
                  </a:lnTo>
                  <a:lnTo>
                    <a:pt x="2973" y="150"/>
                  </a:lnTo>
                  <a:lnTo>
                    <a:pt x="2969" y="148"/>
                  </a:lnTo>
                  <a:lnTo>
                    <a:pt x="2968" y="147"/>
                  </a:lnTo>
                  <a:lnTo>
                    <a:pt x="2964" y="143"/>
                  </a:lnTo>
                  <a:lnTo>
                    <a:pt x="2961" y="141"/>
                  </a:lnTo>
                  <a:lnTo>
                    <a:pt x="2959" y="143"/>
                  </a:lnTo>
                  <a:lnTo>
                    <a:pt x="2959" y="147"/>
                  </a:lnTo>
                  <a:lnTo>
                    <a:pt x="2957" y="150"/>
                  </a:lnTo>
                  <a:lnTo>
                    <a:pt x="2957" y="152"/>
                  </a:lnTo>
                  <a:lnTo>
                    <a:pt x="2955" y="153"/>
                  </a:lnTo>
                  <a:lnTo>
                    <a:pt x="2954" y="152"/>
                  </a:lnTo>
                  <a:lnTo>
                    <a:pt x="2952" y="148"/>
                  </a:lnTo>
                  <a:lnTo>
                    <a:pt x="2947" y="140"/>
                  </a:lnTo>
                  <a:lnTo>
                    <a:pt x="2942" y="131"/>
                  </a:lnTo>
                  <a:lnTo>
                    <a:pt x="2943" y="127"/>
                  </a:lnTo>
                  <a:lnTo>
                    <a:pt x="2945" y="127"/>
                  </a:lnTo>
                  <a:lnTo>
                    <a:pt x="2947" y="126"/>
                  </a:lnTo>
                  <a:lnTo>
                    <a:pt x="2948" y="122"/>
                  </a:lnTo>
                  <a:lnTo>
                    <a:pt x="2933" y="113"/>
                  </a:lnTo>
                  <a:lnTo>
                    <a:pt x="2921" y="99"/>
                  </a:lnTo>
                  <a:lnTo>
                    <a:pt x="2914" y="84"/>
                  </a:lnTo>
                  <a:lnTo>
                    <a:pt x="2933" y="82"/>
                  </a:lnTo>
                  <a:lnTo>
                    <a:pt x="2947" y="77"/>
                  </a:lnTo>
                  <a:lnTo>
                    <a:pt x="2954" y="64"/>
                  </a:lnTo>
                  <a:lnTo>
                    <a:pt x="2957" y="49"/>
                  </a:lnTo>
                  <a:lnTo>
                    <a:pt x="2952" y="47"/>
                  </a:lnTo>
                  <a:lnTo>
                    <a:pt x="2947" y="47"/>
                  </a:lnTo>
                  <a:lnTo>
                    <a:pt x="2942" y="45"/>
                  </a:lnTo>
                  <a:lnTo>
                    <a:pt x="2933" y="45"/>
                  </a:lnTo>
                  <a:close/>
                  <a:moveTo>
                    <a:pt x="2746" y="42"/>
                  </a:moveTo>
                  <a:lnTo>
                    <a:pt x="2732" y="49"/>
                  </a:lnTo>
                  <a:lnTo>
                    <a:pt x="2715" y="54"/>
                  </a:lnTo>
                  <a:lnTo>
                    <a:pt x="2715" y="68"/>
                  </a:lnTo>
                  <a:lnTo>
                    <a:pt x="2722" y="70"/>
                  </a:lnTo>
                  <a:lnTo>
                    <a:pt x="2730" y="71"/>
                  </a:lnTo>
                  <a:lnTo>
                    <a:pt x="2741" y="71"/>
                  </a:lnTo>
                  <a:lnTo>
                    <a:pt x="2741" y="64"/>
                  </a:lnTo>
                  <a:lnTo>
                    <a:pt x="2744" y="59"/>
                  </a:lnTo>
                  <a:lnTo>
                    <a:pt x="2746" y="54"/>
                  </a:lnTo>
                  <a:lnTo>
                    <a:pt x="2746" y="49"/>
                  </a:lnTo>
                  <a:lnTo>
                    <a:pt x="2746" y="45"/>
                  </a:lnTo>
                  <a:lnTo>
                    <a:pt x="2746" y="42"/>
                  </a:lnTo>
                  <a:close/>
                  <a:moveTo>
                    <a:pt x="1390" y="33"/>
                  </a:moveTo>
                  <a:lnTo>
                    <a:pt x="1393" y="42"/>
                  </a:lnTo>
                  <a:lnTo>
                    <a:pt x="1395" y="54"/>
                  </a:lnTo>
                  <a:lnTo>
                    <a:pt x="1397" y="64"/>
                  </a:lnTo>
                  <a:lnTo>
                    <a:pt x="1395" y="66"/>
                  </a:lnTo>
                  <a:lnTo>
                    <a:pt x="1393" y="66"/>
                  </a:lnTo>
                  <a:lnTo>
                    <a:pt x="1392" y="66"/>
                  </a:lnTo>
                  <a:lnTo>
                    <a:pt x="1392" y="68"/>
                  </a:lnTo>
                  <a:lnTo>
                    <a:pt x="1390" y="68"/>
                  </a:lnTo>
                  <a:lnTo>
                    <a:pt x="1383" y="68"/>
                  </a:lnTo>
                  <a:lnTo>
                    <a:pt x="1381" y="66"/>
                  </a:lnTo>
                  <a:lnTo>
                    <a:pt x="1381" y="64"/>
                  </a:lnTo>
                  <a:lnTo>
                    <a:pt x="1381" y="63"/>
                  </a:lnTo>
                  <a:lnTo>
                    <a:pt x="1379" y="63"/>
                  </a:lnTo>
                  <a:lnTo>
                    <a:pt x="1378" y="61"/>
                  </a:lnTo>
                  <a:lnTo>
                    <a:pt x="1390" y="33"/>
                  </a:lnTo>
                  <a:close/>
                  <a:moveTo>
                    <a:pt x="1002" y="0"/>
                  </a:moveTo>
                  <a:lnTo>
                    <a:pt x="994" y="12"/>
                  </a:lnTo>
                  <a:lnTo>
                    <a:pt x="985" y="23"/>
                  </a:lnTo>
                  <a:lnTo>
                    <a:pt x="980" y="38"/>
                  </a:lnTo>
                  <a:lnTo>
                    <a:pt x="990" y="37"/>
                  </a:lnTo>
                  <a:lnTo>
                    <a:pt x="997" y="40"/>
                  </a:lnTo>
                  <a:lnTo>
                    <a:pt x="1002" y="45"/>
                  </a:lnTo>
                  <a:lnTo>
                    <a:pt x="1009" y="54"/>
                  </a:lnTo>
                  <a:lnTo>
                    <a:pt x="1011" y="47"/>
                  </a:lnTo>
                  <a:lnTo>
                    <a:pt x="1011" y="42"/>
                  </a:lnTo>
                  <a:lnTo>
                    <a:pt x="1013" y="38"/>
                  </a:lnTo>
                  <a:lnTo>
                    <a:pt x="1013" y="33"/>
                  </a:lnTo>
                  <a:lnTo>
                    <a:pt x="1022" y="33"/>
                  </a:lnTo>
                  <a:lnTo>
                    <a:pt x="1027" y="45"/>
                  </a:lnTo>
                  <a:lnTo>
                    <a:pt x="1035" y="49"/>
                  </a:lnTo>
                  <a:lnTo>
                    <a:pt x="1042" y="52"/>
                  </a:lnTo>
                  <a:lnTo>
                    <a:pt x="1049" y="56"/>
                  </a:lnTo>
                  <a:lnTo>
                    <a:pt x="1056" y="64"/>
                  </a:lnTo>
                  <a:lnTo>
                    <a:pt x="1049" y="75"/>
                  </a:lnTo>
                  <a:lnTo>
                    <a:pt x="1041" y="87"/>
                  </a:lnTo>
                  <a:lnTo>
                    <a:pt x="1034" y="103"/>
                  </a:lnTo>
                  <a:lnTo>
                    <a:pt x="1028" y="117"/>
                  </a:lnTo>
                  <a:lnTo>
                    <a:pt x="1028" y="126"/>
                  </a:lnTo>
                  <a:lnTo>
                    <a:pt x="1030" y="131"/>
                  </a:lnTo>
                  <a:lnTo>
                    <a:pt x="1030" y="134"/>
                  </a:lnTo>
                  <a:lnTo>
                    <a:pt x="1032" y="136"/>
                  </a:lnTo>
                  <a:lnTo>
                    <a:pt x="1034" y="138"/>
                  </a:lnTo>
                  <a:lnTo>
                    <a:pt x="1035" y="140"/>
                  </a:lnTo>
                  <a:lnTo>
                    <a:pt x="1041" y="141"/>
                  </a:lnTo>
                  <a:lnTo>
                    <a:pt x="1041" y="138"/>
                  </a:lnTo>
                  <a:lnTo>
                    <a:pt x="1044" y="131"/>
                  </a:lnTo>
                  <a:lnTo>
                    <a:pt x="1049" y="120"/>
                  </a:lnTo>
                  <a:lnTo>
                    <a:pt x="1055" y="106"/>
                  </a:lnTo>
                  <a:lnTo>
                    <a:pt x="1060" y="94"/>
                  </a:lnTo>
                  <a:lnTo>
                    <a:pt x="1065" y="84"/>
                  </a:lnTo>
                  <a:lnTo>
                    <a:pt x="1067" y="77"/>
                  </a:lnTo>
                  <a:lnTo>
                    <a:pt x="1079" y="77"/>
                  </a:lnTo>
                  <a:lnTo>
                    <a:pt x="1081" y="96"/>
                  </a:lnTo>
                  <a:lnTo>
                    <a:pt x="1081" y="113"/>
                  </a:lnTo>
                  <a:lnTo>
                    <a:pt x="1081" y="134"/>
                  </a:lnTo>
                  <a:lnTo>
                    <a:pt x="1083" y="157"/>
                  </a:lnTo>
                  <a:lnTo>
                    <a:pt x="1105" y="160"/>
                  </a:lnTo>
                  <a:lnTo>
                    <a:pt x="1114" y="147"/>
                  </a:lnTo>
                  <a:lnTo>
                    <a:pt x="1130" y="138"/>
                  </a:lnTo>
                  <a:lnTo>
                    <a:pt x="1147" y="129"/>
                  </a:lnTo>
                  <a:lnTo>
                    <a:pt x="1165" y="122"/>
                  </a:lnTo>
                  <a:lnTo>
                    <a:pt x="1182" y="115"/>
                  </a:lnTo>
                  <a:lnTo>
                    <a:pt x="1198" y="106"/>
                  </a:lnTo>
                  <a:lnTo>
                    <a:pt x="1205" y="96"/>
                  </a:lnTo>
                  <a:lnTo>
                    <a:pt x="1201" y="96"/>
                  </a:lnTo>
                  <a:lnTo>
                    <a:pt x="1200" y="92"/>
                  </a:lnTo>
                  <a:lnTo>
                    <a:pt x="1200" y="91"/>
                  </a:lnTo>
                  <a:lnTo>
                    <a:pt x="1198" y="89"/>
                  </a:lnTo>
                  <a:lnTo>
                    <a:pt x="1198" y="89"/>
                  </a:lnTo>
                  <a:lnTo>
                    <a:pt x="1196" y="89"/>
                  </a:lnTo>
                  <a:lnTo>
                    <a:pt x="1194" y="89"/>
                  </a:lnTo>
                  <a:lnTo>
                    <a:pt x="1191" y="87"/>
                  </a:lnTo>
                  <a:lnTo>
                    <a:pt x="1184" y="92"/>
                  </a:lnTo>
                  <a:lnTo>
                    <a:pt x="1172" y="99"/>
                  </a:lnTo>
                  <a:lnTo>
                    <a:pt x="1158" y="110"/>
                  </a:lnTo>
                  <a:lnTo>
                    <a:pt x="1140" y="119"/>
                  </a:lnTo>
                  <a:lnTo>
                    <a:pt x="1124" y="129"/>
                  </a:lnTo>
                  <a:lnTo>
                    <a:pt x="1109" y="136"/>
                  </a:lnTo>
                  <a:lnTo>
                    <a:pt x="1098" y="140"/>
                  </a:lnTo>
                  <a:lnTo>
                    <a:pt x="1095" y="141"/>
                  </a:lnTo>
                  <a:lnTo>
                    <a:pt x="1093" y="140"/>
                  </a:lnTo>
                  <a:lnTo>
                    <a:pt x="1091" y="138"/>
                  </a:lnTo>
                  <a:lnTo>
                    <a:pt x="1091" y="136"/>
                  </a:lnTo>
                  <a:lnTo>
                    <a:pt x="1091" y="134"/>
                  </a:lnTo>
                  <a:lnTo>
                    <a:pt x="1090" y="131"/>
                  </a:lnTo>
                  <a:lnTo>
                    <a:pt x="1095" y="122"/>
                  </a:lnTo>
                  <a:lnTo>
                    <a:pt x="1095" y="115"/>
                  </a:lnTo>
                  <a:lnTo>
                    <a:pt x="1093" y="110"/>
                  </a:lnTo>
                  <a:lnTo>
                    <a:pt x="1091" y="101"/>
                  </a:lnTo>
                  <a:lnTo>
                    <a:pt x="1095" y="91"/>
                  </a:lnTo>
                  <a:lnTo>
                    <a:pt x="1097" y="89"/>
                  </a:lnTo>
                  <a:lnTo>
                    <a:pt x="1098" y="87"/>
                  </a:lnTo>
                  <a:lnTo>
                    <a:pt x="1100" y="85"/>
                  </a:lnTo>
                  <a:lnTo>
                    <a:pt x="1102" y="85"/>
                  </a:lnTo>
                  <a:lnTo>
                    <a:pt x="1104" y="85"/>
                  </a:lnTo>
                  <a:lnTo>
                    <a:pt x="1105" y="84"/>
                  </a:lnTo>
                  <a:lnTo>
                    <a:pt x="1107" y="82"/>
                  </a:lnTo>
                  <a:lnTo>
                    <a:pt x="1107" y="78"/>
                  </a:lnTo>
                  <a:lnTo>
                    <a:pt x="1109" y="73"/>
                  </a:lnTo>
                  <a:lnTo>
                    <a:pt x="1109" y="64"/>
                  </a:lnTo>
                  <a:lnTo>
                    <a:pt x="1100" y="59"/>
                  </a:lnTo>
                  <a:lnTo>
                    <a:pt x="1091" y="57"/>
                  </a:lnTo>
                  <a:lnTo>
                    <a:pt x="1084" y="57"/>
                  </a:lnTo>
                  <a:lnTo>
                    <a:pt x="1076" y="54"/>
                  </a:lnTo>
                  <a:lnTo>
                    <a:pt x="1063" y="45"/>
                  </a:lnTo>
                  <a:lnTo>
                    <a:pt x="1055" y="37"/>
                  </a:lnTo>
                  <a:lnTo>
                    <a:pt x="1049" y="26"/>
                  </a:lnTo>
                  <a:lnTo>
                    <a:pt x="1042" y="16"/>
                  </a:lnTo>
                  <a:lnTo>
                    <a:pt x="1034" y="9"/>
                  </a:lnTo>
                  <a:lnTo>
                    <a:pt x="1020" y="2"/>
                  </a:lnTo>
                  <a:lnTo>
                    <a:pt x="1002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1" name="Freeform 9">
              <a:extLst>
                <a:ext uri="{FF2B5EF4-FFF2-40B4-BE49-F238E27FC236}">
                  <a16:creationId xmlns:a16="http://schemas.microsoft.com/office/drawing/2014/main" id="{55CB5561-4B2D-4439-B5A0-09D594ECDE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5000" y="2108200"/>
              <a:ext cx="7697788" cy="3846513"/>
            </a:xfrm>
            <a:custGeom>
              <a:avLst/>
              <a:gdLst>
                <a:gd name="T0" fmla="*/ 1599 w 4849"/>
                <a:gd name="T1" fmla="*/ 786 h 2423"/>
                <a:gd name="T2" fmla="*/ 1536 w 4849"/>
                <a:gd name="T3" fmla="*/ 779 h 2423"/>
                <a:gd name="T4" fmla="*/ 529 w 4849"/>
                <a:gd name="T5" fmla="*/ 651 h 2423"/>
                <a:gd name="T6" fmla="*/ 4301 w 4849"/>
                <a:gd name="T7" fmla="*/ 791 h 2423"/>
                <a:gd name="T8" fmla="*/ 2510 w 4849"/>
                <a:gd name="T9" fmla="*/ 575 h 2423"/>
                <a:gd name="T10" fmla="*/ 2579 w 4849"/>
                <a:gd name="T11" fmla="*/ 552 h 2423"/>
                <a:gd name="T12" fmla="*/ 2649 w 4849"/>
                <a:gd name="T13" fmla="*/ 522 h 2423"/>
                <a:gd name="T14" fmla="*/ 2347 w 4849"/>
                <a:gd name="T15" fmla="*/ 611 h 2423"/>
                <a:gd name="T16" fmla="*/ 2304 w 4849"/>
                <a:gd name="T17" fmla="*/ 615 h 2423"/>
                <a:gd name="T18" fmla="*/ 2269 w 4849"/>
                <a:gd name="T19" fmla="*/ 580 h 2423"/>
                <a:gd name="T20" fmla="*/ 1234 w 4849"/>
                <a:gd name="T21" fmla="*/ 424 h 2423"/>
                <a:gd name="T22" fmla="*/ 1297 w 4849"/>
                <a:gd name="T23" fmla="*/ 367 h 2423"/>
                <a:gd name="T24" fmla="*/ 1178 w 4849"/>
                <a:gd name="T25" fmla="*/ 307 h 2423"/>
                <a:gd name="T26" fmla="*/ 1171 w 4849"/>
                <a:gd name="T27" fmla="*/ 369 h 2423"/>
                <a:gd name="T28" fmla="*/ 2044 w 4849"/>
                <a:gd name="T29" fmla="*/ 365 h 2423"/>
                <a:gd name="T30" fmla="*/ 2082 w 4849"/>
                <a:gd name="T31" fmla="*/ 288 h 2423"/>
                <a:gd name="T32" fmla="*/ 1297 w 4849"/>
                <a:gd name="T33" fmla="*/ 215 h 2423"/>
                <a:gd name="T34" fmla="*/ 2979 w 4849"/>
                <a:gd name="T35" fmla="*/ 177 h 2423"/>
                <a:gd name="T36" fmla="*/ 4833 w 4849"/>
                <a:gd name="T37" fmla="*/ 109 h 2423"/>
                <a:gd name="T38" fmla="*/ 1082 w 4849"/>
                <a:gd name="T39" fmla="*/ 131 h 2423"/>
                <a:gd name="T40" fmla="*/ 1167 w 4849"/>
                <a:gd name="T41" fmla="*/ 154 h 2423"/>
                <a:gd name="T42" fmla="*/ 1197 w 4849"/>
                <a:gd name="T43" fmla="*/ 273 h 2423"/>
                <a:gd name="T44" fmla="*/ 1078 w 4849"/>
                <a:gd name="T45" fmla="*/ 379 h 2423"/>
                <a:gd name="T46" fmla="*/ 1164 w 4849"/>
                <a:gd name="T47" fmla="*/ 582 h 2423"/>
                <a:gd name="T48" fmla="*/ 1281 w 4849"/>
                <a:gd name="T49" fmla="*/ 575 h 2423"/>
                <a:gd name="T50" fmla="*/ 1386 w 4849"/>
                <a:gd name="T51" fmla="*/ 484 h 2423"/>
                <a:gd name="T52" fmla="*/ 1501 w 4849"/>
                <a:gd name="T53" fmla="*/ 564 h 2423"/>
                <a:gd name="T54" fmla="*/ 1396 w 4849"/>
                <a:gd name="T55" fmla="*/ 721 h 2423"/>
                <a:gd name="T56" fmla="*/ 1459 w 4849"/>
                <a:gd name="T57" fmla="*/ 798 h 2423"/>
                <a:gd name="T58" fmla="*/ 1298 w 4849"/>
                <a:gd name="T59" fmla="*/ 955 h 2423"/>
                <a:gd name="T60" fmla="*/ 1124 w 4849"/>
                <a:gd name="T61" fmla="*/ 1077 h 2423"/>
                <a:gd name="T62" fmla="*/ 1085 w 4849"/>
                <a:gd name="T63" fmla="*/ 1234 h 2423"/>
                <a:gd name="T64" fmla="*/ 1194 w 4849"/>
                <a:gd name="T65" fmla="*/ 1320 h 2423"/>
                <a:gd name="T66" fmla="*/ 1361 w 4849"/>
                <a:gd name="T67" fmla="*/ 1344 h 2423"/>
                <a:gd name="T68" fmla="*/ 1616 w 4849"/>
                <a:gd name="T69" fmla="*/ 1421 h 2423"/>
                <a:gd name="T70" fmla="*/ 1866 w 4849"/>
                <a:gd name="T71" fmla="*/ 1604 h 2423"/>
                <a:gd name="T72" fmla="*/ 1647 w 4849"/>
                <a:gd name="T73" fmla="*/ 1966 h 2423"/>
                <a:gd name="T74" fmla="*/ 1496 w 4849"/>
                <a:gd name="T75" fmla="*/ 2105 h 2423"/>
                <a:gd name="T76" fmla="*/ 1431 w 4849"/>
                <a:gd name="T77" fmla="*/ 2215 h 2423"/>
                <a:gd name="T78" fmla="*/ 1396 w 4849"/>
                <a:gd name="T79" fmla="*/ 2371 h 2423"/>
                <a:gd name="T80" fmla="*/ 1302 w 4849"/>
                <a:gd name="T81" fmla="*/ 2315 h 2423"/>
                <a:gd name="T82" fmla="*/ 1270 w 4849"/>
                <a:gd name="T83" fmla="*/ 1667 h 2423"/>
                <a:gd name="T84" fmla="*/ 1269 w 4849"/>
                <a:gd name="T85" fmla="*/ 1400 h 2423"/>
                <a:gd name="T86" fmla="*/ 1056 w 4849"/>
                <a:gd name="T87" fmla="*/ 1288 h 2423"/>
                <a:gd name="T88" fmla="*/ 813 w 4849"/>
                <a:gd name="T89" fmla="*/ 1102 h 2423"/>
                <a:gd name="T90" fmla="*/ 818 w 4849"/>
                <a:gd name="T91" fmla="*/ 1171 h 2423"/>
                <a:gd name="T92" fmla="*/ 642 w 4849"/>
                <a:gd name="T93" fmla="*/ 939 h 2423"/>
                <a:gd name="T94" fmla="*/ 639 w 4849"/>
                <a:gd name="T95" fmla="*/ 739 h 2423"/>
                <a:gd name="T96" fmla="*/ 490 w 4849"/>
                <a:gd name="T97" fmla="*/ 522 h 2423"/>
                <a:gd name="T98" fmla="*/ 141 w 4849"/>
                <a:gd name="T99" fmla="*/ 576 h 2423"/>
                <a:gd name="T100" fmla="*/ 115 w 4849"/>
                <a:gd name="T101" fmla="*/ 482 h 2423"/>
                <a:gd name="T102" fmla="*/ 85 w 4849"/>
                <a:gd name="T103" fmla="*/ 334 h 2423"/>
                <a:gd name="T104" fmla="*/ 110 w 4849"/>
                <a:gd name="T105" fmla="*/ 255 h 2423"/>
                <a:gd name="T106" fmla="*/ 234 w 4849"/>
                <a:gd name="T107" fmla="*/ 107 h 2423"/>
                <a:gd name="T108" fmla="*/ 499 w 4849"/>
                <a:gd name="T109" fmla="*/ 136 h 2423"/>
                <a:gd name="T110" fmla="*/ 632 w 4849"/>
                <a:gd name="T111" fmla="*/ 149 h 2423"/>
                <a:gd name="T112" fmla="*/ 771 w 4849"/>
                <a:gd name="T113" fmla="*/ 218 h 2423"/>
                <a:gd name="T114" fmla="*/ 979 w 4849"/>
                <a:gd name="T115" fmla="*/ 222 h 2423"/>
                <a:gd name="T116" fmla="*/ 918 w 4849"/>
                <a:gd name="T117" fmla="*/ 131 h 2423"/>
                <a:gd name="T118" fmla="*/ 733 w 4849"/>
                <a:gd name="T119" fmla="*/ 157 h 2423"/>
                <a:gd name="T120" fmla="*/ 776 w 4849"/>
                <a:gd name="T121" fmla="*/ 42 h 2423"/>
                <a:gd name="T122" fmla="*/ 902 w 4849"/>
                <a:gd name="T123" fmla="*/ 28 h 2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849" h="2423">
                  <a:moveTo>
                    <a:pt x="1469" y="711"/>
                  </a:moveTo>
                  <a:lnTo>
                    <a:pt x="1482" y="712"/>
                  </a:lnTo>
                  <a:lnTo>
                    <a:pt x="1490" y="714"/>
                  </a:lnTo>
                  <a:lnTo>
                    <a:pt x="1501" y="718"/>
                  </a:lnTo>
                  <a:lnTo>
                    <a:pt x="1501" y="726"/>
                  </a:lnTo>
                  <a:lnTo>
                    <a:pt x="1497" y="726"/>
                  </a:lnTo>
                  <a:lnTo>
                    <a:pt x="1494" y="728"/>
                  </a:lnTo>
                  <a:lnTo>
                    <a:pt x="1490" y="728"/>
                  </a:lnTo>
                  <a:lnTo>
                    <a:pt x="1487" y="728"/>
                  </a:lnTo>
                  <a:lnTo>
                    <a:pt x="1482" y="730"/>
                  </a:lnTo>
                  <a:lnTo>
                    <a:pt x="1478" y="725"/>
                  </a:lnTo>
                  <a:lnTo>
                    <a:pt x="1476" y="723"/>
                  </a:lnTo>
                  <a:lnTo>
                    <a:pt x="1475" y="719"/>
                  </a:lnTo>
                  <a:lnTo>
                    <a:pt x="1473" y="716"/>
                  </a:lnTo>
                  <a:lnTo>
                    <a:pt x="1469" y="711"/>
                  </a:lnTo>
                  <a:close/>
                  <a:moveTo>
                    <a:pt x="1551" y="691"/>
                  </a:moveTo>
                  <a:lnTo>
                    <a:pt x="1562" y="691"/>
                  </a:lnTo>
                  <a:lnTo>
                    <a:pt x="1562" y="705"/>
                  </a:lnTo>
                  <a:lnTo>
                    <a:pt x="1562" y="718"/>
                  </a:lnTo>
                  <a:lnTo>
                    <a:pt x="1564" y="728"/>
                  </a:lnTo>
                  <a:lnTo>
                    <a:pt x="1565" y="740"/>
                  </a:lnTo>
                  <a:lnTo>
                    <a:pt x="1585" y="740"/>
                  </a:lnTo>
                  <a:lnTo>
                    <a:pt x="1585" y="760"/>
                  </a:lnTo>
                  <a:lnTo>
                    <a:pt x="1593" y="760"/>
                  </a:lnTo>
                  <a:lnTo>
                    <a:pt x="1595" y="761"/>
                  </a:lnTo>
                  <a:lnTo>
                    <a:pt x="1597" y="761"/>
                  </a:lnTo>
                  <a:lnTo>
                    <a:pt x="1599" y="761"/>
                  </a:lnTo>
                  <a:lnTo>
                    <a:pt x="1600" y="761"/>
                  </a:lnTo>
                  <a:lnTo>
                    <a:pt x="1602" y="761"/>
                  </a:lnTo>
                  <a:lnTo>
                    <a:pt x="1604" y="763"/>
                  </a:lnTo>
                  <a:lnTo>
                    <a:pt x="1602" y="774"/>
                  </a:lnTo>
                  <a:lnTo>
                    <a:pt x="1599" y="786"/>
                  </a:lnTo>
                  <a:lnTo>
                    <a:pt x="1597" y="798"/>
                  </a:lnTo>
                  <a:lnTo>
                    <a:pt x="1593" y="798"/>
                  </a:lnTo>
                  <a:lnTo>
                    <a:pt x="1592" y="794"/>
                  </a:lnTo>
                  <a:lnTo>
                    <a:pt x="1592" y="793"/>
                  </a:lnTo>
                  <a:lnTo>
                    <a:pt x="1592" y="791"/>
                  </a:lnTo>
                  <a:lnTo>
                    <a:pt x="1590" y="789"/>
                  </a:lnTo>
                  <a:lnTo>
                    <a:pt x="1590" y="787"/>
                  </a:lnTo>
                  <a:lnTo>
                    <a:pt x="1588" y="791"/>
                  </a:lnTo>
                  <a:lnTo>
                    <a:pt x="1586" y="791"/>
                  </a:lnTo>
                  <a:lnTo>
                    <a:pt x="1586" y="793"/>
                  </a:lnTo>
                  <a:lnTo>
                    <a:pt x="1586" y="793"/>
                  </a:lnTo>
                  <a:lnTo>
                    <a:pt x="1586" y="793"/>
                  </a:lnTo>
                  <a:lnTo>
                    <a:pt x="1585" y="793"/>
                  </a:lnTo>
                  <a:lnTo>
                    <a:pt x="1581" y="794"/>
                  </a:lnTo>
                  <a:lnTo>
                    <a:pt x="1581" y="787"/>
                  </a:lnTo>
                  <a:lnTo>
                    <a:pt x="1583" y="786"/>
                  </a:lnTo>
                  <a:lnTo>
                    <a:pt x="1583" y="784"/>
                  </a:lnTo>
                  <a:lnTo>
                    <a:pt x="1585" y="782"/>
                  </a:lnTo>
                  <a:lnTo>
                    <a:pt x="1585" y="779"/>
                  </a:lnTo>
                  <a:lnTo>
                    <a:pt x="1585" y="775"/>
                  </a:lnTo>
                  <a:lnTo>
                    <a:pt x="1581" y="775"/>
                  </a:lnTo>
                  <a:lnTo>
                    <a:pt x="1574" y="782"/>
                  </a:lnTo>
                  <a:lnTo>
                    <a:pt x="1567" y="789"/>
                  </a:lnTo>
                  <a:lnTo>
                    <a:pt x="1558" y="794"/>
                  </a:lnTo>
                  <a:lnTo>
                    <a:pt x="1558" y="789"/>
                  </a:lnTo>
                  <a:lnTo>
                    <a:pt x="1558" y="784"/>
                  </a:lnTo>
                  <a:lnTo>
                    <a:pt x="1558" y="782"/>
                  </a:lnTo>
                  <a:lnTo>
                    <a:pt x="1557" y="781"/>
                  </a:lnTo>
                  <a:lnTo>
                    <a:pt x="1553" y="779"/>
                  </a:lnTo>
                  <a:lnTo>
                    <a:pt x="1548" y="779"/>
                  </a:lnTo>
                  <a:lnTo>
                    <a:pt x="1539" y="779"/>
                  </a:lnTo>
                  <a:lnTo>
                    <a:pt x="1536" y="779"/>
                  </a:lnTo>
                  <a:lnTo>
                    <a:pt x="1532" y="779"/>
                  </a:lnTo>
                  <a:lnTo>
                    <a:pt x="1527" y="777"/>
                  </a:lnTo>
                  <a:lnTo>
                    <a:pt x="1522" y="777"/>
                  </a:lnTo>
                  <a:lnTo>
                    <a:pt x="1517" y="775"/>
                  </a:lnTo>
                  <a:lnTo>
                    <a:pt x="1513" y="772"/>
                  </a:lnTo>
                  <a:lnTo>
                    <a:pt x="1523" y="758"/>
                  </a:lnTo>
                  <a:lnTo>
                    <a:pt x="1534" y="737"/>
                  </a:lnTo>
                  <a:lnTo>
                    <a:pt x="1541" y="714"/>
                  </a:lnTo>
                  <a:lnTo>
                    <a:pt x="1551" y="691"/>
                  </a:lnTo>
                  <a:close/>
                  <a:moveTo>
                    <a:pt x="1220" y="630"/>
                  </a:moveTo>
                  <a:lnTo>
                    <a:pt x="1235" y="630"/>
                  </a:lnTo>
                  <a:lnTo>
                    <a:pt x="1235" y="637"/>
                  </a:lnTo>
                  <a:lnTo>
                    <a:pt x="1232" y="637"/>
                  </a:lnTo>
                  <a:lnTo>
                    <a:pt x="1230" y="639"/>
                  </a:lnTo>
                  <a:lnTo>
                    <a:pt x="1229" y="639"/>
                  </a:lnTo>
                  <a:lnTo>
                    <a:pt x="1227" y="639"/>
                  </a:lnTo>
                  <a:lnTo>
                    <a:pt x="1225" y="641"/>
                  </a:lnTo>
                  <a:lnTo>
                    <a:pt x="1220" y="641"/>
                  </a:lnTo>
                  <a:lnTo>
                    <a:pt x="1220" y="630"/>
                  </a:lnTo>
                  <a:close/>
                  <a:moveTo>
                    <a:pt x="515" y="622"/>
                  </a:moveTo>
                  <a:lnTo>
                    <a:pt x="522" y="622"/>
                  </a:lnTo>
                  <a:lnTo>
                    <a:pt x="525" y="623"/>
                  </a:lnTo>
                  <a:lnTo>
                    <a:pt x="529" y="625"/>
                  </a:lnTo>
                  <a:lnTo>
                    <a:pt x="534" y="625"/>
                  </a:lnTo>
                  <a:lnTo>
                    <a:pt x="541" y="625"/>
                  </a:lnTo>
                  <a:lnTo>
                    <a:pt x="543" y="639"/>
                  </a:lnTo>
                  <a:lnTo>
                    <a:pt x="546" y="650"/>
                  </a:lnTo>
                  <a:lnTo>
                    <a:pt x="548" y="664"/>
                  </a:lnTo>
                  <a:lnTo>
                    <a:pt x="541" y="664"/>
                  </a:lnTo>
                  <a:lnTo>
                    <a:pt x="537" y="658"/>
                  </a:lnTo>
                  <a:lnTo>
                    <a:pt x="534" y="655"/>
                  </a:lnTo>
                  <a:lnTo>
                    <a:pt x="529" y="651"/>
                  </a:lnTo>
                  <a:lnTo>
                    <a:pt x="525" y="648"/>
                  </a:lnTo>
                  <a:lnTo>
                    <a:pt x="522" y="643"/>
                  </a:lnTo>
                  <a:lnTo>
                    <a:pt x="518" y="637"/>
                  </a:lnTo>
                  <a:lnTo>
                    <a:pt x="516" y="634"/>
                  </a:lnTo>
                  <a:lnTo>
                    <a:pt x="515" y="630"/>
                  </a:lnTo>
                  <a:lnTo>
                    <a:pt x="515" y="627"/>
                  </a:lnTo>
                  <a:lnTo>
                    <a:pt x="515" y="622"/>
                  </a:lnTo>
                  <a:close/>
                  <a:moveTo>
                    <a:pt x="4304" y="609"/>
                  </a:moveTo>
                  <a:lnTo>
                    <a:pt x="4306" y="611"/>
                  </a:lnTo>
                  <a:lnTo>
                    <a:pt x="4306" y="611"/>
                  </a:lnTo>
                  <a:lnTo>
                    <a:pt x="4306" y="611"/>
                  </a:lnTo>
                  <a:lnTo>
                    <a:pt x="4306" y="613"/>
                  </a:lnTo>
                  <a:lnTo>
                    <a:pt x="4307" y="613"/>
                  </a:lnTo>
                  <a:lnTo>
                    <a:pt x="4307" y="615"/>
                  </a:lnTo>
                  <a:lnTo>
                    <a:pt x="4313" y="627"/>
                  </a:lnTo>
                  <a:lnTo>
                    <a:pt x="4313" y="643"/>
                  </a:lnTo>
                  <a:lnTo>
                    <a:pt x="4313" y="658"/>
                  </a:lnTo>
                  <a:lnTo>
                    <a:pt x="4316" y="676"/>
                  </a:lnTo>
                  <a:lnTo>
                    <a:pt x="4321" y="693"/>
                  </a:lnTo>
                  <a:lnTo>
                    <a:pt x="4330" y="712"/>
                  </a:lnTo>
                  <a:lnTo>
                    <a:pt x="4335" y="733"/>
                  </a:lnTo>
                  <a:lnTo>
                    <a:pt x="4311" y="730"/>
                  </a:lnTo>
                  <a:lnTo>
                    <a:pt x="4311" y="746"/>
                  </a:lnTo>
                  <a:lnTo>
                    <a:pt x="4314" y="758"/>
                  </a:lnTo>
                  <a:lnTo>
                    <a:pt x="4316" y="770"/>
                  </a:lnTo>
                  <a:lnTo>
                    <a:pt x="4320" y="787"/>
                  </a:lnTo>
                  <a:lnTo>
                    <a:pt x="4314" y="787"/>
                  </a:lnTo>
                  <a:lnTo>
                    <a:pt x="4311" y="787"/>
                  </a:lnTo>
                  <a:lnTo>
                    <a:pt x="4306" y="789"/>
                  </a:lnTo>
                  <a:lnTo>
                    <a:pt x="4304" y="789"/>
                  </a:lnTo>
                  <a:lnTo>
                    <a:pt x="4301" y="791"/>
                  </a:lnTo>
                  <a:lnTo>
                    <a:pt x="4301" y="791"/>
                  </a:lnTo>
                  <a:lnTo>
                    <a:pt x="4297" y="781"/>
                  </a:lnTo>
                  <a:lnTo>
                    <a:pt x="4295" y="761"/>
                  </a:lnTo>
                  <a:lnTo>
                    <a:pt x="4295" y="739"/>
                  </a:lnTo>
                  <a:lnTo>
                    <a:pt x="4295" y="714"/>
                  </a:lnTo>
                  <a:lnTo>
                    <a:pt x="4295" y="691"/>
                  </a:lnTo>
                  <a:lnTo>
                    <a:pt x="4292" y="676"/>
                  </a:lnTo>
                  <a:lnTo>
                    <a:pt x="4292" y="637"/>
                  </a:lnTo>
                  <a:lnTo>
                    <a:pt x="4295" y="632"/>
                  </a:lnTo>
                  <a:lnTo>
                    <a:pt x="4297" y="629"/>
                  </a:lnTo>
                  <a:lnTo>
                    <a:pt x="4299" y="625"/>
                  </a:lnTo>
                  <a:lnTo>
                    <a:pt x="4301" y="622"/>
                  </a:lnTo>
                  <a:lnTo>
                    <a:pt x="4302" y="616"/>
                  </a:lnTo>
                  <a:lnTo>
                    <a:pt x="4304" y="609"/>
                  </a:lnTo>
                  <a:close/>
                  <a:moveTo>
                    <a:pt x="2253" y="595"/>
                  </a:moveTo>
                  <a:lnTo>
                    <a:pt x="2257" y="616"/>
                  </a:lnTo>
                  <a:lnTo>
                    <a:pt x="2255" y="637"/>
                  </a:lnTo>
                  <a:lnTo>
                    <a:pt x="2250" y="660"/>
                  </a:lnTo>
                  <a:lnTo>
                    <a:pt x="2236" y="667"/>
                  </a:lnTo>
                  <a:lnTo>
                    <a:pt x="2223" y="671"/>
                  </a:lnTo>
                  <a:lnTo>
                    <a:pt x="2204" y="672"/>
                  </a:lnTo>
                  <a:lnTo>
                    <a:pt x="2204" y="664"/>
                  </a:lnTo>
                  <a:lnTo>
                    <a:pt x="2209" y="651"/>
                  </a:lnTo>
                  <a:lnTo>
                    <a:pt x="2209" y="636"/>
                  </a:lnTo>
                  <a:lnTo>
                    <a:pt x="2208" y="618"/>
                  </a:lnTo>
                  <a:lnTo>
                    <a:pt x="2218" y="609"/>
                  </a:lnTo>
                  <a:lnTo>
                    <a:pt x="2227" y="602"/>
                  </a:lnTo>
                  <a:lnTo>
                    <a:pt x="2237" y="597"/>
                  </a:lnTo>
                  <a:lnTo>
                    <a:pt x="2253" y="595"/>
                  </a:lnTo>
                  <a:close/>
                  <a:moveTo>
                    <a:pt x="2503" y="568"/>
                  </a:moveTo>
                  <a:lnTo>
                    <a:pt x="2506" y="571"/>
                  </a:lnTo>
                  <a:lnTo>
                    <a:pt x="2508" y="573"/>
                  </a:lnTo>
                  <a:lnTo>
                    <a:pt x="2510" y="575"/>
                  </a:lnTo>
                  <a:lnTo>
                    <a:pt x="2510" y="578"/>
                  </a:lnTo>
                  <a:lnTo>
                    <a:pt x="2510" y="582"/>
                  </a:lnTo>
                  <a:lnTo>
                    <a:pt x="2511" y="587"/>
                  </a:lnTo>
                  <a:lnTo>
                    <a:pt x="2510" y="590"/>
                  </a:lnTo>
                  <a:lnTo>
                    <a:pt x="2508" y="592"/>
                  </a:lnTo>
                  <a:lnTo>
                    <a:pt x="2508" y="594"/>
                  </a:lnTo>
                  <a:lnTo>
                    <a:pt x="2508" y="595"/>
                  </a:lnTo>
                  <a:lnTo>
                    <a:pt x="2508" y="597"/>
                  </a:lnTo>
                  <a:lnTo>
                    <a:pt x="2506" y="599"/>
                  </a:lnTo>
                  <a:lnTo>
                    <a:pt x="2504" y="601"/>
                  </a:lnTo>
                  <a:lnTo>
                    <a:pt x="2503" y="601"/>
                  </a:lnTo>
                  <a:lnTo>
                    <a:pt x="2501" y="601"/>
                  </a:lnTo>
                  <a:lnTo>
                    <a:pt x="2499" y="602"/>
                  </a:lnTo>
                  <a:lnTo>
                    <a:pt x="2496" y="602"/>
                  </a:lnTo>
                  <a:lnTo>
                    <a:pt x="2490" y="590"/>
                  </a:lnTo>
                  <a:lnTo>
                    <a:pt x="2487" y="585"/>
                  </a:lnTo>
                  <a:lnTo>
                    <a:pt x="2487" y="583"/>
                  </a:lnTo>
                  <a:lnTo>
                    <a:pt x="2489" y="582"/>
                  </a:lnTo>
                  <a:lnTo>
                    <a:pt x="2496" y="578"/>
                  </a:lnTo>
                  <a:lnTo>
                    <a:pt x="2503" y="568"/>
                  </a:lnTo>
                  <a:close/>
                  <a:moveTo>
                    <a:pt x="2583" y="529"/>
                  </a:moveTo>
                  <a:lnTo>
                    <a:pt x="2588" y="531"/>
                  </a:lnTo>
                  <a:lnTo>
                    <a:pt x="2590" y="531"/>
                  </a:lnTo>
                  <a:lnTo>
                    <a:pt x="2592" y="531"/>
                  </a:lnTo>
                  <a:lnTo>
                    <a:pt x="2593" y="533"/>
                  </a:lnTo>
                  <a:lnTo>
                    <a:pt x="2595" y="533"/>
                  </a:lnTo>
                  <a:lnTo>
                    <a:pt x="2592" y="538"/>
                  </a:lnTo>
                  <a:lnTo>
                    <a:pt x="2590" y="543"/>
                  </a:lnTo>
                  <a:lnTo>
                    <a:pt x="2588" y="548"/>
                  </a:lnTo>
                  <a:lnTo>
                    <a:pt x="2585" y="554"/>
                  </a:lnTo>
                  <a:lnTo>
                    <a:pt x="2579" y="557"/>
                  </a:lnTo>
                  <a:lnTo>
                    <a:pt x="2579" y="552"/>
                  </a:lnTo>
                  <a:lnTo>
                    <a:pt x="2578" y="552"/>
                  </a:lnTo>
                  <a:lnTo>
                    <a:pt x="2578" y="550"/>
                  </a:lnTo>
                  <a:lnTo>
                    <a:pt x="2578" y="550"/>
                  </a:lnTo>
                  <a:lnTo>
                    <a:pt x="2578" y="548"/>
                  </a:lnTo>
                  <a:lnTo>
                    <a:pt x="2576" y="545"/>
                  </a:lnTo>
                  <a:lnTo>
                    <a:pt x="2579" y="541"/>
                  </a:lnTo>
                  <a:lnTo>
                    <a:pt x="2581" y="538"/>
                  </a:lnTo>
                  <a:lnTo>
                    <a:pt x="2583" y="534"/>
                  </a:lnTo>
                  <a:lnTo>
                    <a:pt x="2583" y="529"/>
                  </a:lnTo>
                  <a:close/>
                  <a:moveTo>
                    <a:pt x="246" y="526"/>
                  </a:moveTo>
                  <a:lnTo>
                    <a:pt x="251" y="534"/>
                  </a:lnTo>
                  <a:lnTo>
                    <a:pt x="251" y="541"/>
                  </a:lnTo>
                  <a:lnTo>
                    <a:pt x="246" y="550"/>
                  </a:lnTo>
                  <a:lnTo>
                    <a:pt x="239" y="555"/>
                  </a:lnTo>
                  <a:lnTo>
                    <a:pt x="232" y="559"/>
                  </a:lnTo>
                  <a:lnTo>
                    <a:pt x="230" y="561"/>
                  </a:lnTo>
                  <a:lnTo>
                    <a:pt x="227" y="557"/>
                  </a:lnTo>
                  <a:lnTo>
                    <a:pt x="225" y="554"/>
                  </a:lnTo>
                  <a:lnTo>
                    <a:pt x="223" y="548"/>
                  </a:lnTo>
                  <a:lnTo>
                    <a:pt x="223" y="543"/>
                  </a:lnTo>
                  <a:lnTo>
                    <a:pt x="221" y="538"/>
                  </a:lnTo>
                  <a:lnTo>
                    <a:pt x="234" y="533"/>
                  </a:lnTo>
                  <a:lnTo>
                    <a:pt x="237" y="531"/>
                  </a:lnTo>
                  <a:lnTo>
                    <a:pt x="242" y="529"/>
                  </a:lnTo>
                  <a:lnTo>
                    <a:pt x="246" y="526"/>
                  </a:lnTo>
                  <a:close/>
                  <a:moveTo>
                    <a:pt x="2646" y="503"/>
                  </a:moveTo>
                  <a:lnTo>
                    <a:pt x="2660" y="510"/>
                  </a:lnTo>
                  <a:lnTo>
                    <a:pt x="2660" y="515"/>
                  </a:lnTo>
                  <a:lnTo>
                    <a:pt x="2656" y="515"/>
                  </a:lnTo>
                  <a:lnTo>
                    <a:pt x="2655" y="517"/>
                  </a:lnTo>
                  <a:lnTo>
                    <a:pt x="2651" y="519"/>
                  </a:lnTo>
                  <a:lnTo>
                    <a:pt x="2649" y="522"/>
                  </a:lnTo>
                  <a:lnTo>
                    <a:pt x="2646" y="520"/>
                  </a:lnTo>
                  <a:lnTo>
                    <a:pt x="2644" y="520"/>
                  </a:lnTo>
                  <a:lnTo>
                    <a:pt x="2644" y="520"/>
                  </a:lnTo>
                  <a:lnTo>
                    <a:pt x="2642" y="519"/>
                  </a:lnTo>
                  <a:lnTo>
                    <a:pt x="2641" y="519"/>
                  </a:lnTo>
                  <a:lnTo>
                    <a:pt x="2641" y="515"/>
                  </a:lnTo>
                  <a:lnTo>
                    <a:pt x="2641" y="512"/>
                  </a:lnTo>
                  <a:lnTo>
                    <a:pt x="2641" y="510"/>
                  </a:lnTo>
                  <a:lnTo>
                    <a:pt x="2641" y="510"/>
                  </a:lnTo>
                  <a:lnTo>
                    <a:pt x="2642" y="506"/>
                  </a:lnTo>
                  <a:lnTo>
                    <a:pt x="2646" y="503"/>
                  </a:lnTo>
                  <a:close/>
                  <a:moveTo>
                    <a:pt x="2272" y="494"/>
                  </a:moveTo>
                  <a:lnTo>
                    <a:pt x="2290" y="496"/>
                  </a:lnTo>
                  <a:lnTo>
                    <a:pt x="2304" y="499"/>
                  </a:lnTo>
                  <a:lnTo>
                    <a:pt x="2300" y="506"/>
                  </a:lnTo>
                  <a:lnTo>
                    <a:pt x="2298" y="512"/>
                  </a:lnTo>
                  <a:lnTo>
                    <a:pt x="2295" y="517"/>
                  </a:lnTo>
                  <a:lnTo>
                    <a:pt x="2291" y="522"/>
                  </a:lnTo>
                  <a:lnTo>
                    <a:pt x="2300" y="522"/>
                  </a:lnTo>
                  <a:lnTo>
                    <a:pt x="2304" y="519"/>
                  </a:lnTo>
                  <a:lnTo>
                    <a:pt x="2305" y="517"/>
                  </a:lnTo>
                  <a:lnTo>
                    <a:pt x="2309" y="515"/>
                  </a:lnTo>
                  <a:lnTo>
                    <a:pt x="2314" y="515"/>
                  </a:lnTo>
                  <a:lnTo>
                    <a:pt x="2314" y="522"/>
                  </a:lnTo>
                  <a:lnTo>
                    <a:pt x="2319" y="534"/>
                  </a:lnTo>
                  <a:lnTo>
                    <a:pt x="2316" y="545"/>
                  </a:lnTo>
                  <a:lnTo>
                    <a:pt x="2311" y="554"/>
                  </a:lnTo>
                  <a:lnTo>
                    <a:pt x="2307" y="561"/>
                  </a:lnTo>
                  <a:lnTo>
                    <a:pt x="2316" y="569"/>
                  </a:lnTo>
                  <a:lnTo>
                    <a:pt x="2325" y="582"/>
                  </a:lnTo>
                  <a:lnTo>
                    <a:pt x="2337" y="595"/>
                  </a:lnTo>
                  <a:lnTo>
                    <a:pt x="2347" y="611"/>
                  </a:lnTo>
                  <a:lnTo>
                    <a:pt x="2356" y="629"/>
                  </a:lnTo>
                  <a:lnTo>
                    <a:pt x="2363" y="644"/>
                  </a:lnTo>
                  <a:lnTo>
                    <a:pt x="2365" y="657"/>
                  </a:lnTo>
                  <a:lnTo>
                    <a:pt x="2361" y="669"/>
                  </a:lnTo>
                  <a:lnTo>
                    <a:pt x="2353" y="676"/>
                  </a:lnTo>
                  <a:lnTo>
                    <a:pt x="2342" y="683"/>
                  </a:lnTo>
                  <a:lnTo>
                    <a:pt x="2325" y="690"/>
                  </a:lnTo>
                  <a:lnTo>
                    <a:pt x="2304" y="695"/>
                  </a:lnTo>
                  <a:lnTo>
                    <a:pt x="2285" y="700"/>
                  </a:lnTo>
                  <a:lnTo>
                    <a:pt x="2269" y="702"/>
                  </a:lnTo>
                  <a:lnTo>
                    <a:pt x="2269" y="698"/>
                  </a:lnTo>
                  <a:lnTo>
                    <a:pt x="2279" y="683"/>
                  </a:lnTo>
                  <a:lnTo>
                    <a:pt x="2288" y="667"/>
                  </a:lnTo>
                  <a:lnTo>
                    <a:pt x="2283" y="667"/>
                  </a:lnTo>
                  <a:lnTo>
                    <a:pt x="2279" y="667"/>
                  </a:lnTo>
                  <a:lnTo>
                    <a:pt x="2276" y="665"/>
                  </a:lnTo>
                  <a:lnTo>
                    <a:pt x="2276" y="664"/>
                  </a:lnTo>
                  <a:lnTo>
                    <a:pt x="2274" y="662"/>
                  </a:lnTo>
                  <a:lnTo>
                    <a:pt x="2274" y="658"/>
                  </a:lnTo>
                  <a:lnTo>
                    <a:pt x="2272" y="653"/>
                  </a:lnTo>
                  <a:lnTo>
                    <a:pt x="2285" y="650"/>
                  </a:lnTo>
                  <a:lnTo>
                    <a:pt x="2281" y="646"/>
                  </a:lnTo>
                  <a:lnTo>
                    <a:pt x="2281" y="644"/>
                  </a:lnTo>
                  <a:lnTo>
                    <a:pt x="2279" y="643"/>
                  </a:lnTo>
                  <a:lnTo>
                    <a:pt x="2279" y="643"/>
                  </a:lnTo>
                  <a:lnTo>
                    <a:pt x="2279" y="641"/>
                  </a:lnTo>
                  <a:lnTo>
                    <a:pt x="2281" y="637"/>
                  </a:lnTo>
                  <a:lnTo>
                    <a:pt x="2283" y="630"/>
                  </a:lnTo>
                  <a:lnTo>
                    <a:pt x="2288" y="625"/>
                  </a:lnTo>
                  <a:lnTo>
                    <a:pt x="2291" y="622"/>
                  </a:lnTo>
                  <a:lnTo>
                    <a:pt x="2298" y="618"/>
                  </a:lnTo>
                  <a:lnTo>
                    <a:pt x="2304" y="615"/>
                  </a:lnTo>
                  <a:lnTo>
                    <a:pt x="2302" y="611"/>
                  </a:lnTo>
                  <a:lnTo>
                    <a:pt x="2302" y="609"/>
                  </a:lnTo>
                  <a:lnTo>
                    <a:pt x="2302" y="609"/>
                  </a:lnTo>
                  <a:lnTo>
                    <a:pt x="2300" y="608"/>
                  </a:lnTo>
                  <a:lnTo>
                    <a:pt x="2300" y="606"/>
                  </a:lnTo>
                  <a:lnTo>
                    <a:pt x="2298" y="602"/>
                  </a:lnTo>
                  <a:lnTo>
                    <a:pt x="2297" y="602"/>
                  </a:lnTo>
                  <a:lnTo>
                    <a:pt x="2297" y="601"/>
                  </a:lnTo>
                  <a:lnTo>
                    <a:pt x="2297" y="601"/>
                  </a:lnTo>
                  <a:lnTo>
                    <a:pt x="2297" y="601"/>
                  </a:lnTo>
                  <a:lnTo>
                    <a:pt x="2295" y="601"/>
                  </a:lnTo>
                  <a:lnTo>
                    <a:pt x="2291" y="599"/>
                  </a:lnTo>
                  <a:lnTo>
                    <a:pt x="2288" y="597"/>
                  </a:lnTo>
                  <a:lnTo>
                    <a:pt x="2286" y="597"/>
                  </a:lnTo>
                  <a:lnTo>
                    <a:pt x="2283" y="597"/>
                  </a:lnTo>
                  <a:lnTo>
                    <a:pt x="2279" y="595"/>
                  </a:lnTo>
                  <a:lnTo>
                    <a:pt x="2276" y="595"/>
                  </a:lnTo>
                  <a:lnTo>
                    <a:pt x="2276" y="594"/>
                  </a:lnTo>
                  <a:lnTo>
                    <a:pt x="2274" y="592"/>
                  </a:lnTo>
                  <a:lnTo>
                    <a:pt x="2274" y="590"/>
                  </a:lnTo>
                  <a:lnTo>
                    <a:pt x="2274" y="587"/>
                  </a:lnTo>
                  <a:lnTo>
                    <a:pt x="2272" y="583"/>
                  </a:lnTo>
                  <a:lnTo>
                    <a:pt x="2274" y="582"/>
                  </a:lnTo>
                  <a:lnTo>
                    <a:pt x="2274" y="580"/>
                  </a:lnTo>
                  <a:lnTo>
                    <a:pt x="2276" y="578"/>
                  </a:lnTo>
                  <a:lnTo>
                    <a:pt x="2276" y="576"/>
                  </a:lnTo>
                  <a:lnTo>
                    <a:pt x="2276" y="573"/>
                  </a:lnTo>
                  <a:lnTo>
                    <a:pt x="2272" y="573"/>
                  </a:lnTo>
                  <a:lnTo>
                    <a:pt x="2271" y="576"/>
                  </a:lnTo>
                  <a:lnTo>
                    <a:pt x="2271" y="578"/>
                  </a:lnTo>
                  <a:lnTo>
                    <a:pt x="2271" y="580"/>
                  </a:lnTo>
                  <a:lnTo>
                    <a:pt x="2269" y="580"/>
                  </a:lnTo>
                  <a:lnTo>
                    <a:pt x="2267" y="582"/>
                  </a:lnTo>
                  <a:lnTo>
                    <a:pt x="2265" y="583"/>
                  </a:lnTo>
                  <a:lnTo>
                    <a:pt x="2262" y="566"/>
                  </a:lnTo>
                  <a:lnTo>
                    <a:pt x="2258" y="550"/>
                  </a:lnTo>
                  <a:lnTo>
                    <a:pt x="2257" y="538"/>
                  </a:lnTo>
                  <a:lnTo>
                    <a:pt x="2260" y="529"/>
                  </a:lnTo>
                  <a:lnTo>
                    <a:pt x="2265" y="520"/>
                  </a:lnTo>
                  <a:lnTo>
                    <a:pt x="2271" y="510"/>
                  </a:lnTo>
                  <a:lnTo>
                    <a:pt x="2272" y="494"/>
                  </a:lnTo>
                  <a:close/>
                  <a:moveTo>
                    <a:pt x="29" y="458"/>
                  </a:moveTo>
                  <a:lnTo>
                    <a:pt x="49" y="458"/>
                  </a:lnTo>
                  <a:lnTo>
                    <a:pt x="49" y="465"/>
                  </a:lnTo>
                  <a:lnTo>
                    <a:pt x="45" y="465"/>
                  </a:lnTo>
                  <a:lnTo>
                    <a:pt x="45" y="468"/>
                  </a:lnTo>
                  <a:lnTo>
                    <a:pt x="40" y="466"/>
                  </a:lnTo>
                  <a:lnTo>
                    <a:pt x="36" y="463"/>
                  </a:lnTo>
                  <a:lnTo>
                    <a:pt x="33" y="461"/>
                  </a:lnTo>
                  <a:lnTo>
                    <a:pt x="29" y="458"/>
                  </a:lnTo>
                  <a:close/>
                  <a:moveTo>
                    <a:pt x="1239" y="403"/>
                  </a:moveTo>
                  <a:lnTo>
                    <a:pt x="1244" y="407"/>
                  </a:lnTo>
                  <a:lnTo>
                    <a:pt x="1249" y="412"/>
                  </a:lnTo>
                  <a:lnTo>
                    <a:pt x="1253" y="419"/>
                  </a:lnTo>
                  <a:lnTo>
                    <a:pt x="1255" y="426"/>
                  </a:lnTo>
                  <a:lnTo>
                    <a:pt x="1251" y="426"/>
                  </a:lnTo>
                  <a:lnTo>
                    <a:pt x="1248" y="428"/>
                  </a:lnTo>
                  <a:lnTo>
                    <a:pt x="1246" y="428"/>
                  </a:lnTo>
                  <a:lnTo>
                    <a:pt x="1241" y="430"/>
                  </a:lnTo>
                  <a:lnTo>
                    <a:pt x="1235" y="430"/>
                  </a:lnTo>
                  <a:lnTo>
                    <a:pt x="1235" y="426"/>
                  </a:lnTo>
                  <a:lnTo>
                    <a:pt x="1234" y="426"/>
                  </a:lnTo>
                  <a:lnTo>
                    <a:pt x="1234" y="424"/>
                  </a:lnTo>
                  <a:lnTo>
                    <a:pt x="1234" y="424"/>
                  </a:lnTo>
                  <a:lnTo>
                    <a:pt x="1232" y="423"/>
                  </a:lnTo>
                  <a:lnTo>
                    <a:pt x="1234" y="419"/>
                  </a:lnTo>
                  <a:lnTo>
                    <a:pt x="1234" y="417"/>
                  </a:lnTo>
                  <a:lnTo>
                    <a:pt x="1234" y="417"/>
                  </a:lnTo>
                  <a:lnTo>
                    <a:pt x="1234" y="416"/>
                  </a:lnTo>
                  <a:lnTo>
                    <a:pt x="1235" y="414"/>
                  </a:lnTo>
                  <a:lnTo>
                    <a:pt x="1239" y="403"/>
                  </a:lnTo>
                  <a:close/>
                  <a:moveTo>
                    <a:pt x="1209" y="391"/>
                  </a:moveTo>
                  <a:lnTo>
                    <a:pt x="1213" y="395"/>
                  </a:lnTo>
                  <a:lnTo>
                    <a:pt x="1215" y="397"/>
                  </a:lnTo>
                  <a:lnTo>
                    <a:pt x="1215" y="398"/>
                  </a:lnTo>
                  <a:lnTo>
                    <a:pt x="1216" y="402"/>
                  </a:lnTo>
                  <a:lnTo>
                    <a:pt x="1216" y="405"/>
                  </a:lnTo>
                  <a:lnTo>
                    <a:pt x="1216" y="410"/>
                  </a:lnTo>
                  <a:lnTo>
                    <a:pt x="1213" y="410"/>
                  </a:lnTo>
                  <a:lnTo>
                    <a:pt x="1213" y="414"/>
                  </a:lnTo>
                  <a:lnTo>
                    <a:pt x="1206" y="412"/>
                  </a:lnTo>
                  <a:lnTo>
                    <a:pt x="1199" y="410"/>
                  </a:lnTo>
                  <a:lnTo>
                    <a:pt x="1194" y="407"/>
                  </a:lnTo>
                  <a:lnTo>
                    <a:pt x="1190" y="407"/>
                  </a:lnTo>
                  <a:lnTo>
                    <a:pt x="1190" y="403"/>
                  </a:lnTo>
                  <a:lnTo>
                    <a:pt x="1197" y="400"/>
                  </a:lnTo>
                  <a:lnTo>
                    <a:pt x="1204" y="397"/>
                  </a:lnTo>
                  <a:lnTo>
                    <a:pt x="1209" y="391"/>
                  </a:lnTo>
                  <a:close/>
                  <a:moveTo>
                    <a:pt x="1286" y="360"/>
                  </a:moveTo>
                  <a:lnTo>
                    <a:pt x="1290" y="362"/>
                  </a:lnTo>
                  <a:lnTo>
                    <a:pt x="1290" y="362"/>
                  </a:lnTo>
                  <a:lnTo>
                    <a:pt x="1291" y="363"/>
                  </a:lnTo>
                  <a:lnTo>
                    <a:pt x="1291" y="363"/>
                  </a:lnTo>
                  <a:lnTo>
                    <a:pt x="1293" y="365"/>
                  </a:lnTo>
                  <a:lnTo>
                    <a:pt x="1297" y="365"/>
                  </a:lnTo>
                  <a:lnTo>
                    <a:pt x="1297" y="367"/>
                  </a:lnTo>
                  <a:lnTo>
                    <a:pt x="1297" y="369"/>
                  </a:lnTo>
                  <a:lnTo>
                    <a:pt x="1295" y="370"/>
                  </a:lnTo>
                  <a:lnTo>
                    <a:pt x="1295" y="370"/>
                  </a:lnTo>
                  <a:lnTo>
                    <a:pt x="1293" y="372"/>
                  </a:lnTo>
                  <a:lnTo>
                    <a:pt x="1291" y="374"/>
                  </a:lnTo>
                  <a:lnTo>
                    <a:pt x="1290" y="374"/>
                  </a:lnTo>
                  <a:lnTo>
                    <a:pt x="1288" y="376"/>
                  </a:lnTo>
                  <a:lnTo>
                    <a:pt x="1286" y="376"/>
                  </a:lnTo>
                  <a:lnTo>
                    <a:pt x="1283" y="376"/>
                  </a:lnTo>
                  <a:lnTo>
                    <a:pt x="1283" y="370"/>
                  </a:lnTo>
                  <a:lnTo>
                    <a:pt x="1283" y="367"/>
                  </a:lnTo>
                  <a:lnTo>
                    <a:pt x="1284" y="365"/>
                  </a:lnTo>
                  <a:lnTo>
                    <a:pt x="1286" y="360"/>
                  </a:lnTo>
                  <a:close/>
                  <a:moveTo>
                    <a:pt x="0" y="341"/>
                  </a:moveTo>
                  <a:lnTo>
                    <a:pt x="17" y="344"/>
                  </a:lnTo>
                  <a:lnTo>
                    <a:pt x="29" y="349"/>
                  </a:lnTo>
                  <a:lnTo>
                    <a:pt x="38" y="360"/>
                  </a:lnTo>
                  <a:lnTo>
                    <a:pt x="35" y="363"/>
                  </a:lnTo>
                  <a:lnTo>
                    <a:pt x="31" y="363"/>
                  </a:lnTo>
                  <a:lnTo>
                    <a:pt x="29" y="365"/>
                  </a:lnTo>
                  <a:lnTo>
                    <a:pt x="28" y="367"/>
                  </a:lnTo>
                  <a:lnTo>
                    <a:pt x="22" y="369"/>
                  </a:lnTo>
                  <a:lnTo>
                    <a:pt x="19" y="365"/>
                  </a:lnTo>
                  <a:lnTo>
                    <a:pt x="14" y="362"/>
                  </a:lnTo>
                  <a:lnTo>
                    <a:pt x="10" y="358"/>
                  </a:lnTo>
                  <a:lnTo>
                    <a:pt x="5" y="356"/>
                  </a:lnTo>
                  <a:lnTo>
                    <a:pt x="3" y="355"/>
                  </a:lnTo>
                  <a:lnTo>
                    <a:pt x="0" y="351"/>
                  </a:lnTo>
                  <a:lnTo>
                    <a:pt x="0" y="348"/>
                  </a:lnTo>
                  <a:lnTo>
                    <a:pt x="0" y="341"/>
                  </a:lnTo>
                  <a:close/>
                  <a:moveTo>
                    <a:pt x="1178" y="299"/>
                  </a:moveTo>
                  <a:lnTo>
                    <a:pt x="1178" y="307"/>
                  </a:lnTo>
                  <a:lnTo>
                    <a:pt x="1180" y="311"/>
                  </a:lnTo>
                  <a:lnTo>
                    <a:pt x="1181" y="314"/>
                  </a:lnTo>
                  <a:lnTo>
                    <a:pt x="1181" y="320"/>
                  </a:lnTo>
                  <a:lnTo>
                    <a:pt x="1181" y="327"/>
                  </a:lnTo>
                  <a:lnTo>
                    <a:pt x="1201" y="327"/>
                  </a:lnTo>
                  <a:lnTo>
                    <a:pt x="1218" y="346"/>
                  </a:lnTo>
                  <a:lnTo>
                    <a:pt x="1235" y="365"/>
                  </a:lnTo>
                  <a:lnTo>
                    <a:pt x="1235" y="367"/>
                  </a:lnTo>
                  <a:lnTo>
                    <a:pt x="1234" y="369"/>
                  </a:lnTo>
                  <a:lnTo>
                    <a:pt x="1234" y="370"/>
                  </a:lnTo>
                  <a:lnTo>
                    <a:pt x="1234" y="370"/>
                  </a:lnTo>
                  <a:lnTo>
                    <a:pt x="1232" y="372"/>
                  </a:lnTo>
                  <a:lnTo>
                    <a:pt x="1229" y="376"/>
                  </a:lnTo>
                  <a:lnTo>
                    <a:pt x="1227" y="377"/>
                  </a:lnTo>
                  <a:lnTo>
                    <a:pt x="1225" y="379"/>
                  </a:lnTo>
                  <a:lnTo>
                    <a:pt x="1223" y="379"/>
                  </a:lnTo>
                  <a:lnTo>
                    <a:pt x="1218" y="379"/>
                  </a:lnTo>
                  <a:lnTo>
                    <a:pt x="1213" y="381"/>
                  </a:lnTo>
                  <a:lnTo>
                    <a:pt x="1213" y="376"/>
                  </a:lnTo>
                  <a:lnTo>
                    <a:pt x="1213" y="370"/>
                  </a:lnTo>
                  <a:lnTo>
                    <a:pt x="1213" y="367"/>
                  </a:lnTo>
                  <a:lnTo>
                    <a:pt x="1213" y="365"/>
                  </a:lnTo>
                  <a:lnTo>
                    <a:pt x="1209" y="362"/>
                  </a:lnTo>
                  <a:lnTo>
                    <a:pt x="1206" y="360"/>
                  </a:lnTo>
                  <a:lnTo>
                    <a:pt x="1201" y="356"/>
                  </a:lnTo>
                  <a:lnTo>
                    <a:pt x="1195" y="370"/>
                  </a:lnTo>
                  <a:lnTo>
                    <a:pt x="1185" y="379"/>
                  </a:lnTo>
                  <a:lnTo>
                    <a:pt x="1171" y="384"/>
                  </a:lnTo>
                  <a:lnTo>
                    <a:pt x="1171" y="379"/>
                  </a:lnTo>
                  <a:lnTo>
                    <a:pt x="1171" y="376"/>
                  </a:lnTo>
                  <a:lnTo>
                    <a:pt x="1173" y="372"/>
                  </a:lnTo>
                  <a:lnTo>
                    <a:pt x="1171" y="369"/>
                  </a:lnTo>
                  <a:lnTo>
                    <a:pt x="1169" y="365"/>
                  </a:lnTo>
                  <a:lnTo>
                    <a:pt x="1167" y="360"/>
                  </a:lnTo>
                  <a:lnTo>
                    <a:pt x="1162" y="358"/>
                  </a:lnTo>
                  <a:lnTo>
                    <a:pt x="1159" y="356"/>
                  </a:lnTo>
                  <a:lnTo>
                    <a:pt x="1155" y="356"/>
                  </a:lnTo>
                  <a:lnTo>
                    <a:pt x="1152" y="355"/>
                  </a:lnTo>
                  <a:lnTo>
                    <a:pt x="1150" y="355"/>
                  </a:lnTo>
                  <a:lnTo>
                    <a:pt x="1146" y="353"/>
                  </a:lnTo>
                  <a:lnTo>
                    <a:pt x="1143" y="349"/>
                  </a:lnTo>
                  <a:lnTo>
                    <a:pt x="1153" y="337"/>
                  </a:lnTo>
                  <a:lnTo>
                    <a:pt x="1160" y="323"/>
                  </a:lnTo>
                  <a:lnTo>
                    <a:pt x="1167" y="309"/>
                  </a:lnTo>
                  <a:lnTo>
                    <a:pt x="1178" y="299"/>
                  </a:lnTo>
                  <a:close/>
                  <a:moveTo>
                    <a:pt x="2150" y="269"/>
                  </a:moveTo>
                  <a:lnTo>
                    <a:pt x="2152" y="273"/>
                  </a:lnTo>
                  <a:lnTo>
                    <a:pt x="2154" y="276"/>
                  </a:lnTo>
                  <a:lnTo>
                    <a:pt x="2155" y="278"/>
                  </a:lnTo>
                  <a:lnTo>
                    <a:pt x="2155" y="281"/>
                  </a:lnTo>
                  <a:lnTo>
                    <a:pt x="2157" y="285"/>
                  </a:lnTo>
                  <a:lnTo>
                    <a:pt x="2157" y="292"/>
                  </a:lnTo>
                  <a:lnTo>
                    <a:pt x="2157" y="297"/>
                  </a:lnTo>
                  <a:lnTo>
                    <a:pt x="2159" y="311"/>
                  </a:lnTo>
                  <a:lnTo>
                    <a:pt x="2161" y="327"/>
                  </a:lnTo>
                  <a:lnTo>
                    <a:pt x="2161" y="341"/>
                  </a:lnTo>
                  <a:lnTo>
                    <a:pt x="2141" y="351"/>
                  </a:lnTo>
                  <a:lnTo>
                    <a:pt x="2119" y="360"/>
                  </a:lnTo>
                  <a:lnTo>
                    <a:pt x="2098" y="370"/>
                  </a:lnTo>
                  <a:lnTo>
                    <a:pt x="2080" y="384"/>
                  </a:lnTo>
                  <a:lnTo>
                    <a:pt x="2075" y="381"/>
                  </a:lnTo>
                  <a:lnTo>
                    <a:pt x="2066" y="377"/>
                  </a:lnTo>
                  <a:lnTo>
                    <a:pt x="2054" y="370"/>
                  </a:lnTo>
                  <a:lnTo>
                    <a:pt x="2044" y="365"/>
                  </a:lnTo>
                  <a:lnTo>
                    <a:pt x="2035" y="360"/>
                  </a:lnTo>
                  <a:lnTo>
                    <a:pt x="2031" y="356"/>
                  </a:lnTo>
                  <a:lnTo>
                    <a:pt x="2033" y="355"/>
                  </a:lnTo>
                  <a:lnTo>
                    <a:pt x="2035" y="353"/>
                  </a:lnTo>
                  <a:lnTo>
                    <a:pt x="2035" y="353"/>
                  </a:lnTo>
                  <a:lnTo>
                    <a:pt x="2037" y="351"/>
                  </a:lnTo>
                  <a:lnTo>
                    <a:pt x="2037" y="349"/>
                  </a:lnTo>
                  <a:lnTo>
                    <a:pt x="2038" y="346"/>
                  </a:lnTo>
                  <a:lnTo>
                    <a:pt x="2033" y="342"/>
                  </a:lnTo>
                  <a:lnTo>
                    <a:pt x="2026" y="341"/>
                  </a:lnTo>
                  <a:lnTo>
                    <a:pt x="2021" y="337"/>
                  </a:lnTo>
                  <a:lnTo>
                    <a:pt x="2016" y="334"/>
                  </a:lnTo>
                  <a:lnTo>
                    <a:pt x="2019" y="334"/>
                  </a:lnTo>
                  <a:lnTo>
                    <a:pt x="2023" y="330"/>
                  </a:lnTo>
                  <a:lnTo>
                    <a:pt x="2024" y="328"/>
                  </a:lnTo>
                  <a:lnTo>
                    <a:pt x="2026" y="328"/>
                  </a:lnTo>
                  <a:lnTo>
                    <a:pt x="2028" y="327"/>
                  </a:lnTo>
                  <a:lnTo>
                    <a:pt x="2033" y="327"/>
                  </a:lnTo>
                  <a:lnTo>
                    <a:pt x="2038" y="327"/>
                  </a:lnTo>
                  <a:lnTo>
                    <a:pt x="2038" y="314"/>
                  </a:lnTo>
                  <a:lnTo>
                    <a:pt x="2012" y="314"/>
                  </a:lnTo>
                  <a:lnTo>
                    <a:pt x="2007" y="304"/>
                  </a:lnTo>
                  <a:lnTo>
                    <a:pt x="2016" y="297"/>
                  </a:lnTo>
                  <a:lnTo>
                    <a:pt x="2023" y="290"/>
                  </a:lnTo>
                  <a:lnTo>
                    <a:pt x="2031" y="287"/>
                  </a:lnTo>
                  <a:lnTo>
                    <a:pt x="2045" y="283"/>
                  </a:lnTo>
                  <a:lnTo>
                    <a:pt x="2051" y="288"/>
                  </a:lnTo>
                  <a:lnTo>
                    <a:pt x="2054" y="294"/>
                  </a:lnTo>
                  <a:lnTo>
                    <a:pt x="2058" y="297"/>
                  </a:lnTo>
                  <a:lnTo>
                    <a:pt x="2061" y="304"/>
                  </a:lnTo>
                  <a:lnTo>
                    <a:pt x="2072" y="295"/>
                  </a:lnTo>
                  <a:lnTo>
                    <a:pt x="2082" y="288"/>
                  </a:lnTo>
                  <a:lnTo>
                    <a:pt x="2096" y="283"/>
                  </a:lnTo>
                  <a:lnTo>
                    <a:pt x="2098" y="288"/>
                  </a:lnTo>
                  <a:lnTo>
                    <a:pt x="2101" y="290"/>
                  </a:lnTo>
                  <a:lnTo>
                    <a:pt x="2101" y="292"/>
                  </a:lnTo>
                  <a:lnTo>
                    <a:pt x="2103" y="292"/>
                  </a:lnTo>
                  <a:lnTo>
                    <a:pt x="2105" y="292"/>
                  </a:lnTo>
                  <a:lnTo>
                    <a:pt x="2108" y="292"/>
                  </a:lnTo>
                  <a:lnTo>
                    <a:pt x="2117" y="287"/>
                  </a:lnTo>
                  <a:lnTo>
                    <a:pt x="2122" y="281"/>
                  </a:lnTo>
                  <a:lnTo>
                    <a:pt x="2129" y="276"/>
                  </a:lnTo>
                  <a:lnTo>
                    <a:pt x="2136" y="271"/>
                  </a:lnTo>
                  <a:lnTo>
                    <a:pt x="2150" y="269"/>
                  </a:lnTo>
                  <a:close/>
                  <a:moveTo>
                    <a:pt x="1302" y="206"/>
                  </a:moveTo>
                  <a:lnTo>
                    <a:pt x="1305" y="208"/>
                  </a:lnTo>
                  <a:lnTo>
                    <a:pt x="1307" y="210"/>
                  </a:lnTo>
                  <a:lnTo>
                    <a:pt x="1309" y="210"/>
                  </a:lnTo>
                  <a:lnTo>
                    <a:pt x="1311" y="211"/>
                  </a:lnTo>
                  <a:lnTo>
                    <a:pt x="1311" y="213"/>
                  </a:lnTo>
                  <a:lnTo>
                    <a:pt x="1311" y="215"/>
                  </a:lnTo>
                  <a:lnTo>
                    <a:pt x="1312" y="218"/>
                  </a:lnTo>
                  <a:lnTo>
                    <a:pt x="1316" y="224"/>
                  </a:lnTo>
                  <a:lnTo>
                    <a:pt x="1318" y="229"/>
                  </a:lnTo>
                  <a:lnTo>
                    <a:pt x="1319" y="234"/>
                  </a:lnTo>
                  <a:lnTo>
                    <a:pt x="1321" y="241"/>
                  </a:lnTo>
                  <a:lnTo>
                    <a:pt x="1316" y="243"/>
                  </a:lnTo>
                  <a:lnTo>
                    <a:pt x="1311" y="245"/>
                  </a:lnTo>
                  <a:lnTo>
                    <a:pt x="1305" y="245"/>
                  </a:lnTo>
                  <a:lnTo>
                    <a:pt x="1297" y="246"/>
                  </a:lnTo>
                  <a:lnTo>
                    <a:pt x="1295" y="238"/>
                  </a:lnTo>
                  <a:lnTo>
                    <a:pt x="1293" y="229"/>
                  </a:lnTo>
                  <a:lnTo>
                    <a:pt x="1293" y="218"/>
                  </a:lnTo>
                  <a:lnTo>
                    <a:pt x="1297" y="215"/>
                  </a:lnTo>
                  <a:lnTo>
                    <a:pt x="1298" y="211"/>
                  </a:lnTo>
                  <a:lnTo>
                    <a:pt x="1302" y="206"/>
                  </a:lnTo>
                  <a:close/>
                  <a:moveTo>
                    <a:pt x="1604" y="177"/>
                  </a:moveTo>
                  <a:lnTo>
                    <a:pt x="1611" y="180"/>
                  </a:lnTo>
                  <a:lnTo>
                    <a:pt x="1618" y="184"/>
                  </a:lnTo>
                  <a:lnTo>
                    <a:pt x="1621" y="187"/>
                  </a:lnTo>
                  <a:lnTo>
                    <a:pt x="1626" y="191"/>
                  </a:lnTo>
                  <a:lnTo>
                    <a:pt x="1632" y="196"/>
                  </a:lnTo>
                  <a:lnTo>
                    <a:pt x="1630" y="199"/>
                  </a:lnTo>
                  <a:lnTo>
                    <a:pt x="1630" y="199"/>
                  </a:lnTo>
                  <a:lnTo>
                    <a:pt x="1630" y="201"/>
                  </a:lnTo>
                  <a:lnTo>
                    <a:pt x="1628" y="201"/>
                  </a:lnTo>
                  <a:lnTo>
                    <a:pt x="1628" y="203"/>
                  </a:lnTo>
                  <a:lnTo>
                    <a:pt x="1625" y="206"/>
                  </a:lnTo>
                  <a:lnTo>
                    <a:pt x="1625" y="208"/>
                  </a:lnTo>
                  <a:lnTo>
                    <a:pt x="1623" y="208"/>
                  </a:lnTo>
                  <a:lnTo>
                    <a:pt x="1621" y="208"/>
                  </a:lnTo>
                  <a:lnTo>
                    <a:pt x="1619" y="210"/>
                  </a:lnTo>
                  <a:lnTo>
                    <a:pt x="1616" y="211"/>
                  </a:lnTo>
                  <a:lnTo>
                    <a:pt x="1611" y="206"/>
                  </a:lnTo>
                  <a:lnTo>
                    <a:pt x="1606" y="201"/>
                  </a:lnTo>
                  <a:lnTo>
                    <a:pt x="1599" y="196"/>
                  </a:lnTo>
                  <a:lnTo>
                    <a:pt x="1593" y="192"/>
                  </a:lnTo>
                  <a:lnTo>
                    <a:pt x="1597" y="180"/>
                  </a:lnTo>
                  <a:lnTo>
                    <a:pt x="1600" y="180"/>
                  </a:lnTo>
                  <a:lnTo>
                    <a:pt x="1602" y="178"/>
                  </a:lnTo>
                  <a:lnTo>
                    <a:pt x="1602" y="178"/>
                  </a:lnTo>
                  <a:lnTo>
                    <a:pt x="1602" y="178"/>
                  </a:lnTo>
                  <a:lnTo>
                    <a:pt x="1604" y="177"/>
                  </a:lnTo>
                  <a:close/>
                  <a:moveTo>
                    <a:pt x="2963" y="170"/>
                  </a:moveTo>
                  <a:lnTo>
                    <a:pt x="2979" y="170"/>
                  </a:lnTo>
                  <a:lnTo>
                    <a:pt x="2979" y="177"/>
                  </a:lnTo>
                  <a:lnTo>
                    <a:pt x="2976" y="177"/>
                  </a:lnTo>
                  <a:lnTo>
                    <a:pt x="2972" y="180"/>
                  </a:lnTo>
                  <a:lnTo>
                    <a:pt x="2970" y="180"/>
                  </a:lnTo>
                  <a:lnTo>
                    <a:pt x="2967" y="180"/>
                  </a:lnTo>
                  <a:lnTo>
                    <a:pt x="2967" y="178"/>
                  </a:lnTo>
                  <a:lnTo>
                    <a:pt x="2965" y="175"/>
                  </a:lnTo>
                  <a:lnTo>
                    <a:pt x="2965" y="173"/>
                  </a:lnTo>
                  <a:lnTo>
                    <a:pt x="2963" y="171"/>
                  </a:lnTo>
                  <a:lnTo>
                    <a:pt x="2963" y="170"/>
                  </a:lnTo>
                  <a:close/>
                  <a:moveTo>
                    <a:pt x="989" y="149"/>
                  </a:moveTo>
                  <a:lnTo>
                    <a:pt x="1005" y="159"/>
                  </a:lnTo>
                  <a:lnTo>
                    <a:pt x="1019" y="171"/>
                  </a:lnTo>
                  <a:lnTo>
                    <a:pt x="1033" y="184"/>
                  </a:lnTo>
                  <a:lnTo>
                    <a:pt x="1028" y="184"/>
                  </a:lnTo>
                  <a:lnTo>
                    <a:pt x="1024" y="189"/>
                  </a:lnTo>
                  <a:lnTo>
                    <a:pt x="1021" y="191"/>
                  </a:lnTo>
                  <a:lnTo>
                    <a:pt x="1016" y="191"/>
                  </a:lnTo>
                  <a:lnTo>
                    <a:pt x="1010" y="192"/>
                  </a:lnTo>
                  <a:lnTo>
                    <a:pt x="1002" y="192"/>
                  </a:lnTo>
                  <a:lnTo>
                    <a:pt x="995" y="185"/>
                  </a:lnTo>
                  <a:lnTo>
                    <a:pt x="988" y="180"/>
                  </a:lnTo>
                  <a:lnTo>
                    <a:pt x="979" y="177"/>
                  </a:lnTo>
                  <a:lnTo>
                    <a:pt x="979" y="173"/>
                  </a:lnTo>
                  <a:lnTo>
                    <a:pt x="995" y="164"/>
                  </a:lnTo>
                  <a:lnTo>
                    <a:pt x="993" y="161"/>
                  </a:lnTo>
                  <a:lnTo>
                    <a:pt x="991" y="159"/>
                  </a:lnTo>
                  <a:lnTo>
                    <a:pt x="991" y="156"/>
                  </a:lnTo>
                  <a:lnTo>
                    <a:pt x="989" y="149"/>
                  </a:lnTo>
                  <a:close/>
                  <a:moveTo>
                    <a:pt x="4822" y="100"/>
                  </a:moveTo>
                  <a:lnTo>
                    <a:pt x="4826" y="105"/>
                  </a:lnTo>
                  <a:lnTo>
                    <a:pt x="4829" y="109"/>
                  </a:lnTo>
                  <a:lnTo>
                    <a:pt x="4833" y="109"/>
                  </a:lnTo>
                  <a:lnTo>
                    <a:pt x="4835" y="110"/>
                  </a:lnTo>
                  <a:lnTo>
                    <a:pt x="4836" y="110"/>
                  </a:lnTo>
                  <a:lnTo>
                    <a:pt x="4840" y="110"/>
                  </a:lnTo>
                  <a:lnTo>
                    <a:pt x="4842" y="110"/>
                  </a:lnTo>
                  <a:lnTo>
                    <a:pt x="4843" y="110"/>
                  </a:lnTo>
                  <a:lnTo>
                    <a:pt x="4847" y="112"/>
                  </a:lnTo>
                  <a:lnTo>
                    <a:pt x="4849" y="115"/>
                  </a:lnTo>
                  <a:lnTo>
                    <a:pt x="4842" y="121"/>
                  </a:lnTo>
                  <a:lnTo>
                    <a:pt x="4835" y="126"/>
                  </a:lnTo>
                  <a:lnTo>
                    <a:pt x="4800" y="129"/>
                  </a:lnTo>
                  <a:lnTo>
                    <a:pt x="4800" y="115"/>
                  </a:lnTo>
                  <a:lnTo>
                    <a:pt x="4805" y="110"/>
                  </a:lnTo>
                  <a:lnTo>
                    <a:pt x="4810" y="107"/>
                  </a:lnTo>
                  <a:lnTo>
                    <a:pt x="4815" y="103"/>
                  </a:lnTo>
                  <a:lnTo>
                    <a:pt x="4822" y="100"/>
                  </a:lnTo>
                  <a:close/>
                  <a:moveTo>
                    <a:pt x="1063" y="72"/>
                  </a:moveTo>
                  <a:lnTo>
                    <a:pt x="1064" y="79"/>
                  </a:lnTo>
                  <a:lnTo>
                    <a:pt x="1064" y="84"/>
                  </a:lnTo>
                  <a:lnTo>
                    <a:pt x="1066" y="86"/>
                  </a:lnTo>
                  <a:lnTo>
                    <a:pt x="1068" y="88"/>
                  </a:lnTo>
                  <a:lnTo>
                    <a:pt x="1070" y="89"/>
                  </a:lnTo>
                  <a:lnTo>
                    <a:pt x="1073" y="93"/>
                  </a:lnTo>
                  <a:lnTo>
                    <a:pt x="1075" y="96"/>
                  </a:lnTo>
                  <a:lnTo>
                    <a:pt x="1073" y="100"/>
                  </a:lnTo>
                  <a:lnTo>
                    <a:pt x="1071" y="105"/>
                  </a:lnTo>
                  <a:lnTo>
                    <a:pt x="1070" y="109"/>
                  </a:lnTo>
                  <a:lnTo>
                    <a:pt x="1068" y="112"/>
                  </a:lnTo>
                  <a:lnTo>
                    <a:pt x="1066" y="119"/>
                  </a:lnTo>
                  <a:lnTo>
                    <a:pt x="1073" y="121"/>
                  </a:lnTo>
                  <a:lnTo>
                    <a:pt x="1077" y="124"/>
                  </a:lnTo>
                  <a:lnTo>
                    <a:pt x="1080" y="128"/>
                  </a:lnTo>
                  <a:lnTo>
                    <a:pt x="1082" y="131"/>
                  </a:lnTo>
                  <a:lnTo>
                    <a:pt x="1082" y="138"/>
                  </a:lnTo>
                  <a:lnTo>
                    <a:pt x="1082" y="145"/>
                  </a:lnTo>
                  <a:lnTo>
                    <a:pt x="1077" y="149"/>
                  </a:lnTo>
                  <a:lnTo>
                    <a:pt x="1073" y="152"/>
                  </a:lnTo>
                  <a:lnTo>
                    <a:pt x="1071" y="157"/>
                  </a:lnTo>
                  <a:lnTo>
                    <a:pt x="1070" y="163"/>
                  </a:lnTo>
                  <a:lnTo>
                    <a:pt x="1066" y="170"/>
                  </a:lnTo>
                  <a:lnTo>
                    <a:pt x="1091" y="170"/>
                  </a:lnTo>
                  <a:lnTo>
                    <a:pt x="1091" y="185"/>
                  </a:lnTo>
                  <a:lnTo>
                    <a:pt x="1094" y="199"/>
                  </a:lnTo>
                  <a:lnTo>
                    <a:pt x="1105" y="199"/>
                  </a:lnTo>
                  <a:lnTo>
                    <a:pt x="1110" y="194"/>
                  </a:lnTo>
                  <a:lnTo>
                    <a:pt x="1115" y="189"/>
                  </a:lnTo>
                  <a:lnTo>
                    <a:pt x="1120" y="184"/>
                  </a:lnTo>
                  <a:lnTo>
                    <a:pt x="1129" y="180"/>
                  </a:lnTo>
                  <a:lnTo>
                    <a:pt x="1129" y="191"/>
                  </a:lnTo>
                  <a:lnTo>
                    <a:pt x="1127" y="205"/>
                  </a:lnTo>
                  <a:lnTo>
                    <a:pt x="1126" y="217"/>
                  </a:lnTo>
                  <a:lnTo>
                    <a:pt x="1126" y="225"/>
                  </a:lnTo>
                  <a:lnTo>
                    <a:pt x="1124" y="231"/>
                  </a:lnTo>
                  <a:lnTo>
                    <a:pt x="1127" y="234"/>
                  </a:lnTo>
                  <a:lnTo>
                    <a:pt x="1129" y="236"/>
                  </a:lnTo>
                  <a:lnTo>
                    <a:pt x="1131" y="238"/>
                  </a:lnTo>
                  <a:lnTo>
                    <a:pt x="1134" y="239"/>
                  </a:lnTo>
                  <a:lnTo>
                    <a:pt x="1139" y="241"/>
                  </a:lnTo>
                  <a:lnTo>
                    <a:pt x="1148" y="227"/>
                  </a:lnTo>
                  <a:lnTo>
                    <a:pt x="1155" y="211"/>
                  </a:lnTo>
                  <a:lnTo>
                    <a:pt x="1155" y="199"/>
                  </a:lnTo>
                  <a:lnTo>
                    <a:pt x="1153" y="187"/>
                  </a:lnTo>
                  <a:lnTo>
                    <a:pt x="1153" y="175"/>
                  </a:lnTo>
                  <a:lnTo>
                    <a:pt x="1157" y="163"/>
                  </a:lnTo>
                  <a:lnTo>
                    <a:pt x="1167" y="154"/>
                  </a:lnTo>
                  <a:lnTo>
                    <a:pt x="1171" y="150"/>
                  </a:lnTo>
                  <a:lnTo>
                    <a:pt x="1174" y="150"/>
                  </a:lnTo>
                  <a:lnTo>
                    <a:pt x="1178" y="152"/>
                  </a:lnTo>
                  <a:lnTo>
                    <a:pt x="1181" y="154"/>
                  </a:lnTo>
                  <a:lnTo>
                    <a:pt x="1183" y="157"/>
                  </a:lnTo>
                  <a:lnTo>
                    <a:pt x="1187" y="161"/>
                  </a:lnTo>
                  <a:lnTo>
                    <a:pt x="1188" y="164"/>
                  </a:lnTo>
                  <a:lnTo>
                    <a:pt x="1192" y="166"/>
                  </a:lnTo>
                  <a:lnTo>
                    <a:pt x="1194" y="170"/>
                  </a:lnTo>
                  <a:lnTo>
                    <a:pt x="1201" y="170"/>
                  </a:lnTo>
                  <a:lnTo>
                    <a:pt x="1209" y="166"/>
                  </a:lnTo>
                  <a:lnTo>
                    <a:pt x="1218" y="164"/>
                  </a:lnTo>
                  <a:lnTo>
                    <a:pt x="1225" y="170"/>
                  </a:lnTo>
                  <a:lnTo>
                    <a:pt x="1225" y="184"/>
                  </a:lnTo>
                  <a:lnTo>
                    <a:pt x="1225" y="191"/>
                  </a:lnTo>
                  <a:lnTo>
                    <a:pt x="1223" y="203"/>
                  </a:lnTo>
                  <a:lnTo>
                    <a:pt x="1222" y="218"/>
                  </a:lnTo>
                  <a:lnTo>
                    <a:pt x="1218" y="236"/>
                  </a:lnTo>
                  <a:lnTo>
                    <a:pt x="1215" y="250"/>
                  </a:lnTo>
                  <a:lnTo>
                    <a:pt x="1213" y="260"/>
                  </a:lnTo>
                  <a:lnTo>
                    <a:pt x="1206" y="260"/>
                  </a:lnTo>
                  <a:lnTo>
                    <a:pt x="1202" y="259"/>
                  </a:lnTo>
                  <a:lnTo>
                    <a:pt x="1199" y="257"/>
                  </a:lnTo>
                  <a:lnTo>
                    <a:pt x="1195" y="255"/>
                  </a:lnTo>
                  <a:lnTo>
                    <a:pt x="1190" y="253"/>
                  </a:lnTo>
                  <a:lnTo>
                    <a:pt x="1190" y="257"/>
                  </a:lnTo>
                  <a:lnTo>
                    <a:pt x="1192" y="259"/>
                  </a:lnTo>
                  <a:lnTo>
                    <a:pt x="1194" y="260"/>
                  </a:lnTo>
                  <a:lnTo>
                    <a:pt x="1195" y="262"/>
                  </a:lnTo>
                  <a:lnTo>
                    <a:pt x="1195" y="264"/>
                  </a:lnTo>
                  <a:lnTo>
                    <a:pt x="1197" y="267"/>
                  </a:lnTo>
                  <a:lnTo>
                    <a:pt x="1197" y="273"/>
                  </a:lnTo>
                  <a:lnTo>
                    <a:pt x="1148" y="276"/>
                  </a:lnTo>
                  <a:lnTo>
                    <a:pt x="1148" y="280"/>
                  </a:lnTo>
                  <a:lnTo>
                    <a:pt x="1152" y="290"/>
                  </a:lnTo>
                  <a:lnTo>
                    <a:pt x="1150" y="301"/>
                  </a:lnTo>
                  <a:lnTo>
                    <a:pt x="1148" y="318"/>
                  </a:lnTo>
                  <a:lnTo>
                    <a:pt x="1139" y="318"/>
                  </a:lnTo>
                  <a:lnTo>
                    <a:pt x="1127" y="311"/>
                  </a:lnTo>
                  <a:lnTo>
                    <a:pt x="1110" y="307"/>
                  </a:lnTo>
                  <a:lnTo>
                    <a:pt x="1110" y="311"/>
                  </a:lnTo>
                  <a:lnTo>
                    <a:pt x="1113" y="311"/>
                  </a:lnTo>
                  <a:lnTo>
                    <a:pt x="1117" y="314"/>
                  </a:lnTo>
                  <a:lnTo>
                    <a:pt x="1119" y="316"/>
                  </a:lnTo>
                  <a:lnTo>
                    <a:pt x="1120" y="318"/>
                  </a:lnTo>
                  <a:lnTo>
                    <a:pt x="1122" y="320"/>
                  </a:lnTo>
                  <a:lnTo>
                    <a:pt x="1124" y="325"/>
                  </a:lnTo>
                  <a:lnTo>
                    <a:pt x="1124" y="330"/>
                  </a:lnTo>
                  <a:lnTo>
                    <a:pt x="1122" y="334"/>
                  </a:lnTo>
                  <a:lnTo>
                    <a:pt x="1119" y="337"/>
                  </a:lnTo>
                  <a:lnTo>
                    <a:pt x="1117" y="341"/>
                  </a:lnTo>
                  <a:lnTo>
                    <a:pt x="1108" y="348"/>
                  </a:lnTo>
                  <a:lnTo>
                    <a:pt x="1101" y="355"/>
                  </a:lnTo>
                  <a:lnTo>
                    <a:pt x="1098" y="363"/>
                  </a:lnTo>
                  <a:lnTo>
                    <a:pt x="1094" y="376"/>
                  </a:lnTo>
                  <a:lnTo>
                    <a:pt x="1087" y="376"/>
                  </a:lnTo>
                  <a:lnTo>
                    <a:pt x="1082" y="374"/>
                  </a:lnTo>
                  <a:lnTo>
                    <a:pt x="1077" y="372"/>
                  </a:lnTo>
                  <a:lnTo>
                    <a:pt x="1073" y="370"/>
                  </a:lnTo>
                  <a:lnTo>
                    <a:pt x="1066" y="369"/>
                  </a:lnTo>
                  <a:lnTo>
                    <a:pt x="1066" y="372"/>
                  </a:lnTo>
                  <a:lnTo>
                    <a:pt x="1075" y="372"/>
                  </a:lnTo>
                  <a:lnTo>
                    <a:pt x="1077" y="376"/>
                  </a:lnTo>
                  <a:lnTo>
                    <a:pt x="1078" y="379"/>
                  </a:lnTo>
                  <a:lnTo>
                    <a:pt x="1080" y="381"/>
                  </a:lnTo>
                  <a:lnTo>
                    <a:pt x="1080" y="384"/>
                  </a:lnTo>
                  <a:lnTo>
                    <a:pt x="1082" y="390"/>
                  </a:lnTo>
                  <a:lnTo>
                    <a:pt x="1082" y="395"/>
                  </a:lnTo>
                  <a:lnTo>
                    <a:pt x="1066" y="400"/>
                  </a:lnTo>
                  <a:lnTo>
                    <a:pt x="1052" y="409"/>
                  </a:lnTo>
                  <a:lnTo>
                    <a:pt x="1043" y="419"/>
                  </a:lnTo>
                  <a:lnTo>
                    <a:pt x="1037" y="435"/>
                  </a:lnTo>
                  <a:lnTo>
                    <a:pt x="1037" y="458"/>
                  </a:lnTo>
                  <a:lnTo>
                    <a:pt x="1043" y="472"/>
                  </a:lnTo>
                  <a:lnTo>
                    <a:pt x="1047" y="491"/>
                  </a:lnTo>
                  <a:lnTo>
                    <a:pt x="1047" y="510"/>
                  </a:lnTo>
                  <a:lnTo>
                    <a:pt x="1066" y="510"/>
                  </a:lnTo>
                  <a:lnTo>
                    <a:pt x="1066" y="519"/>
                  </a:lnTo>
                  <a:lnTo>
                    <a:pt x="1070" y="522"/>
                  </a:lnTo>
                  <a:lnTo>
                    <a:pt x="1070" y="526"/>
                  </a:lnTo>
                  <a:lnTo>
                    <a:pt x="1070" y="529"/>
                  </a:lnTo>
                  <a:lnTo>
                    <a:pt x="1070" y="531"/>
                  </a:lnTo>
                  <a:lnTo>
                    <a:pt x="1070" y="533"/>
                  </a:lnTo>
                  <a:lnTo>
                    <a:pt x="1070" y="534"/>
                  </a:lnTo>
                  <a:lnTo>
                    <a:pt x="1071" y="536"/>
                  </a:lnTo>
                  <a:lnTo>
                    <a:pt x="1077" y="536"/>
                  </a:lnTo>
                  <a:lnTo>
                    <a:pt x="1082" y="538"/>
                  </a:lnTo>
                  <a:lnTo>
                    <a:pt x="1094" y="536"/>
                  </a:lnTo>
                  <a:lnTo>
                    <a:pt x="1106" y="541"/>
                  </a:lnTo>
                  <a:lnTo>
                    <a:pt x="1119" y="550"/>
                  </a:lnTo>
                  <a:lnTo>
                    <a:pt x="1131" y="562"/>
                  </a:lnTo>
                  <a:lnTo>
                    <a:pt x="1141" y="573"/>
                  </a:lnTo>
                  <a:lnTo>
                    <a:pt x="1152" y="580"/>
                  </a:lnTo>
                  <a:lnTo>
                    <a:pt x="1157" y="582"/>
                  </a:lnTo>
                  <a:lnTo>
                    <a:pt x="1160" y="583"/>
                  </a:lnTo>
                  <a:lnTo>
                    <a:pt x="1164" y="582"/>
                  </a:lnTo>
                  <a:lnTo>
                    <a:pt x="1167" y="582"/>
                  </a:lnTo>
                  <a:lnTo>
                    <a:pt x="1169" y="580"/>
                  </a:lnTo>
                  <a:lnTo>
                    <a:pt x="1173" y="578"/>
                  </a:lnTo>
                  <a:lnTo>
                    <a:pt x="1174" y="576"/>
                  </a:lnTo>
                  <a:lnTo>
                    <a:pt x="1178" y="576"/>
                  </a:lnTo>
                  <a:lnTo>
                    <a:pt x="1206" y="583"/>
                  </a:lnTo>
                  <a:lnTo>
                    <a:pt x="1209" y="602"/>
                  </a:lnTo>
                  <a:lnTo>
                    <a:pt x="1213" y="616"/>
                  </a:lnTo>
                  <a:lnTo>
                    <a:pt x="1215" y="627"/>
                  </a:lnTo>
                  <a:lnTo>
                    <a:pt x="1216" y="637"/>
                  </a:lnTo>
                  <a:lnTo>
                    <a:pt x="1220" y="648"/>
                  </a:lnTo>
                  <a:lnTo>
                    <a:pt x="1229" y="660"/>
                  </a:lnTo>
                  <a:lnTo>
                    <a:pt x="1239" y="676"/>
                  </a:lnTo>
                  <a:lnTo>
                    <a:pt x="1242" y="674"/>
                  </a:lnTo>
                  <a:lnTo>
                    <a:pt x="1244" y="674"/>
                  </a:lnTo>
                  <a:lnTo>
                    <a:pt x="1244" y="674"/>
                  </a:lnTo>
                  <a:lnTo>
                    <a:pt x="1246" y="672"/>
                  </a:lnTo>
                  <a:lnTo>
                    <a:pt x="1248" y="672"/>
                  </a:lnTo>
                  <a:lnTo>
                    <a:pt x="1251" y="671"/>
                  </a:lnTo>
                  <a:lnTo>
                    <a:pt x="1253" y="671"/>
                  </a:lnTo>
                  <a:lnTo>
                    <a:pt x="1253" y="669"/>
                  </a:lnTo>
                  <a:lnTo>
                    <a:pt x="1253" y="669"/>
                  </a:lnTo>
                  <a:lnTo>
                    <a:pt x="1253" y="669"/>
                  </a:lnTo>
                  <a:lnTo>
                    <a:pt x="1253" y="667"/>
                  </a:lnTo>
                  <a:lnTo>
                    <a:pt x="1255" y="664"/>
                  </a:lnTo>
                  <a:lnTo>
                    <a:pt x="1255" y="653"/>
                  </a:lnTo>
                  <a:lnTo>
                    <a:pt x="1253" y="639"/>
                  </a:lnTo>
                  <a:lnTo>
                    <a:pt x="1249" y="622"/>
                  </a:lnTo>
                  <a:lnTo>
                    <a:pt x="1244" y="606"/>
                  </a:lnTo>
                  <a:lnTo>
                    <a:pt x="1258" y="599"/>
                  </a:lnTo>
                  <a:lnTo>
                    <a:pt x="1272" y="589"/>
                  </a:lnTo>
                  <a:lnTo>
                    <a:pt x="1281" y="575"/>
                  </a:lnTo>
                  <a:lnTo>
                    <a:pt x="1286" y="557"/>
                  </a:lnTo>
                  <a:lnTo>
                    <a:pt x="1288" y="547"/>
                  </a:lnTo>
                  <a:lnTo>
                    <a:pt x="1286" y="531"/>
                  </a:lnTo>
                  <a:lnTo>
                    <a:pt x="1286" y="515"/>
                  </a:lnTo>
                  <a:lnTo>
                    <a:pt x="1279" y="512"/>
                  </a:lnTo>
                  <a:lnTo>
                    <a:pt x="1276" y="510"/>
                  </a:lnTo>
                  <a:lnTo>
                    <a:pt x="1272" y="508"/>
                  </a:lnTo>
                  <a:lnTo>
                    <a:pt x="1269" y="505"/>
                  </a:lnTo>
                  <a:lnTo>
                    <a:pt x="1267" y="499"/>
                  </a:lnTo>
                  <a:lnTo>
                    <a:pt x="1274" y="487"/>
                  </a:lnTo>
                  <a:lnTo>
                    <a:pt x="1277" y="473"/>
                  </a:lnTo>
                  <a:lnTo>
                    <a:pt x="1274" y="458"/>
                  </a:lnTo>
                  <a:lnTo>
                    <a:pt x="1270" y="442"/>
                  </a:lnTo>
                  <a:lnTo>
                    <a:pt x="1265" y="424"/>
                  </a:lnTo>
                  <a:lnTo>
                    <a:pt x="1263" y="407"/>
                  </a:lnTo>
                  <a:lnTo>
                    <a:pt x="1267" y="407"/>
                  </a:lnTo>
                  <a:lnTo>
                    <a:pt x="1267" y="403"/>
                  </a:lnTo>
                  <a:lnTo>
                    <a:pt x="1291" y="407"/>
                  </a:lnTo>
                  <a:lnTo>
                    <a:pt x="1312" y="407"/>
                  </a:lnTo>
                  <a:lnTo>
                    <a:pt x="1335" y="403"/>
                  </a:lnTo>
                  <a:lnTo>
                    <a:pt x="1340" y="412"/>
                  </a:lnTo>
                  <a:lnTo>
                    <a:pt x="1345" y="424"/>
                  </a:lnTo>
                  <a:lnTo>
                    <a:pt x="1351" y="433"/>
                  </a:lnTo>
                  <a:lnTo>
                    <a:pt x="1356" y="437"/>
                  </a:lnTo>
                  <a:lnTo>
                    <a:pt x="1359" y="438"/>
                  </a:lnTo>
                  <a:lnTo>
                    <a:pt x="1365" y="438"/>
                  </a:lnTo>
                  <a:lnTo>
                    <a:pt x="1370" y="440"/>
                  </a:lnTo>
                  <a:lnTo>
                    <a:pt x="1375" y="442"/>
                  </a:lnTo>
                  <a:lnTo>
                    <a:pt x="1379" y="445"/>
                  </a:lnTo>
                  <a:lnTo>
                    <a:pt x="1380" y="454"/>
                  </a:lnTo>
                  <a:lnTo>
                    <a:pt x="1384" y="470"/>
                  </a:lnTo>
                  <a:lnTo>
                    <a:pt x="1386" y="484"/>
                  </a:lnTo>
                  <a:lnTo>
                    <a:pt x="1389" y="494"/>
                  </a:lnTo>
                  <a:lnTo>
                    <a:pt x="1391" y="496"/>
                  </a:lnTo>
                  <a:lnTo>
                    <a:pt x="1394" y="499"/>
                  </a:lnTo>
                  <a:lnTo>
                    <a:pt x="1398" y="501"/>
                  </a:lnTo>
                  <a:lnTo>
                    <a:pt x="1401" y="505"/>
                  </a:lnTo>
                  <a:lnTo>
                    <a:pt x="1407" y="506"/>
                  </a:lnTo>
                  <a:lnTo>
                    <a:pt x="1408" y="510"/>
                  </a:lnTo>
                  <a:lnTo>
                    <a:pt x="1422" y="499"/>
                  </a:lnTo>
                  <a:lnTo>
                    <a:pt x="1433" y="486"/>
                  </a:lnTo>
                  <a:lnTo>
                    <a:pt x="1441" y="472"/>
                  </a:lnTo>
                  <a:lnTo>
                    <a:pt x="1455" y="461"/>
                  </a:lnTo>
                  <a:lnTo>
                    <a:pt x="1457" y="473"/>
                  </a:lnTo>
                  <a:lnTo>
                    <a:pt x="1462" y="480"/>
                  </a:lnTo>
                  <a:lnTo>
                    <a:pt x="1469" y="487"/>
                  </a:lnTo>
                  <a:lnTo>
                    <a:pt x="1476" y="494"/>
                  </a:lnTo>
                  <a:lnTo>
                    <a:pt x="1482" y="503"/>
                  </a:lnTo>
                  <a:lnTo>
                    <a:pt x="1482" y="506"/>
                  </a:lnTo>
                  <a:lnTo>
                    <a:pt x="1482" y="510"/>
                  </a:lnTo>
                  <a:lnTo>
                    <a:pt x="1480" y="512"/>
                  </a:lnTo>
                  <a:lnTo>
                    <a:pt x="1480" y="515"/>
                  </a:lnTo>
                  <a:lnTo>
                    <a:pt x="1478" y="519"/>
                  </a:lnTo>
                  <a:lnTo>
                    <a:pt x="1480" y="522"/>
                  </a:lnTo>
                  <a:lnTo>
                    <a:pt x="1482" y="526"/>
                  </a:lnTo>
                  <a:lnTo>
                    <a:pt x="1483" y="527"/>
                  </a:lnTo>
                  <a:lnTo>
                    <a:pt x="1487" y="527"/>
                  </a:lnTo>
                  <a:lnTo>
                    <a:pt x="1490" y="527"/>
                  </a:lnTo>
                  <a:lnTo>
                    <a:pt x="1492" y="527"/>
                  </a:lnTo>
                  <a:lnTo>
                    <a:pt x="1496" y="527"/>
                  </a:lnTo>
                  <a:lnTo>
                    <a:pt x="1497" y="529"/>
                  </a:lnTo>
                  <a:lnTo>
                    <a:pt x="1503" y="543"/>
                  </a:lnTo>
                  <a:lnTo>
                    <a:pt x="1503" y="554"/>
                  </a:lnTo>
                  <a:lnTo>
                    <a:pt x="1501" y="564"/>
                  </a:lnTo>
                  <a:lnTo>
                    <a:pt x="1504" y="573"/>
                  </a:lnTo>
                  <a:lnTo>
                    <a:pt x="1517" y="583"/>
                  </a:lnTo>
                  <a:lnTo>
                    <a:pt x="1506" y="604"/>
                  </a:lnTo>
                  <a:lnTo>
                    <a:pt x="1494" y="622"/>
                  </a:lnTo>
                  <a:lnTo>
                    <a:pt x="1497" y="622"/>
                  </a:lnTo>
                  <a:lnTo>
                    <a:pt x="1508" y="611"/>
                  </a:lnTo>
                  <a:lnTo>
                    <a:pt x="1518" y="602"/>
                  </a:lnTo>
                  <a:lnTo>
                    <a:pt x="1527" y="592"/>
                  </a:lnTo>
                  <a:lnTo>
                    <a:pt x="1539" y="595"/>
                  </a:lnTo>
                  <a:lnTo>
                    <a:pt x="1546" y="602"/>
                  </a:lnTo>
                  <a:lnTo>
                    <a:pt x="1553" y="611"/>
                  </a:lnTo>
                  <a:lnTo>
                    <a:pt x="1555" y="625"/>
                  </a:lnTo>
                  <a:lnTo>
                    <a:pt x="1571" y="625"/>
                  </a:lnTo>
                  <a:lnTo>
                    <a:pt x="1571" y="630"/>
                  </a:lnTo>
                  <a:lnTo>
                    <a:pt x="1572" y="634"/>
                  </a:lnTo>
                  <a:lnTo>
                    <a:pt x="1572" y="639"/>
                  </a:lnTo>
                  <a:lnTo>
                    <a:pt x="1574" y="644"/>
                  </a:lnTo>
                  <a:lnTo>
                    <a:pt x="1572" y="650"/>
                  </a:lnTo>
                  <a:lnTo>
                    <a:pt x="1572" y="653"/>
                  </a:lnTo>
                  <a:lnTo>
                    <a:pt x="1572" y="657"/>
                  </a:lnTo>
                  <a:lnTo>
                    <a:pt x="1574" y="658"/>
                  </a:lnTo>
                  <a:lnTo>
                    <a:pt x="1574" y="662"/>
                  </a:lnTo>
                  <a:lnTo>
                    <a:pt x="1574" y="664"/>
                  </a:lnTo>
                  <a:lnTo>
                    <a:pt x="1574" y="667"/>
                  </a:lnTo>
                  <a:lnTo>
                    <a:pt x="1555" y="681"/>
                  </a:lnTo>
                  <a:lnTo>
                    <a:pt x="1534" y="690"/>
                  </a:lnTo>
                  <a:lnTo>
                    <a:pt x="1510" y="695"/>
                  </a:lnTo>
                  <a:lnTo>
                    <a:pt x="1485" y="698"/>
                  </a:lnTo>
                  <a:lnTo>
                    <a:pt x="1461" y="702"/>
                  </a:lnTo>
                  <a:lnTo>
                    <a:pt x="1436" y="705"/>
                  </a:lnTo>
                  <a:lnTo>
                    <a:pt x="1415" y="712"/>
                  </a:lnTo>
                  <a:lnTo>
                    <a:pt x="1396" y="721"/>
                  </a:lnTo>
                  <a:lnTo>
                    <a:pt x="1382" y="737"/>
                  </a:lnTo>
                  <a:lnTo>
                    <a:pt x="1386" y="737"/>
                  </a:lnTo>
                  <a:lnTo>
                    <a:pt x="1403" y="725"/>
                  </a:lnTo>
                  <a:lnTo>
                    <a:pt x="1424" y="716"/>
                  </a:lnTo>
                  <a:lnTo>
                    <a:pt x="1447" y="711"/>
                  </a:lnTo>
                  <a:lnTo>
                    <a:pt x="1448" y="714"/>
                  </a:lnTo>
                  <a:lnTo>
                    <a:pt x="1450" y="718"/>
                  </a:lnTo>
                  <a:lnTo>
                    <a:pt x="1452" y="719"/>
                  </a:lnTo>
                  <a:lnTo>
                    <a:pt x="1455" y="721"/>
                  </a:lnTo>
                  <a:lnTo>
                    <a:pt x="1459" y="723"/>
                  </a:lnTo>
                  <a:lnTo>
                    <a:pt x="1462" y="726"/>
                  </a:lnTo>
                  <a:lnTo>
                    <a:pt x="1457" y="735"/>
                  </a:lnTo>
                  <a:lnTo>
                    <a:pt x="1454" y="742"/>
                  </a:lnTo>
                  <a:lnTo>
                    <a:pt x="1452" y="749"/>
                  </a:lnTo>
                  <a:lnTo>
                    <a:pt x="1450" y="760"/>
                  </a:lnTo>
                  <a:lnTo>
                    <a:pt x="1464" y="767"/>
                  </a:lnTo>
                  <a:lnTo>
                    <a:pt x="1473" y="777"/>
                  </a:lnTo>
                  <a:lnTo>
                    <a:pt x="1480" y="787"/>
                  </a:lnTo>
                  <a:lnTo>
                    <a:pt x="1489" y="798"/>
                  </a:lnTo>
                  <a:lnTo>
                    <a:pt x="1489" y="801"/>
                  </a:lnTo>
                  <a:lnTo>
                    <a:pt x="1489" y="803"/>
                  </a:lnTo>
                  <a:lnTo>
                    <a:pt x="1487" y="803"/>
                  </a:lnTo>
                  <a:lnTo>
                    <a:pt x="1487" y="805"/>
                  </a:lnTo>
                  <a:lnTo>
                    <a:pt x="1485" y="807"/>
                  </a:lnTo>
                  <a:lnTo>
                    <a:pt x="1475" y="819"/>
                  </a:lnTo>
                  <a:lnTo>
                    <a:pt x="1461" y="829"/>
                  </a:lnTo>
                  <a:lnTo>
                    <a:pt x="1443" y="836"/>
                  </a:lnTo>
                  <a:lnTo>
                    <a:pt x="1443" y="821"/>
                  </a:lnTo>
                  <a:lnTo>
                    <a:pt x="1452" y="815"/>
                  </a:lnTo>
                  <a:lnTo>
                    <a:pt x="1459" y="810"/>
                  </a:lnTo>
                  <a:lnTo>
                    <a:pt x="1466" y="801"/>
                  </a:lnTo>
                  <a:lnTo>
                    <a:pt x="1459" y="798"/>
                  </a:lnTo>
                  <a:lnTo>
                    <a:pt x="1459" y="794"/>
                  </a:lnTo>
                  <a:lnTo>
                    <a:pt x="1457" y="794"/>
                  </a:lnTo>
                  <a:lnTo>
                    <a:pt x="1455" y="794"/>
                  </a:lnTo>
                  <a:lnTo>
                    <a:pt x="1455" y="794"/>
                  </a:lnTo>
                  <a:lnTo>
                    <a:pt x="1455" y="796"/>
                  </a:lnTo>
                  <a:lnTo>
                    <a:pt x="1455" y="798"/>
                  </a:lnTo>
                  <a:lnTo>
                    <a:pt x="1455" y="798"/>
                  </a:lnTo>
                  <a:lnTo>
                    <a:pt x="1443" y="807"/>
                  </a:lnTo>
                  <a:lnTo>
                    <a:pt x="1427" y="814"/>
                  </a:lnTo>
                  <a:lnTo>
                    <a:pt x="1414" y="819"/>
                  </a:lnTo>
                  <a:lnTo>
                    <a:pt x="1400" y="826"/>
                  </a:lnTo>
                  <a:lnTo>
                    <a:pt x="1387" y="835"/>
                  </a:lnTo>
                  <a:lnTo>
                    <a:pt x="1379" y="847"/>
                  </a:lnTo>
                  <a:lnTo>
                    <a:pt x="1373" y="864"/>
                  </a:lnTo>
                  <a:lnTo>
                    <a:pt x="1379" y="866"/>
                  </a:lnTo>
                  <a:lnTo>
                    <a:pt x="1386" y="868"/>
                  </a:lnTo>
                  <a:lnTo>
                    <a:pt x="1389" y="871"/>
                  </a:lnTo>
                  <a:lnTo>
                    <a:pt x="1382" y="871"/>
                  </a:lnTo>
                  <a:lnTo>
                    <a:pt x="1372" y="880"/>
                  </a:lnTo>
                  <a:lnTo>
                    <a:pt x="1358" y="883"/>
                  </a:lnTo>
                  <a:lnTo>
                    <a:pt x="1345" y="885"/>
                  </a:lnTo>
                  <a:lnTo>
                    <a:pt x="1331" y="887"/>
                  </a:lnTo>
                  <a:lnTo>
                    <a:pt x="1321" y="915"/>
                  </a:lnTo>
                  <a:lnTo>
                    <a:pt x="1309" y="945"/>
                  </a:lnTo>
                  <a:lnTo>
                    <a:pt x="1305" y="941"/>
                  </a:lnTo>
                  <a:lnTo>
                    <a:pt x="1304" y="939"/>
                  </a:lnTo>
                  <a:lnTo>
                    <a:pt x="1300" y="938"/>
                  </a:lnTo>
                  <a:lnTo>
                    <a:pt x="1298" y="936"/>
                  </a:lnTo>
                  <a:lnTo>
                    <a:pt x="1293" y="932"/>
                  </a:lnTo>
                  <a:lnTo>
                    <a:pt x="1293" y="941"/>
                  </a:lnTo>
                  <a:lnTo>
                    <a:pt x="1295" y="945"/>
                  </a:lnTo>
                  <a:lnTo>
                    <a:pt x="1298" y="955"/>
                  </a:lnTo>
                  <a:lnTo>
                    <a:pt x="1302" y="967"/>
                  </a:lnTo>
                  <a:lnTo>
                    <a:pt x="1305" y="978"/>
                  </a:lnTo>
                  <a:lnTo>
                    <a:pt x="1305" y="983"/>
                  </a:lnTo>
                  <a:lnTo>
                    <a:pt x="1291" y="992"/>
                  </a:lnTo>
                  <a:lnTo>
                    <a:pt x="1276" y="1000"/>
                  </a:lnTo>
                  <a:lnTo>
                    <a:pt x="1260" y="1011"/>
                  </a:lnTo>
                  <a:lnTo>
                    <a:pt x="1244" y="1021"/>
                  </a:lnTo>
                  <a:lnTo>
                    <a:pt x="1234" y="1035"/>
                  </a:lnTo>
                  <a:lnTo>
                    <a:pt x="1229" y="1053"/>
                  </a:lnTo>
                  <a:lnTo>
                    <a:pt x="1223" y="1067"/>
                  </a:lnTo>
                  <a:lnTo>
                    <a:pt x="1225" y="1084"/>
                  </a:lnTo>
                  <a:lnTo>
                    <a:pt x="1230" y="1103"/>
                  </a:lnTo>
                  <a:lnTo>
                    <a:pt x="1237" y="1123"/>
                  </a:lnTo>
                  <a:lnTo>
                    <a:pt x="1244" y="1142"/>
                  </a:lnTo>
                  <a:lnTo>
                    <a:pt x="1248" y="1159"/>
                  </a:lnTo>
                  <a:lnTo>
                    <a:pt x="1244" y="1159"/>
                  </a:lnTo>
                  <a:lnTo>
                    <a:pt x="1244" y="1163"/>
                  </a:lnTo>
                  <a:lnTo>
                    <a:pt x="1232" y="1159"/>
                  </a:lnTo>
                  <a:lnTo>
                    <a:pt x="1227" y="1144"/>
                  </a:lnTo>
                  <a:lnTo>
                    <a:pt x="1218" y="1124"/>
                  </a:lnTo>
                  <a:lnTo>
                    <a:pt x="1208" y="1103"/>
                  </a:lnTo>
                  <a:lnTo>
                    <a:pt x="1197" y="1088"/>
                  </a:lnTo>
                  <a:lnTo>
                    <a:pt x="1187" y="1079"/>
                  </a:lnTo>
                  <a:lnTo>
                    <a:pt x="1174" y="1077"/>
                  </a:lnTo>
                  <a:lnTo>
                    <a:pt x="1159" y="1070"/>
                  </a:lnTo>
                  <a:lnTo>
                    <a:pt x="1141" y="1063"/>
                  </a:lnTo>
                  <a:lnTo>
                    <a:pt x="1120" y="1060"/>
                  </a:lnTo>
                  <a:lnTo>
                    <a:pt x="1120" y="1063"/>
                  </a:lnTo>
                  <a:lnTo>
                    <a:pt x="1117" y="1063"/>
                  </a:lnTo>
                  <a:lnTo>
                    <a:pt x="1119" y="1069"/>
                  </a:lnTo>
                  <a:lnTo>
                    <a:pt x="1122" y="1074"/>
                  </a:lnTo>
                  <a:lnTo>
                    <a:pt x="1124" y="1077"/>
                  </a:lnTo>
                  <a:lnTo>
                    <a:pt x="1126" y="1081"/>
                  </a:lnTo>
                  <a:lnTo>
                    <a:pt x="1129" y="1086"/>
                  </a:lnTo>
                  <a:lnTo>
                    <a:pt x="1113" y="1086"/>
                  </a:lnTo>
                  <a:lnTo>
                    <a:pt x="1101" y="1081"/>
                  </a:lnTo>
                  <a:lnTo>
                    <a:pt x="1085" y="1077"/>
                  </a:lnTo>
                  <a:lnTo>
                    <a:pt x="1070" y="1077"/>
                  </a:lnTo>
                  <a:lnTo>
                    <a:pt x="1054" y="1079"/>
                  </a:lnTo>
                  <a:lnTo>
                    <a:pt x="1043" y="1082"/>
                  </a:lnTo>
                  <a:lnTo>
                    <a:pt x="1031" y="1088"/>
                  </a:lnTo>
                  <a:lnTo>
                    <a:pt x="1021" y="1095"/>
                  </a:lnTo>
                  <a:lnTo>
                    <a:pt x="1014" y="1105"/>
                  </a:lnTo>
                  <a:lnTo>
                    <a:pt x="1010" y="1114"/>
                  </a:lnTo>
                  <a:lnTo>
                    <a:pt x="1012" y="1121"/>
                  </a:lnTo>
                  <a:lnTo>
                    <a:pt x="1012" y="1130"/>
                  </a:lnTo>
                  <a:lnTo>
                    <a:pt x="1009" y="1140"/>
                  </a:lnTo>
                  <a:lnTo>
                    <a:pt x="1002" y="1163"/>
                  </a:lnTo>
                  <a:lnTo>
                    <a:pt x="1002" y="1180"/>
                  </a:lnTo>
                  <a:lnTo>
                    <a:pt x="1003" y="1198"/>
                  </a:lnTo>
                  <a:lnTo>
                    <a:pt x="1010" y="1215"/>
                  </a:lnTo>
                  <a:lnTo>
                    <a:pt x="1021" y="1236"/>
                  </a:lnTo>
                  <a:lnTo>
                    <a:pt x="1033" y="1238"/>
                  </a:lnTo>
                  <a:lnTo>
                    <a:pt x="1040" y="1240"/>
                  </a:lnTo>
                  <a:lnTo>
                    <a:pt x="1043" y="1243"/>
                  </a:lnTo>
                  <a:lnTo>
                    <a:pt x="1047" y="1245"/>
                  </a:lnTo>
                  <a:lnTo>
                    <a:pt x="1052" y="1247"/>
                  </a:lnTo>
                  <a:lnTo>
                    <a:pt x="1061" y="1243"/>
                  </a:lnTo>
                  <a:lnTo>
                    <a:pt x="1075" y="1236"/>
                  </a:lnTo>
                  <a:lnTo>
                    <a:pt x="1078" y="1234"/>
                  </a:lnTo>
                  <a:lnTo>
                    <a:pt x="1080" y="1234"/>
                  </a:lnTo>
                  <a:lnTo>
                    <a:pt x="1084" y="1234"/>
                  </a:lnTo>
                  <a:lnTo>
                    <a:pt x="1084" y="1234"/>
                  </a:lnTo>
                  <a:lnTo>
                    <a:pt x="1085" y="1234"/>
                  </a:lnTo>
                  <a:lnTo>
                    <a:pt x="1087" y="1234"/>
                  </a:lnTo>
                  <a:lnTo>
                    <a:pt x="1087" y="1233"/>
                  </a:lnTo>
                  <a:lnTo>
                    <a:pt x="1091" y="1229"/>
                  </a:lnTo>
                  <a:lnTo>
                    <a:pt x="1092" y="1224"/>
                  </a:lnTo>
                  <a:lnTo>
                    <a:pt x="1094" y="1219"/>
                  </a:lnTo>
                  <a:lnTo>
                    <a:pt x="1096" y="1213"/>
                  </a:lnTo>
                  <a:lnTo>
                    <a:pt x="1098" y="1210"/>
                  </a:lnTo>
                  <a:lnTo>
                    <a:pt x="1106" y="1201"/>
                  </a:lnTo>
                  <a:lnTo>
                    <a:pt x="1117" y="1196"/>
                  </a:lnTo>
                  <a:lnTo>
                    <a:pt x="1133" y="1194"/>
                  </a:lnTo>
                  <a:lnTo>
                    <a:pt x="1134" y="1198"/>
                  </a:lnTo>
                  <a:lnTo>
                    <a:pt x="1136" y="1199"/>
                  </a:lnTo>
                  <a:lnTo>
                    <a:pt x="1136" y="1201"/>
                  </a:lnTo>
                  <a:lnTo>
                    <a:pt x="1138" y="1201"/>
                  </a:lnTo>
                  <a:lnTo>
                    <a:pt x="1138" y="1199"/>
                  </a:lnTo>
                  <a:lnTo>
                    <a:pt x="1139" y="1199"/>
                  </a:lnTo>
                  <a:lnTo>
                    <a:pt x="1143" y="1199"/>
                  </a:lnTo>
                  <a:lnTo>
                    <a:pt x="1148" y="1198"/>
                  </a:lnTo>
                  <a:lnTo>
                    <a:pt x="1148" y="1213"/>
                  </a:lnTo>
                  <a:lnTo>
                    <a:pt x="1141" y="1220"/>
                  </a:lnTo>
                  <a:lnTo>
                    <a:pt x="1136" y="1233"/>
                  </a:lnTo>
                  <a:lnTo>
                    <a:pt x="1131" y="1250"/>
                  </a:lnTo>
                  <a:lnTo>
                    <a:pt x="1126" y="1266"/>
                  </a:lnTo>
                  <a:lnTo>
                    <a:pt x="1120" y="1278"/>
                  </a:lnTo>
                  <a:lnTo>
                    <a:pt x="1138" y="1278"/>
                  </a:lnTo>
                  <a:lnTo>
                    <a:pt x="1153" y="1276"/>
                  </a:lnTo>
                  <a:lnTo>
                    <a:pt x="1167" y="1276"/>
                  </a:lnTo>
                  <a:lnTo>
                    <a:pt x="1180" y="1278"/>
                  </a:lnTo>
                  <a:lnTo>
                    <a:pt x="1188" y="1283"/>
                  </a:lnTo>
                  <a:lnTo>
                    <a:pt x="1195" y="1294"/>
                  </a:lnTo>
                  <a:lnTo>
                    <a:pt x="1197" y="1309"/>
                  </a:lnTo>
                  <a:lnTo>
                    <a:pt x="1194" y="1320"/>
                  </a:lnTo>
                  <a:lnTo>
                    <a:pt x="1190" y="1334"/>
                  </a:lnTo>
                  <a:lnTo>
                    <a:pt x="1190" y="1348"/>
                  </a:lnTo>
                  <a:lnTo>
                    <a:pt x="1199" y="1357"/>
                  </a:lnTo>
                  <a:lnTo>
                    <a:pt x="1204" y="1363"/>
                  </a:lnTo>
                  <a:lnTo>
                    <a:pt x="1211" y="1370"/>
                  </a:lnTo>
                  <a:lnTo>
                    <a:pt x="1222" y="1376"/>
                  </a:lnTo>
                  <a:lnTo>
                    <a:pt x="1235" y="1379"/>
                  </a:lnTo>
                  <a:lnTo>
                    <a:pt x="1242" y="1370"/>
                  </a:lnTo>
                  <a:lnTo>
                    <a:pt x="1251" y="1367"/>
                  </a:lnTo>
                  <a:lnTo>
                    <a:pt x="1267" y="1367"/>
                  </a:lnTo>
                  <a:lnTo>
                    <a:pt x="1269" y="1370"/>
                  </a:lnTo>
                  <a:lnTo>
                    <a:pt x="1272" y="1374"/>
                  </a:lnTo>
                  <a:lnTo>
                    <a:pt x="1274" y="1376"/>
                  </a:lnTo>
                  <a:lnTo>
                    <a:pt x="1276" y="1376"/>
                  </a:lnTo>
                  <a:lnTo>
                    <a:pt x="1281" y="1377"/>
                  </a:lnTo>
                  <a:lnTo>
                    <a:pt x="1286" y="1379"/>
                  </a:lnTo>
                  <a:lnTo>
                    <a:pt x="1293" y="1365"/>
                  </a:lnTo>
                  <a:lnTo>
                    <a:pt x="1302" y="1355"/>
                  </a:lnTo>
                  <a:lnTo>
                    <a:pt x="1312" y="1346"/>
                  </a:lnTo>
                  <a:lnTo>
                    <a:pt x="1325" y="1339"/>
                  </a:lnTo>
                  <a:lnTo>
                    <a:pt x="1344" y="1336"/>
                  </a:lnTo>
                  <a:lnTo>
                    <a:pt x="1347" y="1334"/>
                  </a:lnTo>
                  <a:lnTo>
                    <a:pt x="1349" y="1334"/>
                  </a:lnTo>
                  <a:lnTo>
                    <a:pt x="1352" y="1334"/>
                  </a:lnTo>
                  <a:lnTo>
                    <a:pt x="1354" y="1334"/>
                  </a:lnTo>
                  <a:lnTo>
                    <a:pt x="1358" y="1336"/>
                  </a:lnTo>
                  <a:lnTo>
                    <a:pt x="1363" y="1336"/>
                  </a:lnTo>
                  <a:lnTo>
                    <a:pt x="1361" y="1339"/>
                  </a:lnTo>
                  <a:lnTo>
                    <a:pt x="1361" y="1343"/>
                  </a:lnTo>
                  <a:lnTo>
                    <a:pt x="1359" y="1343"/>
                  </a:lnTo>
                  <a:lnTo>
                    <a:pt x="1359" y="1344"/>
                  </a:lnTo>
                  <a:lnTo>
                    <a:pt x="1361" y="1344"/>
                  </a:lnTo>
                  <a:lnTo>
                    <a:pt x="1363" y="1346"/>
                  </a:lnTo>
                  <a:lnTo>
                    <a:pt x="1366" y="1348"/>
                  </a:lnTo>
                  <a:lnTo>
                    <a:pt x="1366" y="1344"/>
                  </a:lnTo>
                  <a:lnTo>
                    <a:pt x="1370" y="1341"/>
                  </a:lnTo>
                  <a:lnTo>
                    <a:pt x="1372" y="1339"/>
                  </a:lnTo>
                  <a:lnTo>
                    <a:pt x="1373" y="1337"/>
                  </a:lnTo>
                  <a:lnTo>
                    <a:pt x="1375" y="1336"/>
                  </a:lnTo>
                  <a:lnTo>
                    <a:pt x="1379" y="1334"/>
                  </a:lnTo>
                  <a:lnTo>
                    <a:pt x="1382" y="1332"/>
                  </a:lnTo>
                  <a:lnTo>
                    <a:pt x="1398" y="1346"/>
                  </a:lnTo>
                  <a:lnTo>
                    <a:pt x="1419" y="1353"/>
                  </a:lnTo>
                  <a:lnTo>
                    <a:pt x="1440" y="1355"/>
                  </a:lnTo>
                  <a:lnTo>
                    <a:pt x="1464" y="1353"/>
                  </a:lnTo>
                  <a:lnTo>
                    <a:pt x="1489" y="1351"/>
                  </a:lnTo>
                  <a:lnTo>
                    <a:pt x="1489" y="1355"/>
                  </a:lnTo>
                  <a:lnTo>
                    <a:pt x="1489" y="1357"/>
                  </a:lnTo>
                  <a:lnTo>
                    <a:pt x="1487" y="1358"/>
                  </a:lnTo>
                  <a:lnTo>
                    <a:pt x="1487" y="1358"/>
                  </a:lnTo>
                  <a:lnTo>
                    <a:pt x="1487" y="1360"/>
                  </a:lnTo>
                  <a:lnTo>
                    <a:pt x="1485" y="1363"/>
                  </a:lnTo>
                  <a:lnTo>
                    <a:pt x="1497" y="1367"/>
                  </a:lnTo>
                  <a:lnTo>
                    <a:pt x="1504" y="1372"/>
                  </a:lnTo>
                  <a:lnTo>
                    <a:pt x="1511" y="1377"/>
                  </a:lnTo>
                  <a:lnTo>
                    <a:pt x="1523" y="1383"/>
                  </a:lnTo>
                  <a:lnTo>
                    <a:pt x="1523" y="1393"/>
                  </a:lnTo>
                  <a:lnTo>
                    <a:pt x="1536" y="1397"/>
                  </a:lnTo>
                  <a:lnTo>
                    <a:pt x="1544" y="1398"/>
                  </a:lnTo>
                  <a:lnTo>
                    <a:pt x="1551" y="1405"/>
                  </a:lnTo>
                  <a:lnTo>
                    <a:pt x="1555" y="1416"/>
                  </a:lnTo>
                  <a:lnTo>
                    <a:pt x="1576" y="1418"/>
                  </a:lnTo>
                  <a:lnTo>
                    <a:pt x="1593" y="1419"/>
                  </a:lnTo>
                  <a:lnTo>
                    <a:pt x="1616" y="1421"/>
                  </a:lnTo>
                  <a:lnTo>
                    <a:pt x="1632" y="1442"/>
                  </a:lnTo>
                  <a:lnTo>
                    <a:pt x="1651" y="1461"/>
                  </a:lnTo>
                  <a:lnTo>
                    <a:pt x="1672" y="1477"/>
                  </a:lnTo>
                  <a:lnTo>
                    <a:pt x="1696" y="1489"/>
                  </a:lnTo>
                  <a:lnTo>
                    <a:pt x="1695" y="1496"/>
                  </a:lnTo>
                  <a:lnTo>
                    <a:pt x="1691" y="1500"/>
                  </a:lnTo>
                  <a:lnTo>
                    <a:pt x="1688" y="1505"/>
                  </a:lnTo>
                  <a:lnTo>
                    <a:pt x="1684" y="1508"/>
                  </a:lnTo>
                  <a:lnTo>
                    <a:pt x="1681" y="1514"/>
                  </a:lnTo>
                  <a:lnTo>
                    <a:pt x="1703" y="1514"/>
                  </a:lnTo>
                  <a:lnTo>
                    <a:pt x="1724" y="1521"/>
                  </a:lnTo>
                  <a:lnTo>
                    <a:pt x="1728" y="1533"/>
                  </a:lnTo>
                  <a:lnTo>
                    <a:pt x="1733" y="1531"/>
                  </a:lnTo>
                  <a:lnTo>
                    <a:pt x="1736" y="1529"/>
                  </a:lnTo>
                  <a:lnTo>
                    <a:pt x="1742" y="1531"/>
                  </a:lnTo>
                  <a:lnTo>
                    <a:pt x="1743" y="1531"/>
                  </a:lnTo>
                  <a:lnTo>
                    <a:pt x="1747" y="1533"/>
                  </a:lnTo>
                  <a:lnTo>
                    <a:pt x="1750" y="1535"/>
                  </a:lnTo>
                  <a:lnTo>
                    <a:pt x="1754" y="1536"/>
                  </a:lnTo>
                  <a:lnTo>
                    <a:pt x="1808" y="1540"/>
                  </a:lnTo>
                  <a:lnTo>
                    <a:pt x="1813" y="1545"/>
                  </a:lnTo>
                  <a:lnTo>
                    <a:pt x="1817" y="1555"/>
                  </a:lnTo>
                  <a:lnTo>
                    <a:pt x="1818" y="1564"/>
                  </a:lnTo>
                  <a:lnTo>
                    <a:pt x="1824" y="1571"/>
                  </a:lnTo>
                  <a:lnTo>
                    <a:pt x="1832" y="1573"/>
                  </a:lnTo>
                  <a:lnTo>
                    <a:pt x="1841" y="1573"/>
                  </a:lnTo>
                  <a:lnTo>
                    <a:pt x="1848" y="1571"/>
                  </a:lnTo>
                  <a:lnTo>
                    <a:pt x="1853" y="1578"/>
                  </a:lnTo>
                  <a:lnTo>
                    <a:pt x="1859" y="1583"/>
                  </a:lnTo>
                  <a:lnTo>
                    <a:pt x="1862" y="1589"/>
                  </a:lnTo>
                  <a:lnTo>
                    <a:pt x="1864" y="1596"/>
                  </a:lnTo>
                  <a:lnTo>
                    <a:pt x="1866" y="1604"/>
                  </a:lnTo>
                  <a:lnTo>
                    <a:pt x="1853" y="1620"/>
                  </a:lnTo>
                  <a:lnTo>
                    <a:pt x="1839" y="1639"/>
                  </a:lnTo>
                  <a:lnTo>
                    <a:pt x="1825" y="1660"/>
                  </a:lnTo>
                  <a:lnTo>
                    <a:pt x="1813" y="1681"/>
                  </a:lnTo>
                  <a:lnTo>
                    <a:pt x="1805" y="1697"/>
                  </a:lnTo>
                  <a:lnTo>
                    <a:pt x="1805" y="1707"/>
                  </a:lnTo>
                  <a:lnTo>
                    <a:pt x="1806" y="1721"/>
                  </a:lnTo>
                  <a:lnTo>
                    <a:pt x="1810" y="1737"/>
                  </a:lnTo>
                  <a:lnTo>
                    <a:pt x="1808" y="1751"/>
                  </a:lnTo>
                  <a:lnTo>
                    <a:pt x="1805" y="1760"/>
                  </a:lnTo>
                  <a:lnTo>
                    <a:pt x="1798" y="1774"/>
                  </a:lnTo>
                  <a:lnTo>
                    <a:pt x="1789" y="1789"/>
                  </a:lnTo>
                  <a:lnTo>
                    <a:pt x="1780" y="1805"/>
                  </a:lnTo>
                  <a:lnTo>
                    <a:pt x="1771" y="1817"/>
                  </a:lnTo>
                  <a:lnTo>
                    <a:pt x="1766" y="1824"/>
                  </a:lnTo>
                  <a:lnTo>
                    <a:pt x="1756" y="1828"/>
                  </a:lnTo>
                  <a:lnTo>
                    <a:pt x="1740" y="1830"/>
                  </a:lnTo>
                  <a:lnTo>
                    <a:pt x="1724" y="1831"/>
                  </a:lnTo>
                  <a:lnTo>
                    <a:pt x="1709" y="1835"/>
                  </a:lnTo>
                  <a:lnTo>
                    <a:pt x="1695" y="1840"/>
                  </a:lnTo>
                  <a:lnTo>
                    <a:pt x="1686" y="1850"/>
                  </a:lnTo>
                  <a:lnTo>
                    <a:pt x="1682" y="1856"/>
                  </a:lnTo>
                  <a:lnTo>
                    <a:pt x="1682" y="1859"/>
                  </a:lnTo>
                  <a:lnTo>
                    <a:pt x="1682" y="1863"/>
                  </a:lnTo>
                  <a:lnTo>
                    <a:pt x="1684" y="1868"/>
                  </a:lnTo>
                  <a:lnTo>
                    <a:pt x="1686" y="1873"/>
                  </a:lnTo>
                  <a:lnTo>
                    <a:pt x="1674" y="1873"/>
                  </a:lnTo>
                  <a:lnTo>
                    <a:pt x="1672" y="1896"/>
                  </a:lnTo>
                  <a:lnTo>
                    <a:pt x="1668" y="1915"/>
                  </a:lnTo>
                  <a:lnTo>
                    <a:pt x="1661" y="1931"/>
                  </a:lnTo>
                  <a:lnTo>
                    <a:pt x="1654" y="1946"/>
                  </a:lnTo>
                  <a:lnTo>
                    <a:pt x="1647" y="1966"/>
                  </a:lnTo>
                  <a:lnTo>
                    <a:pt x="1642" y="1966"/>
                  </a:lnTo>
                  <a:lnTo>
                    <a:pt x="1642" y="1959"/>
                  </a:lnTo>
                  <a:lnTo>
                    <a:pt x="1642" y="1955"/>
                  </a:lnTo>
                  <a:lnTo>
                    <a:pt x="1640" y="1950"/>
                  </a:lnTo>
                  <a:lnTo>
                    <a:pt x="1639" y="1946"/>
                  </a:lnTo>
                  <a:lnTo>
                    <a:pt x="1637" y="1948"/>
                  </a:lnTo>
                  <a:lnTo>
                    <a:pt x="1637" y="1948"/>
                  </a:lnTo>
                  <a:lnTo>
                    <a:pt x="1635" y="1948"/>
                  </a:lnTo>
                  <a:lnTo>
                    <a:pt x="1633" y="1950"/>
                  </a:lnTo>
                  <a:lnTo>
                    <a:pt x="1632" y="1950"/>
                  </a:lnTo>
                  <a:lnTo>
                    <a:pt x="1623" y="1971"/>
                  </a:lnTo>
                  <a:lnTo>
                    <a:pt x="1613" y="1985"/>
                  </a:lnTo>
                  <a:lnTo>
                    <a:pt x="1602" y="1997"/>
                  </a:lnTo>
                  <a:lnTo>
                    <a:pt x="1590" y="2011"/>
                  </a:lnTo>
                  <a:lnTo>
                    <a:pt x="1565" y="2006"/>
                  </a:lnTo>
                  <a:lnTo>
                    <a:pt x="1543" y="2001"/>
                  </a:lnTo>
                  <a:lnTo>
                    <a:pt x="1543" y="2008"/>
                  </a:lnTo>
                  <a:lnTo>
                    <a:pt x="1555" y="2015"/>
                  </a:lnTo>
                  <a:lnTo>
                    <a:pt x="1560" y="2025"/>
                  </a:lnTo>
                  <a:lnTo>
                    <a:pt x="1562" y="2035"/>
                  </a:lnTo>
                  <a:lnTo>
                    <a:pt x="1560" y="2048"/>
                  </a:lnTo>
                  <a:lnTo>
                    <a:pt x="1558" y="2062"/>
                  </a:lnTo>
                  <a:lnTo>
                    <a:pt x="1527" y="2063"/>
                  </a:lnTo>
                  <a:lnTo>
                    <a:pt x="1501" y="2070"/>
                  </a:lnTo>
                  <a:lnTo>
                    <a:pt x="1499" y="2074"/>
                  </a:lnTo>
                  <a:lnTo>
                    <a:pt x="1497" y="2079"/>
                  </a:lnTo>
                  <a:lnTo>
                    <a:pt x="1497" y="2086"/>
                  </a:lnTo>
                  <a:lnTo>
                    <a:pt x="1497" y="2093"/>
                  </a:lnTo>
                  <a:lnTo>
                    <a:pt x="1496" y="2097"/>
                  </a:lnTo>
                  <a:lnTo>
                    <a:pt x="1496" y="2098"/>
                  </a:lnTo>
                  <a:lnTo>
                    <a:pt x="1496" y="2102"/>
                  </a:lnTo>
                  <a:lnTo>
                    <a:pt x="1496" y="2105"/>
                  </a:lnTo>
                  <a:lnTo>
                    <a:pt x="1497" y="2112"/>
                  </a:lnTo>
                  <a:lnTo>
                    <a:pt x="1489" y="2112"/>
                  </a:lnTo>
                  <a:lnTo>
                    <a:pt x="1478" y="2114"/>
                  </a:lnTo>
                  <a:lnTo>
                    <a:pt x="1464" y="2114"/>
                  </a:lnTo>
                  <a:lnTo>
                    <a:pt x="1450" y="2116"/>
                  </a:lnTo>
                  <a:lnTo>
                    <a:pt x="1450" y="2123"/>
                  </a:lnTo>
                  <a:lnTo>
                    <a:pt x="1457" y="2126"/>
                  </a:lnTo>
                  <a:lnTo>
                    <a:pt x="1462" y="2130"/>
                  </a:lnTo>
                  <a:lnTo>
                    <a:pt x="1466" y="2131"/>
                  </a:lnTo>
                  <a:lnTo>
                    <a:pt x="1469" y="2133"/>
                  </a:lnTo>
                  <a:lnTo>
                    <a:pt x="1473" y="2137"/>
                  </a:lnTo>
                  <a:lnTo>
                    <a:pt x="1475" y="2140"/>
                  </a:lnTo>
                  <a:lnTo>
                    <a:pt x="1478" y="2145"/>
                  </a:lnTo>
                  <a:lnTo>
                    <a:pt x="1471" y="2147"/>
                  </a:lnTo>
                  <a:lnTo>
                    <a:pt x="1466" y="2149"/>
                  </a:lnTo>
                  <a:lnTo>
                    <a:pt x="1461" y="2151"/>
                  </a:lnTo>
                  <a:lnTo>
                    <a:pt x="1457" y="2152"/>
                  </a:lnTo>
                  <a:lnTo>
                    <a:pt x="1455" y="2158"/>
                  </a:lnTo>
                  <a:lnTo>
                    <a:pt x="1450" y="2168"/>
                  </a:lnTo>
                  <a:lnTo>
                    <a:pt x="1447" y="2179"/>
                  </a:lnTo>
                  <a:lnTo>
                    <a:pt x="1443" y="2189"/>
                  </a:lnTo>
                  <a:lnTo>
                    <a:pt x="1440" y="2191"/>
                  </a:lnTo>
                  <a:lnTo>
                    <a:pt x="1438" y="2191"/>
                  </a:lnTo>
                  <a:lnTo>
                    <a:pt x="1433" y="2193"/>
                  </a:lnTo>
                  <a:lnTo>
                    <a:pt x="1427" y="2193"/>
                  </a:lnTo>
                  <a:lnTo>
                    <a:pt x="1427" y="2198"/>
                  </a:lnTo>
                  <a:lnTo>
                    <a:pt x="1427" y="2201"/>
                  </a:lnTo>
                  <a:lnTo>
                    <a:pt x="1427" y="2203"/>
                  </a:lnTo>
                  <a:lnTo>
                    <a:pt x="1426" y="2205"/>
                  </a:lnTo>
                  <a:lnTo>
                    <a:pt x="1427" y="2207"/>
                  </a:lnTo>
                  <a:lnTo>
                    <a:pt x="1427" y="2208"/>
                  </a:lnTo>
                  <a:lnTo>
                    <a:pt x="1431" y="2215"/>
                  </a:lnTo>
                  <a:lnTo>
                    <a:pt x="1434" y="2221"/>
                  </a:lnTo>
                  <a:lnTo>
                    <a:pt x="1440" y="2224"/>
                  </a:lnTo>
                  <a:lnTo>
                    <a:pt x="1445" y="2227"/>
                  </a:lnTo>
                  <a:lnTo>
                    <a:pt x="1450" y="2231"/>
                  </a:lnTo>
                  <a:lnTo>
                    <a:pt x="1447" y="2243"/>
                  </a:lnTo>
                  <a:lnTo>
                    <a:pt x="1433" y="2250"/>
                  </a:lnTo>
                  <a:lnTo>
                    <a:pt x="1419" y="2264"/>
                  </a:lnTo>
                  <a:lnTo>
                    <a:pt x="1407" y="2282"/>
                  </a:lnTo>
                  <a:lnTo>
                    <a:pt x="1398" y="2299"/>
                  </a:lnTo>
                  <a:lnTo>
                    <a:pt x="1393" y="2315"/>
                  </a:lnTo>
                  <a:lnTo>
                    <a:pt x="1398" y="2320"/>
                  </a:lnTo>
                  <a:lnTo>
                    <a:pt x="1403" y="2325"/>
                  </a:lnTo>
                  <a:lnTo>
                    <a:pt x="1407" y="2330"/>
                  </a:lnTo>
                  <a:lnTo>
                    <a:pt x="1408" y="2339"/>
                  </a:lnTo>
                  <a:lnTo>
                    <a:pt x="1400" y="2341"/>
                  </a:lnTo>
                  <a:lnTo>
                    <a:pt x="1387" y="2348"/>
                  </a:lnTo>
                  <a:lnTo>
                    <a:pt x="1375" y="2358"/>
                  </a:lnTo>
                  <a:lnTo>
                    <a:pt x="1366" y="2369"/>
                  </a:lnTo>
                  <a:lnTo>
                    <a:pt x="1365" y="2372"/>
                  </a:lnTo>
                  <a:lnTo>
                    <a:pt x="1363" y="2376"/>
                  </a:lnTo>
                  <a:lnTo>
                    <a:pt x="1363" y="2379"/>
                  </a:lnTo>
                  <a:lnTo>
                    <a:pt x="1363" y="2385"/>
                  </a:lnTo>
                  <a:lnTo>
                    <a:pt x="1366" y="2385"/>
                  </a:lnTo>
                  <a:lnTo>
                    <a:pt x="1366" y="2381"/>
                  </a:lnTo>
                  <a:lnTo>
                    <a:pt x="1377" y="2369"/>
                  </a:lnTo>
                  <a:lnTo>
                    <a:pt x="1386" y="2357"/>
                  </a:lnTo>
                  <a:lnTo>
                    <a:pt x="1389" y="2358"/>
                  </a:lnTo>
                  <a:lnTo>
                    <a:pt x="1391" y="2358"/>
                  </a:lnTo>
                  <a:lnTo>
                    <a:pt x="1391" y="2360"/>
                  </a:lnTo>
                  <a:lnTo>
                    <a:pt x="1391" y="2360"/>
                  </a:lnTo>
                  <a:lnTo>
                    <a:pt x="1393" y="2362"/>
                  </a:lnTo>
                  <a:lnTo>
                    <a:pt x="1396" y="2371"/>
                  </a:lnTo>
                  <a:lnTo>
                    <a:pt x="1398" y="2381"/>
                  </a:lnTo>
                  <a:lnTo>
                    <a:pt x="1400" y="2393"/>
                  </a:lnTo>
                  <a:lnTo>
                    <a:pt x="1401" y="2404"/>
                  </a:lnTo>
                  <a:lnTo>
                    <a:pt x="1407" y="2404"/>
                  </a:lnTo>
                  <a:lnTo>
                    <a:pt x="1408" y="2404"/>
                  </a:lnTo>
                  <a:lnTo>
                    <a:pt x="1412" y="2404"/>
                  </a:lnTo>
                  <a:lnTo>
                    <a:pt x="1412" y="2406"/>
                  </a:lnTo>
                  <a:lnTo>
                    <a:pt x="1414" y="2406"/>
                  </a:lnTo>
                  <a:lnTo>
                    <a:pt x="1414" y="2407"/>
                  </a:lnTo>
                  <a:lnTo>
                    <a:pt x="1417" y="2411"/>
                  </a:lnTo>
                  <a:lnTo>
                    <a:pt x="1414" y="2413"/>
                  </a:lnTo>
                  <a:lnTo>
                    <a:pt x="1412" y="2414"/>
                  </a:lnTo>
                  <a:lnTo>
                    <a:pt x="1412" y="2416"/>
                  </a:lnTo>
                  <a:lnTo>
                    <a:pt x="1410" y="2416"/>
                  </a:lnTo>
                  <a:lnTo>
                    <a:pt x="1408" y="2418"/>
                  </a:lnTo>
                  <a:lnTo>
                    <a:pt x="1405" y="2419"/>
                  </a:lnTo>
                  <a:lnTo>
                    <a:pt x="1389" y="2423"/>
                  </a:lnTo>
                  <a:lnTo>
                    <a:pt x="1373" y="2419"/>
                  </a:lnTo>
                  <a:lnTo>
                    <a:pt x="1358" y="2411"/>
                  </a:lnTo>
                  <a:lnTo>
                    <a:pt x="1342" y="2399"/>
                  </a:lnTo>
                  <a:lnTo>
                    <a:pt x="1328" y="2385"/>
                  </a:lnTo>
                  <a:lnTo>
                    <a:pt x="1318" y="2371"/>
                  </a:lnTo>
                  <a:lnTo>
                    <a:pt x="1312" y="2357"/>
                  </a:lnTo>
                  <a:lnTo>
                    <a:pt x="1316" y="2357"/>
                  </a:lnTo>
                  <a:lnTo>
                    <a:pt x="1328" y="2369"/>
                  </a:lnTo>
                  <a:lnTo>
                    <a:pt x="1340" y="2379"/>
                  </a:lnTo>
                  <a:lnTo>
                    <a:pt x="1354" y="2388"/>
                  </a:lnTo>
                  <a:lnTo>
                    <a:pt x="1354" y="2381"/>
                  </a:lnTo>
                  <a:lnTo>
                    <a:pt x="1335" y="2371"/>
                  </a:lnTo>
                  <a:lnTo>
                    <a:pt x="1319" y="2357"/>
                  </a:lnTo>
                  <a:lnTo>
                    <a:pt x="1309" y="2337"/>
                  </a:lnTo>
                  <a:lnTo>
                    <a:pt x="1302" y="2315"/>
                  </a:lnTo>
                  <a:lnTo>
                    <a:pt x="1298" y="2292"/>
                  </a:lnTo>
                  <a:lnTo>
                    <a:pt x="1300" y="2266"/>
                  </a:lnTo>
                  <a:lnTo>
                    <a:pt x="1302" y="2241"/>
                  </a:lnTo>
                  <a:lnTo>
                    <a:pt x="1307" y="2219"/>
                  </a:lnTo>
                  <a:lnTo>
                    <a:pt x="1314" y="2198"/>
                  </a:lnTo>
                  <a:lnTo>
                    <a:pt x="1321" y="2180"/>
                  </a:lnTo>
                  <a:lnTo>
                    <a:pt x="1331" y="2180"/>
                  </a:lnTo>
                  <a:lnTo>
                    <a:pt x="1340" y="2145"/>
                  </a:lnTo>
                  <a:lnTo>
                    <a:pt x="1335" y="2145"/>
                  </a:lnTo>
                  <a:lnTo>
                    <a:pt x="1335" y="2142"/>
                  </a:lnTo>
                  <a:lnTo>
                    <a:pt x="1331" y="2145"/>
                  </a:lnTo>
                  <a:lnTo>
                    <a:pt x="1328" y="2149"/>
                  </a:lnTo>
                  <a:lnTo>
                    <a:pt x="1326" y="2152"/>
                  </a:lnTo>
                  <a:lnTo>
                    <a:pt x="1323" y="2156"/>
                  </a:lnTo>
                  <a:lnTo>
                    <a:pt x="1316" y="2158"/>
                  </a:lnTo>
                  <a:lnTo>
                    <a:pt x="1316" y="2154"/>
                  </a:lnTo>
                  <a:lnTo>
                    <a:pt x="1328" y="2081"/>
                  </a:lnTo>
                  <a:lnTo>
                    <a:pt x="1326" y="2074"/>
                  </a:lnTo>
                  <a:lnTo>
                    <a:pt x="1323" y="2062"/>
                  </a:lnTo>
                  <a:lnTo>
                    <a:pt x="1325" y="2051"/>
                  </a:lnTo>
                  <a:lnTo>
                    <a:pt x="1337" y="2009"/>
                  </a:lnTo>
                  <a:lnTo>
                    <a:pt x="1347" y="1966"/>
                  </a:lnTo>
                  <a:lnTo>
                    <a:pt x="1356" y="1919"/>
                  </a:lnTo>
                  <a:lnTo>
                    <a:pt x="1366" y="1873"/>
                  </a:lnTo>
                  <a:lnTo>
                    <a:pt x="1372" y="1843"/>
                  </a:lnTo>
                  <a:lnTo>
                    <a:pt x="1373" y="1812"/>
                  </a:lnTo>
                  <a:lnTo>
                    <a:pt x="1375" y="1782"/>
                  </a:lnTo>
                  <a:lnTo>
                    <a:pt x="1379" y="1754"/>
                  </a:lnTo>
                  <a:lnTo>
                    <a:pt x="1344" y="1741"/>
                  </a:lnTo>
                  <a:lnTo>
                    <a:pt x="1314" y="1721"/>
                  </a:lnTo>
                  <a:lnTo>
                    <a:pt x="1290" y="1695"/>
                  </a:lnTo>
                  <a:lnTo>
                    <a:pt x="1270" y="1667"/>
                  </a:lnTo>
                  <a:lnTo>
                    <a:pt x="1263" y="1651"/>
                  </a:lnTo>
                  <a:lnTo>
                    <a:pt x="1258" y="1636"/>
                  </a:lnTo>
                  <a:lnTo>
                    <a:pt x="1253" y="1618"/>
                  </a:lnTo>
                  <a:lnTo>
                    <a:pt x="1246" y="1604"/>
                  </a:lnTo>
                  <a:lnTo>
                    <a:pt x="1235" y="1594"/>
                  </a:lnTo>
                  <a:lnTo>
                    <a:pt x="1232" y="1590"/>
                  </a:lnTo>
                  <a:lnTo>
                    <a:pt x="1227" y="1590"/>
                  </a:lnTo>
                  <a:lnTo>
                    <a:pt x="1223" y="1589"/>
                  </a:lnTo>
                  <a:lnTo>
                    <a:pt x="1220" y="1585"/>
                  </a:lnTo>
                  <a:lnTo>
                    <a:pt x="1216" y="1582"/>
                  </a:lnTo>
                  <a:lnTo>
                    <a:pt x="1220" y="1575"/>
                  </a:lnTo>
                  <a:lnTo>
                    <a:pt x="1220" y="1569"/>
                  </a:lnTo>
                  <a:lnTo>
                    <a:pt x="1220" y="1562"/>
                  </a:lnTo>
                  <a:lnTo>
                    <a:pt x="1220" y="1555"/>
                  </a:lnTo>
                  <a:lnTo>
                    <a:pt x="1229" y="1550"/>
                  </a:lnTo>
                  <a:lnTo>
                    <a:pt x="1235" y="1545"/>
                  </a:lnTo>
                  <a:lnTo>
                    <a:pt x="1244" y="1540"/>
                  </a:lnTo>
                  <a:lnTo>
                    <a:pt x="1244" y="1536"/>
                  </a:lnTo>
                  <a:lnTo>
                    <a:pt x="1235" y="1536"/>
                  </a:lnTo>
                  <a:lnTo>
                    <a:pt x="1230" y="1535"/>
                  </a:lnTo>
                  <a:lnTo>
                    <a:pt x="1225" y="1535"/>
                  </a:lnTo>
                  <a:lnTo>
                    <a:pt x="1220" y="1533"/>
                  </a:lnTo>
                  <a:lnTo>
                    <a:pt x="1227" y="1517"/>
                  </a:lnTo>
                  <a:lnTo>
                    <a:pt x="1232" y="1501"/>
                  </a:lnTo>
                  <a:lnTo>
                    <a:pt x="1239" y="1486"/>
                  </a:lnTo>
                  <a:lnTo>
                    <a:pt x="1251" y="1473"/>
                  </a:lnTo>
                  <a:lnTo>
                    <a:pt x="1265" y="1461"/>
                  </a:lnTo>
                  <a:lnTo>
                    <a:pt x="1277" y="1447"/>
                  </a:lnTo>
                  <a:lnTo>
                    <a:pt x="1276" y="1437"/>
                  </a:lnTo>
                  <a:lnTo>
                    <a:pt x="1276" y="1423"/>
                  </a:lnTo>
                  <a:lnTo>
                    <a:pt x="1274" y="1409"/>
                  </a:lnTo>
                  <a:lnTo>
                    <a:pt x="1269" y="1400"/>
                  </a:lnTo>
                  <a:lnTo>
                    <a:pt x="1262" y="1390"/>
                  </a:lnTo>
                  <a:lnTo>
                    <a:pt x="1255" y="1379"/>
                  </a:lnTo>
                  <a:lnTo>
                    <a:pt x="1248" y="1379"/>
                  </a:lnTo>
                  <a:lnTo>
                    <a:pt x="1246" y="1381"/>
                  </a:lnTo>
                  <a:lnTo>
                    <a:pt x="1244" y="1383"/>
                  </a:lnTo>
                  <a:lnTo>
                    <a:pt x="1242" y="1384"/>
                  </a:lnTo>
                  <a:lnTo>
                    <a:pt x="1239" y="1386"/>
                  </a:lnTo>
                  <a:lnTo>
                    <a:pt x="1241" y="1390"/>
                  </a:lnTo>
                  <a:lnTo>
                    <a:pt x="1241" y="1393"/>
                  </a:lnTo>
                  <a:lnTo>
                    <a:pt x="1241" y="1393"/>
                  </a:lnTo>
                  <a:lnTo>
                    <a:pt x="1241" y="1395"/>
                  </a:lnTo>
                  <a:lnTo>
                    <a:pt x="1241" y="1395"/>
                  </a:lnTo>
                  <a:lnTo>
                    <a:pt x="1239" y="1398"/>
                  </a:lnTo>
                  <a:lnTo>
                    <a:pt x="1237" y="1398"/>
                  </a:lnTo>
                  <a:lnTo>
                    <a:pt x="1235" y="1400"/>
                  </a:lnTo>
                  <a:lnTo>
                    <a:pt x="1234" y="1400"/>
                  </a:lnTo>
                  <a:lnTo>
                    <a:pt x="1232" y="1400"/>
                  </a:lnTo>
                  <a:lnTo>
                    <a:pt x="1229" y="1402"/>
                  </a:lnTo>
                  <a:lnTo>
                    <a:pt x="1220" y="1395"/>
                  </a:lnTo>
                  <a:lnTo>
                    <a:pt x="1204" y="1386"/>
                  </a:lnTo>
                  <a:lnTo>
                    <a:pt x="1188" y="1377"/>
                  </a:lnTo>
                  <a:lnTo>
                    <a:pt x="1173" y="1370"/>
                  </a:lnTo>
                  <a:lnTo>
                    <a:pt x="1162" y="1367"/>
                  </a:lnTo>
                  <a:lnTo>
                    <a:pt x="1153" y="1346"/>
                  </a:lnTo>
                  <a:lnTo>
                    <a:pt x="1145" y="1334"/>
                  </a:lnTo>
                  <a:lnTo>
                    <a:pt x="1136" y="1325"/>
                  </a:lnTo>
                  <a:lnTo>
                    <a:pt x="1127" y="1322"/>
                  </a:lnTo>
                  <a:lnTo>
                    <a:pt x="1113" y="1318"/>
                  </a:lnTo>
                  <a:lnTo>
                    <a:pt x="1098" y="1313"/>
                  </a:lnTo>
                  <a:lnTo>
                    <a:pt x="1078" y="1306"/>
                  </a:lnTo>
                  <a:lnTo>
                    <a:pt x="1066" y="1297"/>
                  </a:lnTo>
                  <a:lnTo>
                    <a:pt x="1056" y="1288"/>
                  </a:lnTo>
                  <a:lnTo>
                    <a:pt x="1040" y="1281"/>
                  </a:lnTo>
                  <a:lnTo>
                    <a:pt x="1030" y="1281"/>
                  </a:lnTo>
                  <a:lnTo>
                    <a:pt x="1023" y="1285"/>
                  </a:lnTo>
                  <a:lnTo>
                    <a:pt x="1017" y="1288"/>
                  </a:lnTo>
                  <a:lnTo>
                    <a:pt x="1010" y="1292"/>
                  </a:lnTo>
                  <a:lnTo>
                    <a:pt x="1002" y="1290"/>
                  </a:lnTo>
                  <a:lnTo>
                    <a:pt x="998" y="1288"/>
                  </a:lnTo>
                  <a:lnTo>
                    <a:pt x="995" y="1285"/>
                  </a:lnTo>
                  <a:lnTo>
                    <a:pt x="991" y="1281"/>
                  </a:lnTo>
                  <a:lnTo>
                    <a:pt x="986" y="1276"/>
                  </a:lnTo>
                  <a:lnTo>
                    <a:pt x="982" y="1273"/>
                  </a:lnTo>
                  <a:lnTo>
                    <a:pt x="979" y="1271"/>
                  </a:lnTo>
                  <a:lnTo>
                    <a:pt x="956" y="1267"/>
                  </a:lnTo>
                  <a:lnTo>
                    <a:pt x="953" y="1264"/>
                  </a:lnTo>
                  <a:lnTo>
                    <a:pt x="949" y="1261"/>
                  </a:lnTo>
                  <a:lnTo>
                    <a:pt x="946" y="1257"/>
                  </a:lnTo>
                  <a:lnTo>
                    <a:pt x="942" y="1254"/>
                  </a:lnTo>
                  <a:lnTo>
                    <a:pt x="941" y="1252"/>
                  </a:lnTo>
                  <a:lnTo>
                    <a:pt x="921" y="1255"/>
                  </a:lnTo>
                  <a:lnTo>
                    <a:pt x="918" y="1254"/>
                  </a:lnTo>
                  <a:lnTo>
                    <a:pt x="913" y="1247"/>
                  </a:lnTo>
                  <a:lnTo>
                    <a:pt x="904" y="1240"/>
                  </a:lnTo>
                  <a:lnTo>
                    <a:pt x="897" y="1231"/>
                  </a:lnTo>
                  <a:lnTo>
                    <a:pt x="890" y="1224"/>
                  </a:lnTo>
                  <a:lnTo>
                    <a:pt x="886" y="1220"/>
                  </a:lnTo>
                  <a:lnTo>
                    <a:pt x="893" y="1198"/>
                  </a:lnTo>
                  <a:lnTo>
                    <a:pt x="874" y="1177"/>
                  </a:lnTo>
                  <a:lnTo>
                    <a:pt x="857" y="1154"/>
                  </a:lnTo>
                  <a:lnTo>
                    <a:pt x="839" y="1130"/>
                  </a:lnTo>
                  <a:lnTo>
                    <a:pt x="822" y="1105"/>
                  </a:lnTo>
                  <a:lnTo>
                    <a:pt x="818" y="1103"/>
                  </a:lnTo>
                  <a:lnTo>
                    <a:pt x="813" y="1102"/>
                  </a:lnTo>
                  <a:lnTo>
                    <a:pt x="810" y="1102"/>
                  </a:lnTo>
                  <a:lnTo>
                    <a:pt x="804" y="1100"/>
                  </a:lnTo>
                  <a:lnTo>
                    <a:pt x="803" y="1098"/>
                  </a:lnTo>
                  <a:lnTo>
                    <a:pt x="796" y="1089"/>
                  </a:lnTo>
                  <a:lnTo>
                    <a:pt x="792" y="1079"/>
                  </a:lnTo>
                  <a:lnTo>
                    <a:pt x="789" y="1069"/>
                  </a:lnTo>
                  <a:lnTo>
                    <a:pt x="783" y="1058"/>
                  </a:lnTo>
                  <a:lnTo>
                    <a:pt x="775" y="1053"/>
                  </a:lnTo>
                  <a:lnTo>
                    <a:pt x="771" y="1049"/>
                  </a:lnTo>
                  <a:lnTo>
                    <a:pt x="768" y="1046"/>
                  </a:lnTo>
                  <a:lnTo>
                    <a:pt x="764" y="1044"/>
                  </a:lnTo>
                  <a:lnTo>
                    <a:pt x="764" y="1063"/>
                  </a:lnTo>
                  <a:lnTo>
                    <a:pt x="769" y="1070"/>
                  </a:lnTo>
                  <a:lnTo>
                    <a:pt x="780" y="1082"/>
                  </a:lnTo>
                  <a:lnTo>
                    <a:pt x="790" y="1096"/>
                  </a:lnTo>
                  <a:lnTo>
                    <a:pt x="803" y="1114"/>
                  </a:lnTo>
                  <a:lnTo>
                    <a:pt x="813" y="1131"/>
                  </a:lnTo>
                  <a:lnTo>
                    <a:pt x="824" y="1149"/>
                  </a:lnTo>
                  <a:lnTo>
                    <a:pt x="832" y="1165"/>
                  </a:lnTo>
                  <a:lnTo>
                    <a:pt x="836" y="1175"/>
                  </a:lnTo>
                  <a:lnTo>
                    <a:pt x="836" y="1182"/>
                  </a:lnTo>
                  <a:lnTo>
                    <a:pt x="834" y="1185"/>
                  </a:lnTo>
                  <a:lnTo>
                    <a:pt x="832" y="1187"/>
                  </a:lnTo>
                  <a:lnTo>
                    <a:pt x="832" y="1189"/>
                  </a:lnTo>
                  <a:lnTo>
                    <a:pt x="829" y="1191"/>
                  </a:lnTo>
                  <a:lnTo>
                    <a:pt x="829" y="1184"/>
                  </a:lnTo>
                  <a:lnTo>
                    <a:pt x="827" y="1178"/>
                  </a:lnTo>
                  <a:lnTo>
                    <a:pt x="827" y="1175"/>
                  </a:lnTo>
                  <a:lnTo>
                    <a:pt x="825" y="1171"/>
                  </a:lnTo>
                  <a:lnTo>
                    <a:pt x="822" y="1171"/>
                  </a:lnTo>
                  <a:lnTo>
                    <a:pt x="820" y="1171"/>
                  </a:lnTo>
                  <a:lnTo>
                    <a:pt x="818" y="1171"/>
                  </a:lnTo>
                  <a:lnTo>
                    <a:pt x="817" y="1171"/>
                  </a:lnTo>
                  <a:lnTo>
                    <a:pt x="815" y="1171"/>
                  </a:lnTo>
                  <a:lnTo>
                    <a:pt x="810" y="1171"/>
                  </a:lnTo>
                  <a:lnTo>
                    <a:pt x="806" y="1159"/>
                  </a:lnTo>
                  <a:lnTo>
                    <a:pt x="803" y="1147"/>
                  </a:lnTo>
                  <a:lnTo>
                    <a:pt x="797" y="1137"/>
                  </a:lnTo>
                  <a:lnTo>
                    <a:pt x="789" y="1128"/>
                  </a:lnTo>
                  <a:lnTo>
                    <a:pt x="778" y="1121"/>
                  </a:lnTo>
                  <a:lnTo>
                    <a:pt x="768" y="1114"/>
                  </a:lnTo>
                  <a:lnTo>
                    <a:pt x="759" y="1102"/>
                  </a:lnTo>
                  <a:lnTo>
                    <a:pt x="762" y="1100"/>
                  </a:lnTo>
                  <a:lnTo>
                    <a:pt x="764" y="1100"/>
                  </a:lnTo>
                  <a:lnTo>
                    <a:pt x="764" y="1100"/>
                  </a:lnTo>
                  <a:lnTo>
                    <a:pt x="766" y="1100"/>
                  </a:lnTo>
                  <a:lnTo>
                    <a:pt x="766" y="1098"/>
                  </a:lnTo>
                  <a:lnTo>
                    <a:pt x="766" y="1096"/>
                  </a:lnTo>
                  <a:lnTo>
                    <a:pt x="768" y="1095"/>
                  </a:lnTo>
                  <a:lnTo>
                    <a:pt x="755" y="1086"/>
                  </a:lnTo>
                  <a:lnTo>
                    <a:pt x="749" y="1075"/>
                  </a:lnTo>
                  <a:lnTo>
                    <a:pt x="743" y="1063"/>
                  </a:lnTo>
                  <a:lnTo>
                    <a:pt x="740" y="1049"/>
                  </a:lnTo>
                  <a:lnTo>
                    <a:pt x="733" y="1037"/>
                  </a:lnTo>
                  <a:lnTo>
                    <a:pt x="724" y="1027"/>
                  </a:lnTo>
                  <a:lnTo>
                    <a:pt x="714" y="1021"/>
                  </a:lnTo>
                  <a:lnTo>
                    <a:pt x="701" y="1016"/>
                  </a:lnTo>
                  <a:lnTo>
                    <a:pt x="691" y="1009"/>
                  </a:lnTo>
                  <a:lnTo>
                    <a:pt x="684" y="1000"/>
                  </a:lnTo>
                  <a:lnTo>
                    <a:pt x="680" y="990"/>
                  </a:lnTo>
                  <a:lnTo>
                    <a:pt x="675" y="979"/>
                  </a:lnTo>
                  <a:lnTo>
                    <a:pt x="663" y="962"/>
                  </a:lnTo>
                  <a:lnTo>
                    <a:pt x="653" y="950"/>
                  </a:lnTo>
                  <a:lnTo>
                    <a:pt x="642" y="939"/>
                  </a:lnTo>
                  <a:lnTo>
                    <a:pt x="635" y="927"/>
                  </a:lnTo>
                  <a:lnTo>
                    <a:pt x="630" y="911"/>
                  </a:lnTo>
                  <a:lnTo>
                    <a:pt x="626" y="890"/>
                  </a:lnTo>
                  <a:lnTo>
                    <a:pt x="625" y="861"/>
                  </a:lnTo>
                  <a:lnTo>
                    <a:pt x="625" y="854"/>
                  </a:lnTo>
                  <a:lnTo>
                    <a:pt x="626" y="840"/>
                  </a:lnTo>
                  <a:lnTo>
                    <a:pt x="626" y="821"/>
                  </a:lnTo>
                  <a:lnTo>
                    <a:pt x="626" y="798"/>
                  </a:lnTo>
                  <a:lnTo>
                    <a:pt x="626" y="777"/>
                  </a:lnTo>
                  <a:lnTo>
                    <a:pt x="628" y="760"/>
                  </a:lnTo>
                  <a:lnTo>
                    <a:pt x="630" y="749"/>
                  </a:lnTo>
                  <a:lnTo>
                    <a:pt x="635" y="747"/>
                  </a:lnTo>
                  <a:lnTo>
                    <a:pt x="639" y="747"/>
                  </a:lnTo>
                  <a:lnTo>
                    <a:pt x="642" y="747"/>
                  </a:lnTo>
                  <a:lnTo>
                    <a:pt x="646" y="747"/>
                  </a:lnTo>
                  <a:lnTo>
                    <a:pt x="649" y="749"/>
                  </a:lnTo>
                  <a:lnTo>
                    <a:pt x="651" y="753"/>
                  </a:lnTo>
                  <a:lnTo>
                    <a:pt x="654" y="756"/>
                  </a:lnTo>
                  <a:lnTo>
                    <a:pt x="656" y="760"/>
                  </a:lnTo>
                  <a:lnTo>
                    <a:pt x="656" y="740"/>
                  </a:lnTo>
                  <a:lnTo>
                    <a:pt x="644" y="726"/>
                  </a:lnTo>
                  <a:lnTo>
                    <a:pt x="630" y="712"/>
                  </a:lnTo>
                  <a:lnTo>
                    <a:pt x="614" y="702"/>
                  </a:lnTo>
                  <a:lnTo>
                    <a:pt x="614" y="711"/>
                  </a:lnTo>
                  <a:lnTo>
                    <a:pt x="621" y="716"/>
                  </a:lnTo>
                  <a:lnTo>
                    <a:pt x="628" y="721"/>
                  </a:lnTo>
                  <a:lnTo>
                    <a:pt x="635" y="726"/>
                  </a:lnTo>
                  <a:lnTo>
                    <a:pt x="640" y="733"/>
                  </a:lnTo>
                  <a:lnTo>
                    <a:pt x="640" y="737"/>
                  </a:lnTo>
                  <a:lnTo>
                    <a:pt x="639" y="737"/>
                  </a:lnTo>
                  <a:lnTo>
                    <a:pt x="639" y="739"/>
                  </a:lnTo>
                  <a:lnTo>
                    <a:pt x="639" y="739"/>
                  </a:lnTo>
                  <a:lnTo>
                    <a:pt x="637" y="740"/>
                  </a:lnTo>
                  <a:lnTo>
                    <a:pt x="633" y="742"/>
                  </a:lnTo>
                  <a:lnTo>
                    <a:pt x="632" y="744"/>
                  </a:lnTo>
                  <a:lnTo>
                    <a:pt x="626" y="744"/>
                  </a:lnTo>
                  <a:lnTo>
                    <a:pt x="621" y="744"/>
                  </a:lnTo>
                  <a:lnTo>
                    <a:pt x="619" y="744"/>
                  </a:lnTo>
                  <a:lnTo>
                    <a:pt x="619" y="742"/>
                  </a:lnTo>
                  <a:lnTo>
                    <a:pt x="618" y="742"/>
                  </a:lnTo>
                  <a:lnTo>
                    <a:pt x="618" y="742"/>
                  </a:lnTo>
                  <a:lnTo>
                    <a:pt x="614" y="740"/>
                  </a:lnTo>
                  <a:lnTo>
                    <a:pt x="602" y="725"/>
                  </a:lnTo>
                  <a:lnTo>
                    <a:pt x="591" y="709"/>
                  </a:lnTo>
                  <a:lnTo>
                    <a:pt x="583" y="691"/>
                  </a:lnTo>
                  <a:lnTo>
                    <a:pt x="591" y="691"/>
                  </a:lnTo>
                  <a:lnTo>
                    <a:pt x="595" y="693"/>
                  </a:lnTo>
                  <a:lnTo>
                    <a:pt x="598" y="693"/>
                  </a:lnTo>
                  <a:lnTo>
                    <a:pt x="602" y="693"/>
                  </a:lnTo>
                  <a:lnTo>
                    <a:pt x="605" y="691"/>
                  </a:lnTo>
                  <a:lnTo>
                    <a:pt x="591" y="686"/>
                  </a:lnTo>
                  <a:lnTo>
                    <a:pt x="583" y="678"/>
                  </a:lnTo>
                  <a:lnTo>
                    <a:pt x="576" y="667"/>
                  </a:lnTo>
                  <a:lnTo>
                    <a:pt x="570" y="655"/>
                  </a:lnTo>
                  <a:lnTo>
                    <a:pt x="567" y="643"/>
                  </a:lnTo>
                  <a:lnTo>
                    <a:pt x="562" y="632"/>
                  </a:lnTo>
                  <a:lnTo>
                    <a:pt x="555" y="623"/>
                  </a:lnTo>
                  <a:lnTo>
                    <a:pt x="544" y="618"/>
                  </a:lnTo>
                  <a:lnTo>
                    <a:pt x="548" y="595"/>
                  </a:lnTo>
                  <a:lnTo>
                    <a:pt x="536" y="582"/>
                  </a:lnTo>
                  <a:lnTo>
                    <a:pt x="525" y="566"/>
                  </a:lnTo>
                  <a:lnTo>
                    <a:pt x="516" y="550"/>
                  </a:lnTo>
                  <a:lnTo>
                    <a:pt x="504" y="534"/>
                  </a:lnTo>
                  <a:lnTo>
                    <a:pt x="490" y="522"/>
                  </a:lnTo>
                  <a:lnTo>
                    <a:pt x="471" y="513"/>
                  </a:lnTo>
                  <a:lnTo>
                    <a:pt x="448" y="508"/>
                  </a:lnTo>
                  <a:lnTo>
                    <a:pt x="429" y="499"/>
                  </a:lnTo>
                  <a:lnTo>
                    <a:pt x="415" y="487"/>
                  </a:lnTo>
                  <a:lnTo>
                    <a:pt x="399" y="473"/>
                  </a:lnTo>
                  <a:lnTo>
                    <a:pt x="384" y="465"/>
                  </a:lnTo>
                  <a:lnTo>
                    <a:pt x="352" y="465"/>
                  </a:lnTo>
                  <a:lnTo>
                    <a:pt x="342" y="459"/>
                  </a:lnTo>
                  <a:lnTo>
                    <a:pt x="333" y="452"/>
                  </a:lnTo>
                  <a:lnTo>
                    <a:pt x="323" y="447"/>
                  </a:lnTo>
                  <a:lnTo>
                    <a:pt x="307" y="445"/>
                  </a:lnTo>
                  <a:lnTo>
                    <a:pt x="307" y="468"/>
                  </a:lnTo>
                  <a:lnTo>
                    <a:pt x="289" y="477"/>
                  </a:lnTo>
                  <a:lnTo>
                    <a:pt x="274" y="486"/>
                  </a:lnTo>
                  <a:lnTo>
                    <a:pt x="253" y="491"/>
                  </a:lnTo>
                  <a:lnTo>
                    <a:pt x="258" y="475"/>
                  </a:lnTo>
                  <a:lnTo>
                    <a:pt x="265" y="459"/>
                  </a:lnTo>
                  <a:lnTo>
                    <a:pt x="275" y="445"/>
                  </a:lnTo>
                  <a:lnTo>
                    <a:pt x="284" y="430"/>
                  </a:lnTo>
                  <a:lnTo>
                    <a:pt x="275" y="430"/>
                  </a:lnTo>
                  <a:lnTo>
                    <a:pt x="275" y="433"/>
                  </a:lnTo>
                  <a:lnTo>
                    <a:pt x="262" y="444"/>
                  </a:lnTo>
                  <a:lnTo>
                    <a:pt x="251" y="458"/>
                  </a:lnTo>
                  <a:lnTo>
                    <a:pt x="244" y="473"/>
                  </a:lnTo>
                  <a:lnTo>
                    <a:pt x="239" y="489"/>
                  </a:lnTo>
                  <a:lnTo>
                    <a:pt x="232" y="506"/>
                  </a:lnTo>
                  <a:lnTo>
                    <a:pt x="221" y="522"/>
                  </a:lnTo>
                  <a:lnTo>
                    <a:pt x="214" y="529"/>
                  </a:lnTo>
                  <a:lnTo>
                    <a:pt x="200" y="540"/>
                  </a:lnTo>
                  <a:lnTo>
                    <a:pt x="183" y="550"/>
                  </a:lnTo>
                  <a:lnTo>
                    <a:pt x="162" y="562"/>
                  </a:lnTo>
                  <a:lnTo>
                    <a:pt x="141" y="576"/>
                  </a:lnTo>
                  <a:lnTo>
                    <a:pt x="120" y="589"/>
                  </a:lnTo>
                  <a:lnTo>
                    <a:pt x="99" y="599"/>
                  </a:lnTo>
                  <a:lnTo>
                    <a:pt x="83" y="606"/>
                  </a:lnTo>
                  <a:lnTo>
                    <a:pt x="73" y="609"/>
                  </a:lnTo>
                  <a:lnTo>
                    <a:pt x="73" y="606"/>
                  </a:lnTo>
                  <a:lnTo>
                    <a:pt x="77" y="606"/>
                  </a:lnTo>
                  <a:lnTo>
                    <a:pt x="89" y="594"/>
                  </a:lnTo>
                  <a:lnTo>
                    <a:pt x="104" y="583"/>
                  </a:lnTo>
                  <a:lnTo>
                    <a:pt x="122" y="573"/>
                  </a:lnTo>
                  <a:lnTo>
                    <a:pt x="139" y="562"/>
                  </a:lnTo>
                  <a:lnTo>
                    <a:pt x="155" y="550"/>
                  </a:lnTo>
                  <a:lnTo>
                    <a:pt x="167" y="536"/>
                  </a:lnTo>
                  <a:lnTo>
                    <a:pt x="176" y="520"/>
                  </a:lnTo>
                  <a:lnTo>
                    <a:pt x="179" y="499"/>
                  </a:lnTo>
                  <a:lnTo>
                    <a:pt x="166" y="503"/>
                  </a:lnTo>
                  <a:lnTo>
                    <a:pt x="157" y="506"/>
                  </a:lnTo>
                  <a:lnTo>
                    <a:pt x="145" y="510"/>
                  </a:lnTo>
                  <a:lnTo>
                    <a:pt x="145" y="506"/>
                  </a:lnTo>
                  <a:lnTo>
                    <a:pt x="145" y="503"/>
                  </a:lnTo>
                  <a:lnTo>
                    <a:pt x="145" y="503"/>
                  </a:lnTo>
                  <a:lnTo>
                    <a:pt x="143" y="501"/>
                  </a:lnTo>
                  <a:lnTo>
                    <a:pt x="143" y="501"/>
                  </a:lnTo>
                  <a:lnTo>
                    <a:pt x="141" y="501"/>
                  </a:lnTo>
                  <a:lnTo>
                    <a:pt x="138" y="499"/>
                  </a:lnTo>
                  <a:lnTo>
                    <a:pt x="136" y="501"/>
                  </a:lnTo>
                  <a:lnTo>
                    <a:pt x="134" y="503"/>
                  </a:lnTo>
                  <a:lnTo>
                    <a:pt x="132" y="505"/>
                  </a:lnTo>
                  <a:lnTo>
                    <a:pt x="131" y="505"/>
                  </a:lnTo>
                  <a:lnTo>
                    <a:pt x="127" y="506"/>
                  </a:lnTo>
                  <a:lnTo>
                    <a:pt x="122" y="506"/>
                  </a:lnTo>
                  <a:lnTo>
                    <a:pt x="120" y="496"/>
                  </a:lnTo>
                  <a:lnTo>
                    <a:pt x="115" y="482"/>
                  </a:lnTo>
                  <a:lnTo>
                    <a:pt x="111" y="472"/>
                  </a:lnTo>
                  <a:lnTo>
                    <a:pt x="108" y="475"/>
                  </a:lnTo>
                  <a:lnTo>
                    <a:pt x="106" y="477"/>
                  </a:lnTo>
                  <a:lnTo>
                    <a:pt x="104" y="477"/>
                  </a:lnTo>
                  <a:lnTo>
                    <a:pt x="101" y="477"/>
                  </a:lnTo>
                  <a:lnTo>
                    <a:pt x="99" y="475"/>
                  </a:lnTo>
                  <a:lnTo>
                    <a:pt x="82" y="463"/>
                  </a:lnTo>
                  <a:lnTo>
                    <a:pt x="68" y="445"/>
                  </a:lnTo>
                  <a:lnTo>
                    <a:pt x="57" y="426"/>
                  </a:lnTo>
                  <a:lnTo>
                    <a:pt x="63" y="416"/>
                  </a:lnTo>
                  <a:lnTo>
                    <a:pt x="68" y="403"/>
                  </a:lnTo>
                  <a:lnTo>
                    <a:pt x="73" y="393"/>
                  </a:lnTo>
                  <a:lnTo>
                    <a:pt x="80" y="384"/>
                  </a:lnTo>
                  <a:lnTo>
                    <a:pt x="92" y="377"/>
                  </a:lnTo>
                  <a:lnTo>
                    <a:pt x="103" y="374"/>
                  </a:lnTo>
                  <a:lnTo>
                    <a:pt x="113" y="369"/>
                  </a:lnTo>
                  <a:lnTo>
                    <a:pt x="120" y="362"/>
                  </a:lnTo>
                  <a:lnTo>
                    <a:pt x="125" y="351"/>
                  </a:lnTo>
                  <a:lnTo>
                    <a:pt x="125" y="334"/>
                  </a:lnTo>
                  <a:lnTo>
                    <a:pt x="127" y="332"/>
                  </a:lnTo>
                  <a:lnTo>
                    <a:pt x="129" y="332"/>
                  </a:lnTo>
                  <a:lnTo>
                    <a:pt x="129" y="330"/>
                  </a:lnTo>
                  <a:lnTo>
                    <a:pt x="129" y="328"/>
                  </a:lnTo>
                  <a:lnTo>
                    <a:pt x="131" y="327"/>
                  </a:lnTo>
                  <a:lnTo>
                    <a:pt x="115" y="327"/>
                  </a:lnTo>
                  <a:lnTo>
                    <a:pt x="111" y="330"/>
                  </a:lnTo>
                  <a:lnTo>
                    <a:pt x="110" y="332"/>
                  </a:lnTo>
                  <a:lnTo>
                    <a:pt x="108" y="334"/>
                  </a:lnTo>
                  <a:lnTo>
                    <a:pt x="104" y="335"/>
                  </a:lnTo>
                  <a:lnTo>
                    <a:pt x="101" y="337"/>
                  </a:lnTo>
                  <a:lnTo>
                    <a:pt x="96" y="337"/>
                  </a:lnTo>
                  <a:lnTo>
                    <a:pt x="85" y="334"/>
                  </a:lnTo>
                  <a:lnTo>
                    <a:pt x="70" y="328"/>
                  </a:lnTo>
                  <a:lnTo>
                    <a:pt x="52" y="325"/>
                  </a:lnTo>
                  <a:lnTo>
                    <a:pt x="38" y="318"/>
                  </a:lnTo>
                  <a:lnTo>
                    <a:pt x="35" y="292"/>
                  </a:lnTo>
                  <a:lnTo>
                    <a:pt x="42" y="292"/>
                  </a:lnTo>
                  <a:lnTo>
                    <a:pt x="45" y="290"/>
                  </a:lnTo>
                  <a:lnTo>
                    <a:pt x="50" y="288"/>
                  </a:lnTo>
                  <a:lnTo>
                    <a:pt x="54" y="287"/>
                  </a:lnTo>
                  <a:lnTo>
                    <a:pt x="57" y="287"/>
                  </a:lnTo>
                  <a:lnTo>
                    <a:pt x="61" y="283"/>
                  </a:lnTo>
                  <a:lnTo>
                    <a:pt x="64" y="280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3" y="276"/>
                  </a:lnTo>
                  <a:lnTo>
                    <a:pt x="63" y="276"/>
                  </a:lnTo>
                  <a:lnTo>
                    <a:pt x="61" y="273"/>
                  </a:lnTo>
                  <a:lnTo>
                    <a:pt x="77" y="273"/>
                  </a:lnTo>
                  <a:lnTo>
                    <a:pt x="78" y="271"/>
                  </a:lnTo>
                  <a:lnTo>
                    <a:pt x="80" y="271"/>
                  </a:lnTo>
                  <a:lnTo>
                    <a:pt x="82" y="269"/>
                  </a:lnTo>
                  <a:lnTo>
                    <a:pt x="83" y="269"/>
                  </a:lnTo>
                  <a:lnTo>
                    <a:pt x="87" y="269"/>
                  </a:lnTo>
                  <a:lnTo>
                    <a:pt x="92" y="274"/>
                  </a:lnTo>
                  <a:lnTo>
                    <a:pt x="97" y="278"/>
                  </a:lnTo>
                  <a:lnTo>
                    <a:pt x="103" y="283"/>
                  </a:lnTo>
                  <a:lnTo>
                    <a:pt x="106" y="288"/>
                  </a:lnTo>
                  <a:lnTo>
                    <a:pt x="118" y="283"/>
                  </a:lnTo>
                  <a:lnTo>
                    <a:pt x="118" y="276"/>
                  </a:lnTo>
                  <a:lnTo>
                    <a:pt x="115" y="271"/>
                  </a:lnTo>
                  <a:lnTo>
                    <a:pt x="113" y="266"/>
                  </a:lnTo>
                  <a:lnTo>
                    <a:pt x="111" y="260"/>
                  </a:lnTo>
                  <a:lnTo>
                    <a:pt x="110" y="255"/>
                  </a:lnTo>
                  <a:lnTo>
                    <a:pt x="106" y="250"/>
                  </a:lnTo>
                  <a:lnTo>
                    <a:pt x="94" y="236"/>
                  </a:lnTo>
                  <a:lnTo>
                    <a:pt x="80" y="225"/>
                  </a:lnTo>
                  <a:lnTo>
                    <a:pt x="64" y="215"/>
                  </a:lnTo>
                  <a:lnTo>
                    <a:pt x="50" y="205"/>
                  </a:lnTo>
                  <a:lnTo>
                    <a:pt x="42" y="189"/>
                  </a:lnTo>
                  <a:lnTo>
                    <a:pt x="45" y="184"/>
                  </a:lnTo>
                  <a:lnTo>
                    <a:pt x="47" y="178"/>
                  </a:lnTo>
                  <a:lnTo>
                    <a:pt x="49" y="173"/>
                  </a:lnTo>
                  <a:lnTo>
                    <a:pt x="70" y="175"/>
                  </a:lnTo>
                  <a:lnTo>
                    <a:pt x="90" y="173"/>
                  </a:lnTo>
                  <a:lnTo>
                    <a:pt x="106" y="164"/>
                  </a:lnTo>
                  <a:lnTo>
                    <a:pt x="111" y="152"/>
                  </a:lnTo>
                  <a:lnTo>
                    <a:pt x="115" y="140"/>
                  </a:lnTo>
                  <a:lnTo>
                    <a:pt x="118" y="129"/>
                  </a:lnTo>
                  <a:lnTo>
                    <a:pt x="131" y="119"/>
                  </a:lnTo>
                  <a:lnTo>
                    <a:pt x="148" y="110"/>
                  </a:lnTo>
                  <a:lnTo>
                    <a:pt x="167" y="105"/>
                  </a:lnTo>
                  <a:lnTo>
                    <a:pt x="183" y="98"/>
                  </a:lnTo>
                  <a:lnTo>
                    <a:pt x="199" y="88"/>
                  </a:lnTo>
                  <a:lnTo>
                    <a:pt x="204" y="91"/>
                  </a:lnTo>
                  <a:lnTo>
                    <a:pt x="207" y="93"/>
                  </a:lnTo>
                  <a:lnTo>
                    <a:pt x="207" y="96"/>
                  </a:lnTo>
                  <a:lnTo>
                    <a:pt x="209" y="98"/>
                  </a:lnTo>
                  <a:lnTo>
                    <a:pt x="209" y="102"/>
                  </a:lnTo>
                  <a:lnTo>
                    <a:pt x="211" y="103"/>
                  </a:lnTo>
                  <a:lnTo>
                    <a:pt x="214" y="107"/>
                  </a:lnTo>
                  <a:lnTo>
                    <a:pt x="218" y="110"/>
                  </a:lnTo>
                  <a:lnTo>
                    <a:pt x="223" y="110"/>
                  </a:lnTo>
                  <a:lnTo>
                    <a:pt x="227" y="110"/>
                  </a:lnTo>
                  <a:lnTo>
                    <a:pt x="230" y="109"/>
                  </a:lnTo>
                  <a:lnTo>
                    <a:pt x="234" y="107"/>
                  </a:lnTo>
                  <a:lnTo>
                    <a:pt x="237" y="107"/>
                  </a:lnTo>
                  <a:lnTo>
                    <a:pt x="241" y="107"/>
                  </a:lnTo>
                  <a:lnTo>
                    <a:pt x="244" y="109"/>
                  </a:lnTo>
                  <a:lnTo>
                    <a:pt x="248" y="112"/>
                  </a:lnTo>
                  <a:lnTo>
                    <a:pt x="253" y="117"/>
                  </a:lnTo>
                  <a:lnTo>
                    <a:pt x="256" y="121"/>
                  </a:lnTo>
                  <a:lnTo>
                    <a:pt x="260" y="124"/>
                  </a:lnTo>
                  <a:lnTo>
                    <a:pt x="265" y="126"/>
                  </a:lnTo>
                  <a:lnTo>
                    <a:pt x="270" y="128"/>
                  </a:lnTo>
                  <a:lnTo>
                    <a:pt x="275" y="126"/>
                  </a:lnTo>
                  <a:lnTo>
                    <a:pt x="279" y="126"/>
                  </a:lnTo>
                  <a:lnTo>
                    <a:pt x="282" y="124"/>
                  </a:lnTo>
                  <a:lnTo>
                    <a:pt x="288" y="122"/>
                  </a:lnTo>
                  <a:lnTo>
                    <a:pt x="291" y="122"/>
                  </a:lnTo>
                  <a:lnTo>
                    <a:pt x="302" y="126"/>
                  </a:lnTo>
                  <a:lnTo>
                    <a:pt x="317" y="131"/>
                  </a:lnTo>
                  <a:lnTo>
                    <a:pt x="331" y="138"/>
                  </a:lnTo>
                  <a:lnTo>
                    <a:pt x="345" y="142"/>
                  </a:lnTo>
                  <a:lnTo>
                    <a:pt x="375" y="138"/>
                  </a:lnTo>
                  <a:lnTo>
                    <a:pt x="394" y="147"/>
                  </a:lnTo>
                  <a:lnTo>
                    <a:pt x="412" y="159"/>
                  </a:lnTo>
                  <a:lnTo>
                    <a:pt x="429" y="170"/>
                  </a:lnTo>
                  <a:lnTo>
                    <a:pt x="448" y="180"/>
                  </a:lnTo>
                  <a:lnTo>
                    <a:pt x="471" y="184"/>
                  </a:lnTo>
                  <a:lnTo>
                    <a:pt x="471" y="177"/>
                  </a:lnTo>
                  <a:lnTo>
                    <a:pt x="466" y="171"/>
                  </a:lnTo>
                  <a:lnTo>
                    <a:pt x="461" y="164"/>
                  </a:lnTo>
                  <a:lnTo>
                    <a:pt x="455" y="157"/>
                  </a:lnTo>
                  <a:lnTo>
                    <a:pt x="452" y="149"/>
                  </a:lnTo>
                  <a:lnTo>
                    <a:pt x="473" y="147"/>
                  </a:lnTo>
                  <a:lnTo>
                    <a:pt x="487" y="143"/>
                  </a:lnTo>
                  <a:lnTo>
                    <a:pt x="499" y="136"/>
                  </a:lnTo>
                  <a:lnTo>
                    <a:pt x="509" y="129"/>
                  </a:lnTo>
                  <a:lnTo>
                    <a:pt x="520" y="121"/>
                  </a:lnTo>
                  <a:lnTo>
                    <a:pt x="532" y="115"/>
                  </a:lnTo>
                  <a:lnTo>
                    <a:pt x="548" y="112"/>
                  </a:lnTo>
                  <a:lnTo>
                    <a:pt x="551" y="114"/>
                  </a:lnTo>
                  <a:lnTo>
                    <a:pt x="557" y="115"/>
                  </a:lnTo>
                  <a:lnTo>
                    <a:pt x="560" y="117"/>
                  </a:lnTo>
                  <a:lnTo>
                    <a:pt x="563" y="119"/>
                  </a:lnTo>
                  <a:lnTo>
                    <a:pt x="557" y="119"/>
                  </a:lnTo>
                  <a:lnTo>
                    <a:pt x="539" y="133"/>
                  </a:lnTo>
                  <a:lnTo>
                    <a:pt x="520" y="145"/>
                  </a:lnTo>
                  <a:lnTo>
                    <a:pt x="499" y="154"/>
                  </a:lnTo>
                  <a:lnTo>
                    <a:pt x="499" y="161"/>
                  </a:lnTo>
                  <a:lnTo>
                    <a:pt x="518" y="164"/>
                  </a:lnTo>
                  <a:lnTo>
                    <a:pt x="527" y="154"/>
                  </a:lnTo>
                  <a:lnTo>
                    <a:pt x="536" y="149"/>
                  </a:lnTo>
                  <a:lnTo>
                    <a:pt x="548" y="147"/>
                  </a:lnTo>
                  <a:lnTo>
                    <a:pt x="560" y="147"/>
                  </a:lnTo>
                  <a:lnTo>
                    <a:pt x="576" y="145"/>
                  </a:lnTo>
                  <a:lnTo>
                    <a:pt x="577" y="140"/>
                  </a:lnTo>
                  <a:lnTo>
                    <a:pt x="579" y="135"/>
                  </a:lnTo>
                  <a:lnTo>
                    <a:pt x="583" y="129"/>
                  </a:lnTo>
                  <a:lnTo>
                    <a:pt x="586" y="126"/>
                  </a:lnTo>
                  <a:lnTo>
                    <a:pt x="591" y="138"/>
                  </a:lnTo>
                  <a:lnTo>
                    <a:pt x="597" y="147"/>
                  </a:lnTo>
                  <a:lnTo>
                    <a:pt x="605" y="154"/>
                  </a:lnTo>
                  <a:lnTo>
                    <a:pt x="618" y="157"/>
                  </a:lnTo>
                  <a:lnTo>
                    <a:pt x="621" y="154"/>
                  </a:lnTo>
                  <a:lnTo>
                    <a:pt x="623" y="152"/>
                  </a:lnTo>
                  <a:lnTo>
                    <a:pt x="626" y="150"/>
                  </a:lnTo>
                  <a:lnTo>
                    <a:pt x="628" y="149"/>
                  </a:lnTo>
                  <a:lnTo>
                    <a:pt x="632" y="149"/>
                  </a:lnTo>
                  <a:lnTo>
                    <a:pt x="633" y="149"/>
                  </a:lnTo>
                  <a:lnTo>
                    <a:pt x="637" y="154"/>
                  </a:lnTo>
                  <a:lnTo>
                    <a:pt x="639" y="157"/>
                  </a:lnTo>
                  <a:lnTo>
                    <a:pt x="640" y="161"/>
                  </a:lnTo>
                  <a:lnTo>
                    <a:pt x="646" y="159"/>
                  </a:lnTo>
                  <a:lnTo>
                    <a:pt x="651" y="156"/>
                  </a:lnTo>
                  <a:lnTo>
                    <a:pt x="654" y="152"/>
                  </a:lnTo>
                  <a:lnTo>
                    <a:pt x="659" y="150"/>
                  </a:lnTo>
                  <a:lnTo>
                    <a:pt x="663" y="149"/>
                  </a:lnTo>
                  <a:lnTo>
                    <a:pt x="682" y="154"/>
                  </a:lnTo>
                  <a:lnTo>
                    <a:pt x="698" y="166"/>
                  </a:lnTo>
                  <a:lnTo>
                    <a:pt x="714" y="178"/>
                  </a:lnTo>
                  <a:lnTo>
                    <a:pt x="729" y="189"/>
                  </a:lnTo>
                  <a:lnTo>
                    <a:pt x="735" y="189"/>
                  </a:lnTo>
                  <a:lnTo>
                    <a:pt x="740" y="189"/>
                  </a:lnTo>
                  <a:lnTo>
                    <a:pt x="743" y="187"/>
                  </a:lnTo>
                  <a:lnTo>
                    <a:pt x="749" y="185"/>
                  </a:lnTo>
                  <a:lnTo>
                    <a:pt x="752" y="184"/>
                  </a:lnTo>
                  <a:lnTo>
                    <a:pt x="755" y="184"/>
                  </a:lnTo>
                  <a:lnTo>
                    <a:pt x="759" y="187"/>
                  </a:lnTo>
                  <a:lnTo>
                    <a:pt x="762" y="191"/>
                  </a:lnTo>
                  <a:lnTo>
                    <a:pt x="766" y="196"/>
                  </a:lnTo>
                  <a:lnTo>
                    <a:pt x="769" y="203"/>
                  </a:lnTo>
                  <a:lnTo>
                    <a:pt x="771" y="206"/>
                  </a:lnTo>
                  <a:lnTo>
                    <a:pt x="768" y="208"/>
                  </a:lnTo>
                  <a:lnTo>
                    <a:pt x="764" y="210"/>
                  </a:lnTo>
                  <a:lnTo>
                    <a:pt x="764" y="210"/>
                  </a:lnTo>
                  <a:lnTo>
                    <a:pt x="762" y="211"/>
                  </a:lnTo>
                  <a:lnTo>
                    <a:pt x="762" y="213"/>
                  </a:lnTo>
                  <a:lnTo>
                    <a:pt x="761" y="215"/>
                  </a:lnTo>
                  <a:lnTo>
                    <a:pt x="759" y="218"/>
                  </a:lnTo>
                  <a:lnTo>
                    <a:pt x="771" y="218"/>
                  </a:lnTo>
                  <a:lnTo>
                    <a:pt x="787" y="220"/>
                  </a:lnTo>
                  <a:lnTo>
                    <a:pt x="803" y="220"/>
                  </a:lnTo>
                  <a:lnTo>
                    <a:pt x="817" y="220"/>
                  </a:lnTo>
                  <a:lnTo>
                    <a:pt x="825" y="222"/>
                  </a:lnTo>
                  <a:lnTo>
                    <a:pt x="834" y="232"/>
                  </a:lnTo>
                  <a:lnTo>
                    <a:pt x="843" y="243"/>
                  </a:lnTo>
                  <a:lnTo>
                    <a:pt x="851" y="253"/>
                  </a:lnTo>
                  <a:lnTo>
                    <a:pt x="851" y="218"/>
                  </a:lnTo>
                  <a:lnTo>
                    <a:pt x="860" y="218"/>
                  </a:lnTo>
                  <a:lnTo>
                    <a:pt x="867" y="218"/>
                  </a:lnTo>
                  <a:lnTo>
                    <a:pt x="872" y="217"/>
                  </a:lnTo>
                  <a:lnTo>
                    <a:pt x="879" y="215"/>
                  </a:lnTo>
                  <a:lnTo>
                    <a:pt x="879" y="211"/>
                  </a:lnTo>
                  <a:lnTo>
                    <a:pt x="848" y="211"/>
                  </a:lnTo>
                  <a:lnTo>
                    <a:pt x="846" y="206"/>
                  </a:lnTo>
                  <a:lnTo>
                    <a:pt x="845" y="205"/>
                  </a:lnTo>
                  <a:lnTo>
                    <a:pt x="843" y="201"/>
                  </a:lnTo>
                  <a:lnTo>
                    <a:pt x="841" y="198"/>
                  </a:lnTo>
                  <a:lnTo>
                    <a:pt x="841" y="192"/>
                  </a:lnTo>
                  <a:lnTo>
                    <a:pt x="845" y="192"/>
                  </a:lnTo>
                  <a:lnTo>
                    <a:pt x="845" y="189"/>
                  </a:lnTo>
                  <a:lnTo>
                    <a:pt x="890" y="184"/>
                  </a:lnTo>
                  <a:lnTo>
                    <a:pt x="890" y="196"/>
                  </a:lnTo>
                  <a:lnTo>
                    <a:pt x="895" y="199"/>
                  </a:lnTo>
                  <a:lnTo>
                    <a:pt x="899" y="205"/>
                  </a:lnTo>
                  <a:lnTo>
                    <a:pt x="902" y="208"/>
                  </a:lnTo>
                  <a:lnTo>
                    <a:pt x="906" y="215"/>
                  </a:lnTo>
                  <a:lnTo>
                    <a:pt x="925" y="215"/>
                  </a:lnTo>
                  <a:lnTo>
                    <a:pt x="937" y="218"/>
                  </a:lnTo>
                  <a:lnTo>
                    <a:pt x="949" y="220"/>
                  </a:lnTo>
                  <a:lnTo>
                    <a:pt x="961" y="222"/>
                  </a:lnTo>
                  <a:lnTo>
                    <a:pt x="979" y="222"/>
                  </a:lnTo>
                  <a:lnTo>
                    <a:pt x="981" y="220"/>
                  </a:lnTo>
                  <a:lnTo>
                    <a:pt x="982" y="218"/>
                  </a:lnTo>
                  <a:lnTo>
                    <a:pt x="984" y="217"/>
                  </a:lnTo>
                  <a:lnTo>
                    <a:pt x="986" y="215"/>
                  </a:lnTo>
                  <a:lnTo>
                    <a:pt x="986" y="203"/>
                  </a:lnTo>
                  <a:lnTo>
                    <a:pt x="1009" y="203"/>
                  </a:lnTo>
                  <a:lnTo>
                    <a:pt x="1016" y="218"/>
                  </a:lnTo>
                  <a:lnTo>
                    <a:pt x="1024" y="234"/>
                  </a:lnTo>
                  <a:lnTo>
                    <a:pt x="1026" y="227"/>
                  </a:lnTo>
                  <a:lnTo>
                    <a:pt x="1026" y="224"/>
                  </a:lnTo>
                  <a:lnTo>
                    <a:pt x="1028" y="218"/>
                  </a:lnTo>
                  <a:lnTo>
                    <a:pt x="1028" y="215"/>
                  </a:lnTo>
                  <a:lnTo>
                    <a:pt x="1040" y="215"/>
                  </a:lnTo>
                  <a:lnTo>
                    <a:pt x="1040" y="201"/>
                  </a:lnTo>
                  <a:lnTo>
                    <a:pt x="1040" y="185"/>
                  </a:lnTo>
                  <a:lnTo>
                    <a:pt x="1042" y="171"/>
                  </a:lnTo>
                  <a:lnTo>
                    <a:pt x="1040" y="164"/>
                  </a:lnTo>
                  <a:lnTo>
                    <a:pt x="1028" y="150"/>
                  </a:lnTo>
                  <a:lnTo>
                    <a:pt x="1019" y="135"/>
                  </a:lnTo>
                  <a:lnTo>
                    <a:pt x="1017" y="117"/>
                  </a:lnTo>
                  <a:lnTo>
                    <a:pt x="1021" y="100"/>
                  </a:lnTo>
                  <a:lnTo>
                    <a:pt x="1033" y="81"/>
                  </a:lnTo>
                  <a:lnTo>
                    <a:pt x="1042" y="77"/>
                  </a:lnTo>
                  <a:lnTo>
                    <a:pt x="1052" y="74"/>
                  </a:lnTo>
                  <a:lnTo>
                    <a:pt x="1063" y="72"/>
                  </a:lnTo>
                  <a:close/>
                  <a:moveTo>
                    <a:pt x="851" y="23"/>
                  </a:moveTo>
                  <a:lnTo>
                    <a:pt x="872" y="37"/>
                  </a:lnTo>
                  <a:lnTo>
                    <a:pt x="885" y="54"/>
                  </a:lnTo>
                  <a:lnTo>
                    <a:pt x="892" y="75"/>
                  </a:lnTo>
                  <a:lnTo>
                    <a:pt x="897" y="102"/>
                  </a:lnTo>
                  <a:lnTo>
                    <a:pt x="902" y="129"/>
                  </a:lnTo>
                  <a:lnTo>
                    <a:pt x="918" y="131"/>
                  </a:lnTo>
                  <a:lnTo>
                    <a:pt x="928" y="133"/>
                  </a:lnTo>
                  <a:lnTo>
                    <a:pt x="937" y="140"/>
                  </a:lnTo>
                  <a:lnTo>
                    <a:pt x="942" y="149"/>
                  </a:lnTo>
                  <a:lnTo>
                    <a:pt x="944" y="164"/>
                  </a:lnTo>
                  <a:lnTo>
                    <a:pt x="941" y="164"/>
                  </a:lnTo>
                  <a:lnTo>
                    <a:pt x="939" y="163"/>
                  </a:lnTo>
                  <a:lnTo>
                    <a:pt x="937" y="161"/>
                  </a:lnTo>
                  <a:lnTo>
                    <a:pt x="935" y="159"/>
                  </a:lnTo>
                  <a:lnTo>
                    <a:pt x="932" y="157"/>
                  </a:lnTo>
                  <a:lnTo>
                    <a:pt x="932" y="164"/>
                  </a:lnTo>
                  <a:lnTo>
                    <a:pt x="935" y="168"/>
                  </a:lnTo>
                  <a:lnTo>
                    <a:pt x="937" y="170"/>
                  </a:lnTo>
                  <a:lnTo>
                    <a:pt x="939" y="170"/>
                  </a:lnTo>
                  <a:lnTo>
                    <a:pt x="939" y="173"/>
                  </a:lnTo>
                  <a:lnTo>
                    <a:pt x="939" y="175"/>
                  </a:lnTo>
                  <a:lnTo>
                    <a:pt x="941" y="180"/>
                  </a:lnTo>
                  <a:lnTo>
                    <a:pt x="932" y="182"/>
                  </a:lnTo>
                  <a:lnTo>
                    <a:pt x="923" y="184"/>
                  </a:lnTo>
                  <a:lnTo>
                    <a:pt x="913" y="184"/>
                  </a:lnTo>
                  <a:lnTo>
                    <a:pt x="895" y="177"/>
                  </a:lnTo>
                  <a:lnTo>
                    <a:pt x="878" y="175"/>
                  </a:lnTo>
                  <a:lnTo>
                    <a:pt x="858" y="178"/>
                  </a:lnTo>
                  <a:lnTo>
                    <a:pt x="839" y="184"/>
                  </a:lnTo>
                  <a:lnTo>
                    <a:pt x="820" y="187"/>
                  </a:lnTo>
                  <a:lnTo>
                    <a:pt x="799" y="187"/>
                  </a:lnTo>
                  <a:lnTo>
                    <a:pt x="775" y="180"/>
                  </a:lnTo>
                  <a:lnTo>
                    <a:pt x="762" y="177"/>
                  </a:lnTo>
                  <a:lnTo>
                    <a:pt x="752" y="175"/>
                  </a:lnTo>
                  <a:lnTo>
                    <a:pt x="743" y="173"/>
                  </a:lnTo>
                  <a:lnTo>
                    <a:pt x="735" y="168"/>
                  </a:lnTo>
                  <a:lnTo>
                    <a:pt x="729" y="157"/>
                  </a:lnTo>
                  <a:lnTo>
                    <a:pt x="733" y="157"/>
                  </a:lnTo>
                  <a:lnTo>
                    <a:pt x="742" y="149"/>
                  </a:lnTo>
                  <a:lnTo>
                    <a:pt x="755" y="145"/>
                  </a:lnTo>
                  <a:lnTo>
                    <a:pt x="771" y="143"/>
                  </a:lnTo>
                  <a:lnTo>
                    <a:pt x="787" y="142"/>
                  </a:lnTo>
                  <a:lnTo>
                    <a:pt x="787" y="138"/>
                  </a:lnTo>
                  <a:lnTo>
                    <a:pt x="780" y="133"/>
                  </a:lnTo>
                  <a:lnTo>
                    <a:pt x="775" y="129"/>
                  </a:lnTo>
                  <a:lnTo>
                    <a:pt x="768" y="128"/>
                  </a:lnTo>
                  <a:lnTo>
                    <a:pt x="755" y="126"/>
                  </a:lnTo>
                  <a:lnTo>
                    <a:pt x="749" y="126"/>
                  </a:lnTo>
                  <a:lnTo>
                    <a:pt x="736" y="126"/>
                  </a:lnTo>
                  <a:lnTo>
                    <a:pt x="721" y="126"/>
                  </a:lnTo>
                  <a:lnTo>
                    <a:pt x="719" y="115"/>
                  </a:lnTo>
                  <a:lnTo>
                    <a:pt x="714" y="105"/>
                  </a:lnTo>
                  <a:lnTo>
                    <a:pt x="710" y="96"/>
                  </a:lnTo>
                  <a:lnTo>
                    <a:pt x="707" y="86"/>
                  </a:lnTo>
                  <a:lnTo>
                    <a:pt x="707" y="68"/>
                  </a:lnTo>
                  <a:lnTo>
                    <a:pt x="714" y="58"/>
                  </a:lnTo>
                  <a:lnTo>
                    <a:pt x="721" y="46"/>
                  </a:lnTo>
                  <a:lnTo>
                    <a:pt x="729" y="35"/>
                  </a:lnTo>
                  <a:lnTo>
                    <a:pt x="740" y="28"/>
                  </a:lnTo>
                  <a:lnTo>
                    <a:pt x="752" y="30"/>
                  </a:lnTo>
                  <a:lnTo>
                    <a:pt x="755" y="30"/>
                  </a:lnTo>
                  <a:lnTo>
                    <a:pt x="755" y="33"/>
                  </a:lnTo>
                  <a:lnTo>
                    <a:pt x="755" y="35"/>
                  </a:lnTo>
                  <a:lnTo>
                    <a:pt x="754" y="35"/>
                  </a:lnTo>
                  <a:lnTo>
                    <a:pt x="754" y="37"/>
                  </a:lnTo>
                  <a:lnTo>
                    <a:pt x="754" y="37"/>
                  </a:lnTo>
                  <a:lnTo>
                    <a:pt x="755" y="39"/>
                  </a:lnTo>
                  <a:lnTo>
                    <a:pt x="755" y="42"/>
                  </a:lnTo>
                  <a:lnTo>
                    <a:pt x="764" y="42"/>
                  </a:lnTo>
                  <a:lnTo>
                    <a:pt x="776" y="42"/>
                  </a:lnTo>
                  <a:lnTo>
                    <a:pt x="787" y="42"/>
                  </a:lnTo>
                  <a:lnTo>
                    <a:pt x="794" y="42"/>
                  </a:lnTo>
                  <a:lnTo>
                    <a:pt x="797" y="44"/>
                  </a:lnTo>
                  <a:lnTo>
                    <a:pt x="799" y="46"/>
                  </a:lnTo>
                  <a:lnTo>
                    <a:pt x="801" y="49"/>
                  </a:lnTo>
                  <a:lnTo>
                    <a:pt x="803" y="53"/>
                  </a:lnTo>
                  <a:lnTo>
                    <a:pt x="806" y="54"/>
                  </a:lnTo>
                  <a:lnTo>
                    <a:pt x="810" y="58"/>
                  </a:lnTo>
                  <a:lnTo>
                    <a:pt x="811" y="53"/>
                  </a:lnTo>
                  <a:lnTo>
                    <a:pt x="813" y="51"/>
                  </a:lnTo>
                  <a:lnTo>
                    <a:pt x="817" y="49"/>
                  </a:lnTo>
                  <a:lnTo>
                    <a:pt x="818" y="47"/>
                  </a:lnTo>
                  <a:lnTo>
                    <a:pt x="824" y="47"/>
                  </a:lnTo>
                  <a:lnTo>
                    <a:pt x="829" y="46"/>
                  </a:lnTo>
                  <a:lnTo>
                    <a:pt x="836" y="60"/>
                  </a:lnTo>
                  <a:lnTo>
                    <a:pt x="843" y="70"/>
                  </a:lnTo>
                  <a:lnTo>
                    <a:pt x="848" y="77"/>
                  </a:lnTo>
                  <a:lnTo>
                    <a:pt x="850" y="72"/>
                  </a:lnTo>
                  <a:lnTo>
                    <a:pt x="851" y="67"/>
                  </a:lnTo>
                  <a:lnTo>
                    <a:pt x="851" y="61"/>
                  </a:lnTo>
                  <a:lnTo>
                    <a:pt x="851" y="54"/>
                  </a:lnTo>
                  <a:lnTo>
                    <a:pt x="845" y="44"/>
                  </a:lnTo>
                  <a:lnTo>
                    <a:pt x="846" y="33"/>
                  </a:lnTo>
                  <a:lnTo>
                    <a:pt x="851" y="23"/>
                  </a:lnTo>
                  <a:close/>
                  <a:moveTo>
                    <a:pt x="871" y="7"/>
                  </a:moveTo>
                  <a:lnTo>
                    <a:pt x="879" y="7"/>
                  </a:lnTo>
                  <a:lnTo>
                    <a:pt x="886" y="9"/>
                  </a:lnTo>
                  <a:lnTo>
                    <a:pt x="893" y="11"/>
                  </a:lnTo>
                  <a:lnTo>
                    <a:pt x="899" y="14"/>
                  </a:lnTo>
                  <a:lnTo>
                    <a:pt x="900" y="19"/>
                  </a:lnTo>
                  <a:lnTo>
                    <a:pt x="900" y="23"/>
                  </a:lnTo>
                  <a:lnTo>
                    <a:pt x="902" y="28"/>
                  </a:lnTo>
                  <a:lnTo>
                    <a:pt x="902" y="35"/>
                  </a:lnTo>
                  <a:lnTo>
                    <a:pt x="897" y="35"/>
                  </a:lnTo>
                  <a:lnTo>
                    <a:pt x="893" y="37"/>
                  </a:lnTo>
                  <a:lnTo>
                    <a:pt x="888" y="37"/>
                  </a:lnTo>
                  <a:lnTo>
                    <a:pt x="883" y="39"/>
                  </a:lnTo>
                  <a:lnTo>
                    <a:pt x="874" y="30"/>
                  </a:lnTo>
                  <a:lnTo>
                    <a:pt x="864" y="23"/>
                  </a:lnTo>
                  <a:lnTo>
                    <a:pt x="871" y="7"/>
                  </a:lnTo>
                  <a:close/>
                  <a:moveTo>
                    <a:pt x="4266" y="0"/>
                  </a:moveTo>
                  <a:lnTo>
                    <a:pt x="4285" y="0"/>
                  </a:lnTo>
                  <a:lnTo>
                    <a:pt x="4301" y="4"/>
                  </a:lnTo>
                  <a:lnTo>
                    <a:pt x="4316" y="7"/>
                  </a:lnTo>
                  <a:lnTo>
                    <a:pt x="4320" y="23"/>
                  </a:lnTo>
                  <a:lnTo>
                    <a:pt x="4269" y="23"/>
                  </a:lnTo>
                  <a:lnTo>
                    <a:pt x="4267" y="18"/>
                  </a:lnTo>
                  <a:lnTo>
                    <a:pt x="4267" y="13"/>
                  </a:lnTo>
                  <a:lnTo>
                    <a:pt x="4266" y="7"/>
                  </a:lnTo>
                  <a:lnTo>
                    <a:pt x="4266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2" name="Freeform 10">
              <a:extLst>
                <a:ext uri="{FF2B5EF4-FFF2-40B4-BE49-F238E27FC236}">
                  <a16:creationId xmlns:a16="http://schemas.microsoft.com/office/drawing/2014/main" id="{473CEBC2-794B-4CEE-8605-6375FECB65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95438" y="1790700"/>
              <a:ext cx="6908800" cy="3509963"/>
            </a:xfrm>
            <a:custGeom>
              <a:avLst/>
              <a:gdLst>
                <a:gd name="T0" fmla="*/ 660 w 4352"/>
                <a:gd name="T1" fmla="*/ 268 h 2211"/>
                <a:gd name="T2" fmla="*/ 761 w 4352"/>
                <a:gd name="T3" fmla="*/ 293 h 2211"/>
                <a:gd name="T4" fmla="*/ 891 w 4352"/>
                <a:gd name="T5" fmla="*/ 513 h 2211"/>
                <a:gd name="T6" fmla="*/ 763 w 4352"/>
                <a:gd name="T7" fmla="*/ 572 h 2211"/>
                <a:gd name="T8" fmla="*/ 541 w 4352"/>
                <a:gd name="T9" fmla="*/ 326 h 2211"/>
                <a:gd name="T10" fmla="*/ 381 w 4352"/>
                <a:gd name="T11" fmla="*/ 211 h 2211"/>
                <a:gd name="T12" fmla="*/ 442 w 4352"/>
                <a:gd name="T13" fmla="*/ 265 h 2211"/>
                <a:gd name="T14" fmla="*/ 20 w 4352"/>
                <a:gd name="T15" fmla="*/ 288 h 2211"/>
                <a:gd name="T16" fmla="*/ 452 w 4352"/>
                <a:gd name="T17" fmla="*/ 157 h 2211"/>
                <a:gd name="T18" fmla="*/ 3751 w 4352"/>
                <a:gd name="T19" fmla="*/ 141 h 2211"/>
                <a:gd name="T20" fmla="*/ 320 w 4352"/>
                <a:gd name="T21" fmla="*/ 123 h 2211"/>
                <a:gd name="T22" fmla="*/ 299 w 4352"/>
                <a:gd name="T23" fmla="*/ 143 h 2211"/>
                <a:gd name="T24" fmla="*/ 163 w 4352"/>
                <a:gd name="T25" fmla="*/ 127 h 2211"/>
                <a:gd name="T26" fmla="*/ 140 w 4352"/>
                <a:gd name="T27" fmla="*/ 101 h 2211"/>
                <a:gd name="T28" fmla="*/ 3675 w 4352"/>
                <a:gd name="T29" fmla="*/ 153 h 2211"/>
                <a:gd name="T30" fmla="*/ 639 w 4352"/>
                <a:gd name="T31" fmla="*/ 162 h 2211"/>
                <a:gd name="T32" fmla="*/ 508 w 4352"/>
                <a:gd name="T33" fmla="*/ 150 h 2211"/>
                <a:gd name="T34" fmla="*/ 404 w 4352"/>
                <a:gd name="T35" fmla="*/ 89 h 2211"/>
                <a:gd name="T36" fmla="*/ 180 w 4352"/>
                <a:gd name="T37" fmla="*/ 82 h 2211"/>
                <a:gd name="T38" fmla="*/ 2683 w 4352"/>
                <a:gd name="T39" fmla="*/ 75 h 2211"/>
                <a:gd name="T40" fmla="*/ 2475 w 4352"/>
                <a:gd name="T41" fmla="*/ 199 h 2211"/>
                <a:gd name="T42" fmla="*/ 407 w 4352"/>
                <a:gd name="T43" fmla="*/ 52 h 2211"/>
                <a:gd name="T44" fmla="*/ 3303 w 4352"/>
                <a:gd name="T45" fmla="*/ 117 h 2211"/>
                <a:gd name="T46" fmla="*/ 3357 w 4352"/>
                <a:gd name="T47" fmla="*/ 195 h 2211"/>
                <a:gd name="T48" fmla="*/ 3540 w 4352"/>
                <a:gd name="T49" fmla="*/ 305 h 2211"/>
                <a:gd name="T50" fmla="*/ 3767 w 4352"/>
                <a:gd name="T51" fmla="*/ 261 h 2211"/>
                <a:gd name="T52" fmla="*/ 4073 w 4352"/>
                <a:gd name="T53" fmla="*/ 364 h 2211"/>
                <a:gd name="T54" fmla="*/ 4312 w 4352"/>
                <a:gd name="T55" fmla="*/ 511 h 2211"/>
                <a:gd name="T56" fmla="*/ 4193 w 4352"/>
                <a:gd name="T57" fmla="*/ 539 h 2211"/>
                <a:gd name="T58" fmla="*/ 4015 w 4352"/>
                <a:gd name="T59" fmla="*/ 677 h 2211"/>
                <a:gd name="T60" fmla="*/ 3874 w 4352"/>
                <a:gd name="T61" fmla="*/ 780 h 2211"/>
                <a:gd name="T62" fmla="*/ 3928 w 4352"/>
                <a:gd name="T63" fmla="*/ 640 h 2211"/>
                <a:gd name="T64" fmla="*/ 3622 w 4352"/>
                <a:gd name="T65" fmla="*/ 768 h 2211"/>
                <a:gd name="T66" fmla="*/ 3591 w 4352"/>
                <a:gd name="T67" fmla="*/ 1045 h 2211"/>
                <a:gd name="T68" fmla="*/ 3456 w 4352"/>
                <a:gd name="T69" fmla="*/ 1122 h 2211"/>
                <a:gd name="T70" fmla="*/ 3402 w 4352"/>
                <a:gd name="T71" fmla="*/ 1218 h 2211"/>
                <a:gd name="T72" fmla="*/ 3245 w 4352"/>
                <a:gd name="T73" fmla="*/ 1413 h 2211"/>
                <a:gd name="T74" fmla="*/ 3168 w 4352"/>
                <a:gd name="T75" fmla="*/ 1686 h 2211"/>
                <a:gd name="T76" fmla="*/ 2987 w 4352"/>
                <a:gd name="T77" fmla="*/ 1387 h 2211"/>
                <a:gd name="T78" fmla="*/ 2720 w 4352"/>
                <a:gd name="T79" fmla="*/ 1406 h 2211"/>
                <a:gd name="T80" fmla="*/ 2434 w 4352"/>
                <a:gd name="T81" fmla="*/ 1335 h 2211"/>
                <a:gd name="T82" fmla="*/ 2339 w 4352"/>
                <a:gd name="T83" fmla="*/ 1523 h 2211"/>
                <a:gd name="T84" fmla="*/ 2231 w 4352"/>
                <a:gd name="T85" fmla="*/ 1378 h 2211"/>
                <a:gd name="T86" fmla="*/ 2310 w 4352"/>
                <a:gd name="T87" fmla="*/ 1714 h 2211"/>
                <a:gd name="T88" fmla="*/ 2001 w 4352"/>
                <a:gd name="T89" fmla="*/ 2208 h 2211"/>
                <a:gd name="T90" fmla="*/ 1920 w 4352"/>
                <a:gd name="T91" fmla="*/ 1862 h 2211"/>
                <a:gd name="T92" fmla="*/ 1625 w 4352"/>
                <a:gd name="T93" fmla="*/ 1644 h 2211"/>
                <a:gd name="T94" fmla="*/ 1636 w 4352"/>
                <a:gd name="T95" fmla="*/ 1195 h 2211"/>
                <a:gd name="T96" fmla="*/ 1709 w 4352"/>
                <a:gd name="T97" fmla="*/ 1028 h 2211"/>
                <a:gd name="T98" fmla="*/ 1793 w 4352"/>
                <a:gd name="T99" fmla="*/ 865 h 2211"/>
                <a:gd name="T100" fmla="*/ 1973 w 4352"/>
                <a:gd name="T101" fmla="*/ 801 h 2211"/>
                <a:gd name="T102" fmla="*/ 2118 w 4352"/>
                <a:gd name="T103" fmla="*/ 659 h 2211"/>
                <a:gd name="T104" fmla="*/ 1997 w 4352"/>
                <a:gd name="T105" fmla="*/ 686 h 2211"/>
                <a:gd name="T106" fmla="*/ 1831 w 4352"/>
                <a:gd name="T107" fmla="*/ 577 h 2211"/>
                <a:gd name="T108" fmla="*/ 2041 w 4352"/>
                <a:gd name="T109" fmla="*/ 342 h 2211"/>
                <a:gd name="T110" fmla="*/ 2259 w 4352"/>
                <a:gd name="T111" fmla="*/ 391 h 2211"/>
                <a:gd name="T112" fmla="*/ 2278 w 4352"/>
                <a:gd name="T113" fmla="*/ 499 h 2211"/>
                <a:gd name="T114" fmla="*/ 2439 w 4352"/>
                <a:gd name="T115" fmla="*/ 387 h 2211"/>
                <a:gd name="T116" fmla="*/ 2566 w 4352"/>
                <a:gd name="T117" fmla="*/ 382 h 2211"/>
                <a:gd name="T118" fmla="*/ 2667 w 4352"/>
                <a:gd name="T119" fmla="*/ 261 h 2211"/>
                <a:gd name="T120" fmla="*/ 2737 w 4352"/>
                <a:gd name="T121" fmla="*/ 467 h 2211"/>
                <a:gd name="T122" fmla="*/ 2861 w 4352"/>
                <a:gd name="T123" fmla="*/ 275 h 2211"/>
                <a:gd name="T124" fmla="*/ 3161 w 4352"/>
                <a:gd name="T125" fmla="*/ 17 h 2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352" h="2211">
                  <a:moveTo>
                    <a:pt x="2697" y="200"/>
                  </a:moveTo>
                  <a:lnTo>
                    <a:pt x="2708" y="204"/>
                  </a:lnTo>
                  <a:lnTo>
                    <a:pt x="2708" y="211"/>
                  </a:lnTo>
                  <a:lnTo>
                    <a:pt x="2704" y="211"/>
                  </a:lnTo>
                  <a:lnTo>
                    <a:pt x="2702" y="213"/>
                  </a:lnTo>
                  <a:lnTo>
                    <a:pt x="2701" y="214"/>
                  </a:lnTo>
                  <a:lnTo>
                    <a:pt x="2699" y="214"/>
                  </a:lnTo>
                  <a:lnTo>
                    <a:pt x="2697" y="214"/>
                  </a:lnTo>
                  <a:lnTo>
                    <a:pt x="2694" y="214"/>
                  </a:lnTo>
                  <a:lnTo>
                    <a:pt x="2694" y="209"/>
                  </a:lnTo>
                  <a:lnTo>
                    <a:pt x="2694" y="206"/>
                  </a:lnTo>
                  <a:lnTo>
                    <a:pt x="2695" y="204"/>
                  </a:lnTo>
                  <a:lnTo>
                    <a:pt x="2697" y="200"/>
                  </a:lnTo>
                  <a:close/>
                  <a:moveTo>
                    <a:pt x="562" y="192"/>
                  </a:moveTo>
                  <a:lnTo>
                    <a:pt x="562" y="195"/>
                  </a:lnTo>
                  <a:lnTo>
                    <a:pt x="566" y="195"/>
                  </a:lnTo>
                  <a:lnTo>
                    <a:pt x="564" y="213"/>
                  </a:lnTo>
                  <a:lnTo>
                    <a:pt x="566" y="228"/>
                  </a:lnTo>
                  <a:lnTo>
                    <a:pt x="573" y="242"/>
                  </a:lnTo>
                  <a:lnTo>
                    <a:pt x="576" y="244"/>
                  </a:lnTo>
                  <a:lnTo>
                    <a:pt x="580" y="244"/>
                  </a:lnTo>
                  <a:lnTo>
                    <a:pt x="583" y="246"/>
                  </a:lnTo>
                  <a:lnTo>
                    <a:pt x="589" y="246"/>
                  </a:lnTo>
                  <a:lnTo>
                    <a:pt x="589" y="204"/>
                  </a:lnTo>
                  <a:lnTo>
                    <a:pt x="615" y="204"/>
                  </a:lnTo>
                  <a:lnTo>
                    <a:pt x="620" y="216"/>
                  </a:lnTo>
                  <a:lnTo>
                    <a:pt x="627" y="228"/>
                  </a:lnTo>
                  <a:lnTo>
                    <a:pt x="634" y="239"/>
                  </a:lnTo>
                  <a:lnTo>
                    <a:pt x="646" y="242"/>
                  </a:lnTo>
                  <a:lnTo>
                    <a:pt x="646" y="247"/>
                  </a:lnTo>
                  <a:lnTo>
                    <a:pt x="648" y="258"/>
                  </a:lnTo>
                  <a:lnTo>
                    <a:pt x="650" y="270"/>
                  </a:lnTo>
                  <a:lnTo>
                    <a:pt x="650" y="277"/>
                  </a:lnTo>
                  <a:lnTo>
                    <a:pt x="653" y="275"/>
                  </a:lnTo>
                  <a:lnTo>
                    <a:pt x="655" y="275"/>
                  </a:lnTo>
                  <a:lnTo>
                    <a:pt x="655" y="275"/>
                  </a:lnTo>
                  <a:lnTo>
                    <a:pt x="657" y="274"/>
                  </a:lnTo>
                  <a:lnTo>
                    <a:pt x="658" y="272"/>
                  </a:lnTo>
                  <a:lnTo>
                    <a:pt x="660" y="268"/>
                  </a:lnTo>
                  <a:lnTo>
                    <a:pt x="662" y="263"/>
                  </a:lnTo>
                  <a:lnTo>
                    <a:pt x="664" y="258"/>
                  </a:lnTo>
                  <a:lnTo>
                    <a:pt x="665" y="254"/>
                  </a:lnTo>
                  <a:lnTo>
                    <a:pt x="669" y="251"/>
                  </a:lnTo>
                  <a:lnTo>
                    <a:pt x="672" y="249"/>
                  </a:lnTo>
                  <a:lnTo>
                    <a:pt x="678" y="247"/>
                  </a:lnTo>
                  <a:lnTo>
                    <a:pt x="681" y="244"/>
                  </a:lnTo>
                  <a:lnTo>
                    <a:pt x="685" y="242"/>
                  </a:lnTo>
                  <a:lnTo>
                    <a:pt x="681" y="242"/>
                  </a:lnTo>
                  <a:lnTo>
                    <a:pt x="681" y="239"/>
                  </a:lnTo>
                  <a:lnTo>
                    <a:pt x="672" y="242"/>
                  </a:lnTo>
                  <a:lnTo>
                    <a:pt x="667" y="246"/>
                  </a:lnTo>
                  <a:lnTo>
                    <a:pt x="660" y="251"/>
                  </a:lnTo>
                  <a:lnTo>
                    <a:pt x="650" y="254"/>
                  </a:lnTo>
                  <a:lnTo>
                    <a:pt x="648" y="239"/>
                  </a:lnTo>
                  <a:lnTo>
                    <a:pt x="646" y="228"/>
                  </a:lnTo>
                  <a:lnTo>
                    <a:pt x="643" y="219"/>
                  </a:lnTo>
                  <a:lnTo>
                    <a:pt x="639" y="207"/>
                  </a:lnTo>
                  <a:lnTo>
                    <a:pt x="643" y="206"/>
                  </a:lnTo>
                  <a:lnTo>
                    <a:pt x="644" y="206"/>
                  </a:lnTo>
                  <a:lnTo>
                    <a:pt x="648" y="204"/>
                  </a:lnTo>
                  <a:lnTo>
                    <a:pt x="653" y="204"/>
                  </a:lnTo>
                  <a:lnTo>
                    <a:pt x="658" y="207"/>
                  </a:lnTo>
                  <a:lnTo>
                    <a:pt x="662" y="209"/>
                  </a:lnTo>
                  <a:lnTo>
                    <a:pt x="667" y="211"/>
                  </a:lnTo>
                  <a:lnTo>
                    <a:pt x="672" y="213"/>
                  </a:lnTo>
                  <a:lnTo>
                    <a:pt x="678" y="214"/>
                  </a:lnTo>
                  <a:lnTo>
                    <a:pt x="685" y="226"/>
                  </a:lnTo>
                  <a:lnTo>
                    <a:pt x="692" y="240"/>
                  </a:lnTo>
                  <a:lnTo>
                    <a:pt x="697" y="253"/>
                  </a:lnTo>
                  <a:lnTo>
                    <a:pt x="704" y="261"/>
                  </a:lnTo>
                  <a:lnTo>
                    <a:pt x="707" y="263"/>
                  </a:lnTo>
                  <a:lnTo>
                    <a:pt x="713" y="263"/>
                  </a:lnTo>
                  <a:lnTo>
                    <a:pt x="718" y="263"/>
                  </a:lnTo>
                  <a:lnTo>
                    <a:pt x="723" y="263"/>
                  </a:lnTo>
                  <a:lnTo>
                    <a:pt x="726" y="263"/>
                  </a:lnTo>
                  <a:lnTo>
                    <a:pt x="730" y="265"/>
                  </a:lnTo>
                  <a:lnTo>
                    <a:pt x="747" y="277"/>
                  </a:lnTo>
                  <a:lnTo>
                    <a:pt x="761" y="293"/>
                  </a:lnTo>
                  <a:lnTo>
                    <a:pt x="777" y="307"/>
                  </a:lnTo>
                  <a:lnTo>
                    <a:pt x="777" y="319"/>
                  </a:lnTo>
                  <a:lnTo>
                    <a:pt x="791" y="324"/>
                  </a:lnTo>
                  <a:lnTo>
                    <a:pt x="803" y="331"/>
                  </a:lnTo>
                  <a:lnTo>
                    <a:pt x="810" y="342"/>
                  </a:lnTo>
                  <a:lnTo>
                    <a:pt x="819" y="354"/>
                  </a:lnTo>
                  <a:lnTo>
                    <a:pt x="826" y="366"/>
                  </a:lnTo>
                  <a:lnTo>
                    <a:pt x="835" y="377"/>
                  </a:lnTo>
                  <a:lnTo>
                    <a:pt x="829" y="384"/>
                  </a:lnTo>
                  <a:lnTo>
                    <a:pt x="826" y="387"/>
                  </a:lnTo>
                  <a:lnTo>
                    <a:pt x="824" y="392"/>
                  </a:lnTo>
                  <a:lnTo>
                    <a:pt x="822" y="396"/>
                  </a:lnTo>
                  <a:lnTo>
                    <a:pt x="829" y="408"/>
                  </a:lnTo>
                  <a:lnTo>
                    <a:pt x="840" y="417"/>
                  </a:lnTo>
                  <a:lnTo>
                    <a:pt x="854" y="422"/>
                  </a:lnTo>
                  <a:lnTo>
                    <a:pt x="854" y="427"/>
                  </a:lnTo>
                  <a:lnTo>
                    <a:pt x="854" y="429"/>
                  </a:lnTo>
                  <a:lnTo>
                    <a:pt x="856" y="431"/>
                  </a:lnTo>
                  <a:lnTo>
                    <a:pt x="856" y="432"/>
                  </a:lnTo>
                  <a:lnTo>
                    <a:pt x="857" y="434"/>
                  </a:lnTo>
                  <a:lnTo>
                    <a:pt x="861" y="436"/>
                  </a:lnTo>
                  <a:lnTo>
                    <a:pt x="864" y="439"/>
                  </a:lnTo>
                  <a:lnTo>
                    <a:pt x="870" y="441"/>
                  </a:lnTo>
                  <a:lnTo>
                    <a:pt x="873" y="443"/>
                  </a:lnTo>
                  <a:lnTo>
                    <a:pt x="877" y="446"/>
                  </a:lnTo>
                  <a:lnTo>
                    <a:pt x="878" y="448"/>
                  </a:lnTo>
                  <a:lnTo>
                    <a:pt x="880" y="452"/>
                  </a:lnTo>
                  <a:lnTo>
                    <a:pt x="878" y="453"/>
                  </a:lnTo>
                  <a:lnTo>
                    <a:pt x="878" y="455"/>
                  </a:lnTo>
                  <a:lnTo>
                    <a:pt x="878" y="455"/>
                  </a:lnTo>
                  <a:lnTo>
                    <a:pt x="878" y="457"/>
                  </a:lnTo>
                  <a:lnTo>
                    <a:pt x="880" y="459"/>
                  </a:lnTo>
                  <a:lnTo>
                    <a:pt x="884" y="460"/>
                  </a:lnTo>
                  <a:lnTo>
                    <a:pt x="889" y="462"/>
                  </a:lnTo>
                  <a:lnTo>
                    <a:pt x="892" y="464"/>
                  </a:lnTo>
                  <a:lnTo>
                    <a:pt x="898" y="464"/>
                  </a:lnTo>
                  <a:lnTo>
                    <a:pt x="903" y="464"/>
                  </a:lnTo>
                  <a:lnTo>
                    <a:pt x="896" y="511"/>
                  </a:lnTo>
                  <a:lnTo>
                    <a:pt x="891" y="513"/>
                  </a:lnTo>
                  <a:lnTo>
                    <a:pt x="885" y="513"/>
                  </a:lnTo>
                  <a:lnTo>
                    <a:pt x="880" y="514"/>
                  </a:lnTo>
                  <a:lnTo>
                    <a:pt x="873" y="514"/>
                  </a:lnTo>
                  <a:lnTo>
                    <a:pt x="866" y="506"/>
                  </a:lnTo>
                  <a:lnTo>
                    <a:pt x="857" y="497"/>
                  </a:lnTo>
                  <a:lnTo>
                    <a:pt x="850" y="488"/>
                  </a:lnTo>
                  <a:lnTo>
                    <a:pt x="845" y="476"/>
                  </a:lnTo>
                  <a:lnTo>
                    <a:pt x="838" y="476"/>
                  </a:lnTo>
                  <a:lnTo>
                    <a:pt x="833" y="478"/>
                  </a:lnTo>
                  <a:lnTo>
                    <a:pt x="828" y="478"/>
                  </a:lnTo>
                  <a:lnTo>
                    <a:pt x="822" y="480"/>
                  </a:lnTo>
                  <a:lnTo>
                    <a:pt x="831" y="507"/>
                  </a:lnTo>
                  <a:lnTo>
                    <a:pt x="838" y="537"/>
                  </a:lnTo>
                  <a:lnTo>
                    <a:pt x="850" y="537"/>
                  </a:lnTo>
                  <a:lnTo>
                    <a:pt x="857" y="551"/>
                  </a:lnTo>
                  <a:lnTo>
                    <a:pt x="863" y="565"/>
                  </a:lnTo>
                  <a:lnTo>
                    <a:pt x="864" y="584"/>
                  </a:lnTo>
                  <a:lnTo>
                    <a:pt x="863" y="586"/>
                  </a:lnTo>
                  <a:lnTo>
                    <a:pt x="861" y="588"/>
                  </a:lnTo>
                  <a:lnTo>
                    <a:pt x="861" y="590"/>
                  </a:lnTo>
                  <a:lnTo>
                    <a:pt x="859" y="591"/>
                  </a:lnTo>
                  <a:lnTo>
                    <a:pt x="857" y="593"/>
                  </a:lnTo>
                  <a:lnTo>
                    <a:pt x="854" y="595"/>
                  </a:lnTo>
                  <a:lnTo>
                    <a:pt x="847" y="591"/>
                  </a:lnTo>
                  <a:lnTo>
                    <a:pt x="838" y="586"/>
                  </a:lnTo>
                  <a:lnTo>
                    <a:pt x="829" y="581"/>
                  </a:lnTo>
                  <a:lnTo>
                    <a:pt x="822" y="577"/>
                  </a:lnTo>
                  <a:lnTo>
                    <a:pt x="819" y="576"/>
                  </a:lnTo>
                  <a:lnTo>
                    <a:pt x="816" y="576"/>
                  </a:lnTo>
                  <a:lnTo>
                    <a:pt x="826" y="590"/>
                  </a:lnTo>
                  <a:lnTo>
                    <a:pt x="835" y="602"/>
                  </a:lnTo>
                  <a:lnTo>
                    <a:pt x="842" y="617"/>
                  </a:lnTo>
                  <a:lnTo>
                    <a:pt x="838" y="617"/>
                  </a:lnTo>
                  <a:lnTo>
                    <a:pt x="826" y="612"/>
                  </a:lnTo>
                  <a:lnTo>
                    <a:pt x="810" y="609"/>
                  </a:lnTo>
                  <a:lnTo>
                    <a:pt x="793" y="605"/>
                  </a:lnTo>
                  <a:lnTo>
                    <a:pt x="781" y="598"/>
                  </a:lnTo>
                  <a:lnTo>
                    <a:pt x="770" y="588"/>
                  </a:lnTo>
                  <a:lnTo>
                    <a:pt x="763" y="572"/>
                  </a:lnTo>
                  <a:lnTo>
                    <a:pt x="756" y="558"/>
                  </a:lnTo>
                  <a:lnTo>
                    <a:pt x="746" y="544"/>
                  </a:lnTo>
                  <a:lnTo>
                    <a:pt x="735" y="534"/>
                  </a:lnTo>
                  <a:lnTo>
                    <a:pt x="720" y="542"/>
                  </a:lnTo>
                  <a:lnTo>
                    <a:pt x="702" y="548"/>
                  </a:lnTo>
                  <a:lnTo>
                    <a:pt x="681" y="549"/>
                  </a:lnTo>
                  <a:lnTo>
                    <a:pt x="679" y="544"/>
                  </a:lnTo>
                  <a:lnTo>
                    <a:pt x="678" y="539"/>
                  </a:lnTo>
                  <a:lnTo>
                    <a:pt x="678" y="534"/>
                  </a:lnTo>
                  <a:lnTo>
                    <a:pt x="678" y="527"/>
                  </a:lnTo>
                  <a:lnTo>
                    <a:pt x="693" y="521"/>
                  </a:lnTo>
                  <a:lnTo>
                    <a:pt x="713" y="516"/>
                  </a:lnTo>
                  <a:lnTo>
                    <a:pt x="730" y="511"/>
                  </a:lnTo>
                  <a:lnTo>
                    <a:pt x="735" y="501"/>
                  </a:lnTo>
                  <a:lnTo>
                    <a:pt x="740" y="487"/>
                  </a:lnTo>
                  <a:lnTo>
                    <a:pt x="746" y="471"/>
                  </a:lnTo>
                  <a:lnTo>
                    <a:pt x="749" y="455"/>
                  </a:lnTo>
                  <a:lnTo>
                    <a:pt x="751" y="443"/>
                  </a:lnTo>
                  <a:lnTo>
                    <a:pt x="749" y="434"/>
                  </a:lnTo>
                  <a:lnTo>
                    <a:pt x="742" y="422"/>
                  </a:lnTo>
                  <a:lnTo>
                    <a:pt x="733" y="415"/>
                  </a:lnTo>
                  <a:lnTo>
                    <a:pt x="723" y="408"/>
                  </a:lnTo>
                  <a:lnTo>
                    <a:pt x="716" y="399"/>
                  </a:lnTo>
                  <a:lnTo>
                    <a:pt x="707" y="357"/>
                  </a:lnTo>
                  <a:lnTo>
                    <a:pt x="693" y="354"/>
                  </a:lnTo>
                  <a:lnTo>
                    <a:pt x="683" y="347"/>
                  </a:lnTo>
                  <a:lnTo>
                    <a:pt x="674" y="340"/>
                  </a:lnTo>
                  <a:lnTo>
                    <a:pt x="665" y="338"/>
                  </a:lnTo>
                  <a:lnTo>
                    <a:pt x="657" y="342"/>
                  </a:lnTo>
                  <a:lnTo>
                    <a:pt x="651" y="347"/>
                  </a:lnTo>
                  <a:lnTo>
                    <a:pt x="646" y="352"/>
                  </a:lnTo>
                  <a:lnTo>
                    <a:pt x="639" y="357"/>
                  </a:lnTo>
                  <a:lnTo>
                    <a:pt x="627" y="361"/>
                  </a:lnTo>
                  <a:lnTo>
                    <a:pt x="615" y="354"/>
                  </a:lnTo>
                  <a:lnTo>
                    <a:pt x="599" y="349"/>
                  </a:lnTo>
                  <a:lnTo>
                    <a:pt x="582" y="345"/>
                  </a:lnTo>
                  <a:lnTo>
                    <a:pt x="566" y="340"/>
                  </a:lnTo>
                  <a:lnTo>
                    <a:pt x="552" y="335"/>
                  </a:lnTo>
                  <a:lnTo>
                    <a:pt x="541" y="326"/>
                  </a:lnTo>
                  <a:lnTo>
                    <a:pt x="534" y="312"/>
                  </a:lnTo>
                  <a:lnTo>
                    <a:pt x="536" y="310"/>
                  </a:lnTo>
                  <a:lnTo>
                    <a:pt x="536" y="309"/>
                  </a:lnTo>
                  <a:lnTo>
                    <a:pt x="538" y="309"/>
                  </a:lnTo>
                  <a:lnTo>
                    <a:pt x="538" y="307"/>
                  </a:lnTo>
                  <a:lnTo>
                    <a:pt x="538" y="303"/>
                  </a:lnTo>
                  <a:lnTo>
                    <a:pt x="531" y="302"/>
                  </a:lnTo>
                  <a:lnTo>
                    <a:pt x="524" y="300"/>
                  </a:lnTo>
                  <a:lnTo>
                    <a:pt x="519" y="296"/>
                  </a:lnTo>
                  <a:lnTo>
                    <a:pt x="515" y="291"/>
                  </a:lnTo>
                  <a:lnTo>
                    <a:pt x="512" y="284"/>
                  </a:lnTo>
                  <a:lnTo>
                    <a:pt x="521" y="267"/>
                  </a:lnTo>
                  <a:lnTo>
                    <a:pt x="528" y="244"/>
                  </a:lnTo>
                  <a:lnTo>
                    <a:pt x="531" y="219"/>
                  </a:lnTo>
                  <a:lnTo>
                    <a:pt x="534" y="195"/>
                  </a:lnTo>
                  <a:lnTo>
                    <a:pt x="562" y="192"/>
                  </a:lnTo>
                  <a:close/>
                  <a:moveTo>
                    <a:pt x="400" y="188"/>
                  </a:moveTo>
                  <a:lnTo>
                    <a:pt x="416" y="188"/>
                  </a:lnTo>
                  <a:lnTo>
                    <a:pt x="425" y="223"/>
                  </a:lnTo>
                  <a:lnTo>
                    <a:pt x="432" y="261"/>
                  </a:lnTo>
                  <a:lnTo>
                    <a:pt x="428" y="261"/>
                  </a:lnTo>
                  <a:lnTo>
                    <a:pt x="423" y="268"/>
                  </a:lnTo>
                  <a:lnTo>
                    <a:pt x="412" y="265"/>
                  </a:lnTo>
                  <a:lnTo>
                    <a:pt x="409" y="268"/>
                  </a:lnTo>
                  <a:lnTo>
                    <a:pt x="409" y="272"/>
                  </a:lnTo>
                  <a:lnTo>
                    <a:pt x="409" y="275"/>
                  </a:lnTo>
                  <a:lnTo>
                    <a:pt x="409" y="277"/>
                  </a:lnTo>
                  <a:lnTo>
                    <a:pt x="407" y="279"/>
                  </a:lnTo>
                  <a:lnTo>
                    <a:pt x="405" y="282"/>
                  </a:lnTo>
                  <a:lnTo>
                    <a:pt x="400" y="284"/>
                  </a:lnTo>
                  <a:lnTo>
                    <a:pt x="395" y="281"/>
                  </a:lnTo>
                  <a:lnTo>
                    <a:pt x="388" y="275"/>
                  </a:lnTo>
                  <a:lnTo>
                    <a:pt x="381" y="272"/>
                  </a:lnTo>
                  <a:lnTo>
                    <a:pt x="381" y="261"/>
                  </a:lnTo>
                  <a:lnTo>
                    <a:pt x="358" y="258"/>
                  </a:lnTo>
                  <a:lnTo>
                    <a:pt x="362" y="226"/>
                  </a:lnTo>
                  <a:lnTo>
                    <a:pt x="369" y="223"/>
                  </a:lnTo>
                  <a:lnTo>
                    <a:pt x="376" y="218"/>
                  </a:lnTo>
                  <a:lnTo>
                    <a:pt x="381" y="211"/>
                  </a:lnTo>
                  <a:lnTo>
                    <a:pt x="376" y="209"/>
                  </a:lnTo>
                  <a:lnTo>
                    <a:pt x="372" y="207"/>
                  </a:lnTo>
                  <a:lnTo>
                    <a:pt x="369" y="206"/>
                  </a:lnTo>
                  <a:lnTo>
                    <a:pt x="365" y="202"/>
                  </a:lnTo>
                  <a:lnTo>
                    <a:pt x="363" y="199"/>
                  </a:lnTo>
                  <a:lnTo>
                    <a:pt x="362" y="192"/>
                  </a:lnTo>
                  <a:lnTo>
                    <a:pt x="381" y="190"/>
                  </a:lnTo>
                  <a:lnTo>
                    <a:pt x="400" y="188"/>
                  </a:lnTo>
                  <a:close/>
                  <a:moveTo>
                    <a:pt x="3661" y="172"/>
                  </a:moveTo>
                  <a:lnTo>
                    <a:pt x="3673" y="178"/>
                  </a:lnTo>
                  <a:lnTo>
                    <a:pt x="3673" y="185"/>
                  </a:lnTo>
                  <a:lnTo>
                    <a:pt x="3657" y="185"/>
                  </a:lnTo>
                  <a:lnTo>
                    <a:pt x="3661" y="172"/>
                  </a:lnTo>
                  <a:close/>
                  <a:moveTo>
                    <a:pt x="438" y="172"/>
                  </a:moveTo>
                  <a:lnTo>
                    <a:pt x="451" y="174"/>
                  </a:lnTo>
                  <a:lnTo>
                    <a:pt x="465" y="176"/>
                  </a:lnTo>
                  <a:lnTo>
                    <a:pt x="477" y="178"/>
                  </a:lnTo>
                  <a:lnTo>
                    <a:pt x="486" y="181"/>
                  </a:lnTo>
                  <a:lnTo>
                    <a:pt x="487" y="185"/>
                  </a:lnTo>
                  <a:lnTo>
                    <a:pt x="487" y="190"/>
                  </a:lnTo>
                  <a:lnTo>
                    <a:pt x="489" y="197"/>
                  </a:lnTo>
                  <a:lnTo>
                    <a:pt x="489" y="204"/>
                  </a:lnTo>
                  <a:lnTo>
                    <a:pt x="487" y="207"/>
                  </a:lnTo>
                  <a:lnTo>
                    <a:pt x="486" y="211"/>
                  </a:lnTo>
                  <a:lnTo>
                    <a:pt x="484" y="216"/>
                  </a:lnTo>
                  <a:lnTo>
                    <a:pt x="480" y="219"/>
                  </a:lnTo>
                  <a:lnTo>
                    <a:pt x="477" y="221"/>
                  </a:lnTo>
                  <a:lnTo>
                    <a:pt x="473" y="223"/>
                  </a:lnTo>
                  <a:lnTo>
                    <a:pt x="472" y="225"/>
                  </a:lnTo>
                  <a:lnTo>
                    <a:pt x="468" y="226"/>
                  </a:lnTo>
                  <a:lnTo>
                    <a:pt x="466" y="230"/>
                  </a:lnTo>
                  <a:lnTo>
                    <a:pt x="468" y="239"/>
                  </a:lnTo>
                  <a:lnTo>
                    <a:pt x="466" y="249"/>
                  </a:lnTo>
                  <a:lnTo>
                    <a:pt x="465" y="256"/>
                  </a:lnTo>
                  <a:lnTo>
                    <a:pt x="461" y="261"/>
                  </a:lnTo>
                  <a:lnTo>
                    <a:pt x="458" y="263"/>
                  </a:lnTo>
                  <a:lnTo>
                    <a:pt x="454" y="265"/>
                  </a:lnTo>
                  <a:lnTo>
                    <a:pt x="449" y="265"/>
                  </a:lnTo>
                  <a:lnTo>
                    <a:pt x="442" y="265"/>
                  </a:lnTo>
                  <a:lnTo>
                    <a:pt x="438" y="254"/>
                  </a:lnTo>
                  <a:lnTo>
                    <a:pt x="442" y="244"/>
                  </a:lnTo>
                  <a:lnTo>
                    <a:pt x="442" y="232"/>
                  </a:lnTo>
                  <a:lnTo>
                    <a:pt x="438" y="218"/>
                  </a:lnTo>
                  <a:lnTo>
                    <a:pt x="437" y="202"/>
                  </a:lnTo>
                  <a:lnTo>
                    <a:pt x="435" y="188"/>
                  </a:lnTo>
                  <a:lnTo>
                    <a:pt x="438" y="172"/>
                  </a:lnTo>
                  <a:close/>
                  <a:moveTo>
                    <a:pt x="60" y="171"/>
                  </a:moveTo>
                  <a:lnTo>
                    <a:pt x="74" y="172"/>
                  </a:lnTo>
                  <a:lnTo>
                    <a:pt x="74" y="185"/>
                  </a:lnTo>
                  <a:lnTo>
                    <a:pt x="91" y="185"/>
                  </a:lnTo>
                  <a:lnTo>
                    <a:pt x="105" y="185"/>
                  </a:lnTo>
                  <a:lnTo>
                    <a:pt x="121" y="185"/>
                  </a:lnTo>
                  <a:lnTo>
                    <a:pt x="124" y="192"/>
                  </a:lnTo>
                  <a:lnTo>
                    <a:pt x="128" y="200"/>
                  </a:lnTo>
                  <a:lnTo>
                    <a:pt x="131" y="209"/>
                  </a:lnTo>
                  <a:lnTo>
                    <a:pt x="135" y="216"/>
                  </a:lnTo>
                  <a:lnTo>
                    <a:pt x="135" y="219"/>
                  </a:lnTo>
                  <a:lnTo>
                    <a:pt x="124" y="232"/>
                  </a:lnTo>
                  <a:lnTo>
                    <a:pt x="110" y="237"/>
                  </a:lnTo>
                  <a:lnTo>
                    <a:pt x="96" y="242"/>
                  </a:lnTo>
                  <a:lnTo>
                    <a:pt x="88" y="258"/>
                  </a:lnTo>
                  <a:lnTo>
                    <a:pt x="81" y="272"/>
                  </a:lnTo>
                  <a:lnTo>
                    <a:pt x="79" y="288"/>
                  </a:lnTo>
                  <a:lnTo>
                    <a:pt x="82" y="303"/>
                  </a:lnTo>
                  <a:lnTo>
                    <a:pt x="67" y="305"/>
                  </a:lnTo>
                  <a:lnTo>
                    <a:pt x="53" y="310"/>
                  </a:lnTo>
                  <a:lnTo>
                    <a:pt x="35" y="315"/>
                  </a:lnTo>
                  <a:lnTo>
                    <a:pt x="34" y="312"/>
                  </a:lnTo>
                  <a:lnTo>
                    <a:pt x="32" y="309"/>
                  </a:lnTo>
                  <a:lnTo>
                    <a:pt x="30" y="307"/>
                  </a:lnTo>
                  <a:lnTo>
                    <a:pt x="30" y="303"/>
                  </a:lnTo>
                  <a:lnTo>
                    <a:pt x="28" y="300"/>
                  </a:lnTo>
                  <a:lnTo>
                    <a:pt x="30" y="298"/>
                  </a:lnTo>
                  <a:lnTo>
                    <a:pt x="30" y="296"/>
                  </a:lnTo>
                  <a:lnTo>
                    <a:pt x="30" y="295"/>
                  </a:lnTo>
                  <a:lnTo>
                    <a:pt x="32" y="291"/>
                  </a:lnTo>
                  <a:lnTo>
                    <a:pt x="32" y="288"/>
                  </a:lnTo>
                  <a:lnTo>
                    <a:pt x="20" y="288"/>
                  </a:lnTo>
                  <a:lnTo>
                    <a:pt x="20" y="282"/>
                  </a:lnTo>
                  <a:lnTo>
                    <a:pt x="20" y="281"/>
                  </a:lnTo>
                  <a:lnTo>
                    <a:pt x="18" y="279"/>
                  </a:lnTo>
                  <a:lnTo>
                    <a:pt x="18" y="277"/>
                  </a:lnTo>
                  <a:lnTo>
                    <a:pt x="16" y="275"/>
                  </a:lnTo>
                  <a:lnTo>
                    <a:pt x="13" y="272"/>
                  </a:lnTo>
                  <a:lnTo>
                    <a:pt x="11" y="272"/>
                  </a:lnTo>
                  <a:lnTo>
                    <a:pt x="9" y="272"/>
                  </a:lnTo>
                  <a:lnTo>
                    <a:pt x="9" y="272"/>
                  </a:lnTo>
                  <a:lnTo>
                    <a:pt x="7" y="272"/>
                  </a:lnTo>
                  <a:lnTo>
                    <a:pt x="6" y="272"/>
                  </a:lnTo>
                  <a:lnTo>
                    <a:pt x="0" y="272"/>
                  </a:lnTo>
                  <a:lnTo>
                    <a:pt x="0" y="261"/>
                  </a:lnTo>
                  <a:lnTo>
                    <a:pt x="13" y="247"/>
                  </a:lnTo>
                  <a:lnTo>
                    <a:pt x="21" y="228"/>
                  </a:lnTo>
                  <a:lnTo>
                    <a:pt x="28" y="207"/>
                  </a:lnTo>
                  <a:lnTo>
                    <a:pt x="23" y="204"/>
                  </a:lnTo>
                  <a:lnTo>
                    <a:pt x="21" y="199"/>
                  </a:lnTo>
                  <a:lnTo>
                    <a:pt x="20" y="195"/>
                  </a:lnTo>
                  <a:lnTo>
                    <a:pt x="18" y="188"/>
                  </a:lnTo>
                  <a:lnTo>
                    <a:pt x="16" y="181"/>
                  </a:lnTo>
                  <a:lnTo>
                    <a:pt x="30" y="178"/>
                  </a:lnTo>
                  <a:lnTo>
                    <a:pt x="41" y="176"/>
                  </a:lnTo>
                  <a:lnTo>
                    <a:pt x="49" y="172"/>
                  </a:lnTo>
                  <a:lnTo>
                    <a:pt x="60" y="171"/>
                  </a:lnTo>
                  <a:close/>
                  <a:moveTo>
                    <a:pt x="1556" y="130"/>
                  </a:moveTo>
                  <a:lnTo>
                    <a:pt x="1571" y="130"/>
                  </a:lnTo>
                  <a:lnTo>
                    <a:pt x="1571" y="134"/>
                  </a:lnTo>
                  <a:lnTo>
                    <a:pt x="1568" y="134"/>
                  </a:lnTo>
                  <a:lnTo>
                    <a:pt x="1564" y="136"/>
                  </a:lnTo>
                  <a:lnTo>
                    <a:pt x="1563" y="136"/>
                  </a:lnTo>
                  <a:lnTo>
                    <a:pt x="1563" y="136"/>
                  </a:lnTo>
                  <a:lnTo>
                    <a:pt x="1561" y="136"/>
                  </a:lnTo>
                  <a:lnTo>
                    <a:pt x="1561" y="136"/>
                  </a:lnTo>
                  <a:lnTo>
                    <a:pt x="1559" y="134"/>
                  </a:lnTo>
                  <a:lnTo>
                    <a:pt x="1556" y="130"/>
                  </a:lnTo>
                  <a:close/>
                  <a:moveTo>
                    <a:pt x="454" y="130"/>
                  </a:moveTo>
                  <a:lnTo>
                    <a:pt x="458" y="153"/>
                  </a:lnTo>
                  <a:lnTo>
                    <a:pt x="452" y="157"/>
                  </a:lnTo>
                  <a:lnTo>
                    <a:pt x="449" y="158"/>
                  </a:lnTo>
                  <a:lnTo>
                    <a:pt x="445" y="160"/>
                  </a:lnTo>
                  <a:lnTo>
                    <a:pt x="440" y="164"/>
                  </a:lnTo>
                  <a:lnTo>
                    <a:pt x="435" y="165"/>
                  </a:lnTo>
                  <a:lnTo>
                    <a:pt x="433" y="164"/>
                  </a:lnTo>
                  <a:lnTo>
                    <a:pt x="432" y="164"/>
                  </a:lnTo>
                  <a:lnTo>
                    <a:pt x="430" y="162"/>
                  </a:lnTo>
                  <a:lnTo>
                    <a:pt x="428" y="162"/>
                  </a:lnTo>
                  <a:lnTo>
                    <a:pt x="423" y="162"/>
                  </a:lnTo>
                  <a:lnTo>
                    <a:pt x="423" y="158"/>
                  </a:lnTo>
                  <a:lnTo>
                    <a:pt x="423" y="157"/>
                  </a:lnTo>
                  <a:lnTo>
                    <a:pt x="421" y="157"/>
                  </a:lnTo>
                  <a:lnTo>
                    <a:pt x="421" y="155"/>
                  </a:lnTo>
                  <a:lnTo>
                    <a:pt x="419" y="153"/>
                  </a:lnTo>
                  <a:lnTo>
                    <a:pt x="419" y="146"/>
                  </a:lnTo>
                  <a:lnTo>
                    <a:pt x="428" y="141"/>
                  </a:lnTo>
                  <a:lnTo>
                    <a:pt x="435" y="136"/>
                  </a:lnTo>
                  <a:lnTo>
                    <a:pt x="442" y="132"/>
                  </a:lnTo>
                  <a:lnTo>
                    <a:pt x="454" y="130"/>
                  </a:lnTo>
                  <a:close/>
                  <a:moveTo>
                    <a:pt x="109" y="127"/>
                  </a:moveTo>
                  <a:lnTo>
                    <a:pt x="112" y="127"/>
                  </a:lnTo>
                  <a:lnTo>
                    <a:pt x="116" y="129"/>
                  </a:lnTo>
                  <a:lnTo>
                    <a:pt x="117" y="129"/>
                  </a:lnTo>
                  <a:lnTo>
                    <a:pt x="117" y="129"/>
                  </a:lnTo>
                  <a:lnTo>
                    <a:pt x="117" y="129"/>
                  </a:lnTo>
                  <a:lnTo>
                    <a:pt x="119" y="130"/>
                  </a:lnTo>
                  <a:lnTo>
                    <a:pt x="121" y="134"/>
                  </a:lnTo>
                  <a:lnTo>
                    <a:pt x="109" y="134"/>
                  </a:lnTo>
                  <a:lnTo>
                    <a:pt x="109" y="127"/>
                  </a:lnTo>
                  <a:close/>
                  <a:moveTo>
                    <a:pt x="3744" y="115"/>
                  </a:moveTo>
                  <a:lnTo>
                    <a:pt x="3760" y="117"/>
                  </a:lnTo>
                  <a:lnTo>
                    <a:pt x="3776" y="120"/>
                  </a:lnTo>
                  <a:lnTo>
                    <a:pt x="3790" y="125"/>
                  </a:lnTo>
                  <a:lnTo>
                    <a:pt x="3800" y="134"/>
                  </a:lnTo>
                  <a:lnTo>
                    <a:pt x="3807" y="146"/>
                  </a:lnTo>
                  <a:lnTo>
                    <a:pt x="3811" y="162"/>
                  </a:lnTo>
                  <a:lnTo>
                    <a:pt x="3788" y="158"/>
                  </a:lnTo>
                  <a:lnTo>
                    <a:pt x="3767" y="151"/>
                  </a:lnTo>
                  <a:lnTo>
                    <a:pt x="3751" y="141"/>
                  </a:lnTo>
                  <a:lnTo>
                    <a:pt x="3741" y="127"/>
                  </a:lnTo>
                  <a:lnTo>
                    <a:pt x="3743" y="125"/>
                  </a:lnTo>
                  <a:lnTo>
                    <a:pt x="3743" y="123"/>
                  </a:lnTo>
                  <a:lnTo>
                    <a:pt x="3744" y="122"/>
                  </a:lnTo>
                  <a:lnTo>
                    <a:pt x="3744" y="118"/>
                  </a:lnTo>
                  <a:lnTo>
                    <a:pt x="3744" y="115"/>
                  </a:lnTo>
                  <a:close/>
                  <a:moveTo>
                    <a:pt x="384" y="104"/>
                  </a:moveTo>
                  <a:lnTo>
                    <a:pt x="390" y="104"/>
                  </a:lnTo>
                  <a:lnTo>
                    <a:pt x="391" y="104"/>
                  </a:lnTo>
                  <a:lnTo>
                    <a:pt x="393" y="106"/>
                  </a:lnTo>
                  <a:lnTo>
                    <a:pt x="395" y="106"/>
                  </a:lnTo>
                  <a:lnTo>
                    <a:pt x="397" y="108"/>
                  </a:lnTo>
                  <a:lnTo>
                    <a:pt x="398" y="111"/>
                  </a:lnTo>
                  <a:lnTo>
                    <a:pt x="400" y="113"/>
                  </a:lnTo>
                  <a:lnTo>
                    <a:pt x="400" y="118"/>
                  </a:lnTo>
                  <a:lnTo>
                    <a:pt x="400" y="123"/>
                  </a:lnTo>
                  <a:lnTo>
                    <a:pt x="397" y="134"/>
                  </a:lnTo>
                  <a:lnTo>
                    <a:pt x="395" y="150"/>
                  </a:lnTo>
                  <a:lnTo>
                    <a:pt x="393" y="162"/>
                  </a:lnTo>
                  <a:lnTo>
                    <a:pt x="388" y="164"/>
                  </a:lnTo>
                  <a:lnTo>
                    <a:pt x="384" y="165"/>
                  </a:lnTo>
                  <a:lnTo>
                    <a:pt x="381" y="169"/>
                  </a:lnTo>
                  <a:lnTo>
                    <a:pt x="377" y="169"/>
                  </a:lnTo>
                  <a:lnTo>
                    <a:pt x="377" y="167"/>
                  </a:lnTo>
                  <a:lnTo>
                    <a:pt x="376" y="167"/>
                  </a:lnTo>
                  <a:lnTo>
                    <a:pt x="376" y="167"/>
                  </a:lnTo>
                  <a:lnTo>
                    <a:pt x="374" y="165"/>
                  </a:lnTo>
                  <a:lnTo>
                    <a:pt x="370" y="162"/>
                  </a:lnTo>
                  <a:lnTo>
                    <a:pt x="369" y="158"/>
                  </a:lnTo>
                  <a:lnTo>
                    <a:pt x="369" y="153"/>
                  </a:lnTo>
                  <a:lnTo>
                    <a:pt x="369" y="150"/>
                  </a:lnTo>
                  <a:lnTo>
                    <a:pt x="365" y="146"/>
                  </a:lnTo>
                  <a:lnTo>
                    <a:pt x="358" y="141"/>
                  </a:lnTo>
                  <a:lnTo>
                    <a:pt x="349" y="139"/>
                  </a:lnTo>
                  <a:lnTo>
                    <a:pt x="341" y="141"/>
                  </a:lnTo>
                  <a:lnTo>
                    <a:pt x="332" y="139"/>
                  </a:lnTo>
                  <a:lnTo>
                    <a:pt x="323" y="134"/>
                  </a:lnTo>
                  <a:lnTo>
                    <a:pt x="316" y="123"/>
                  </a:lnTo>
                  <a:lnTo>
                    <a:pt x="320" y="123"/>
                  </a:lnTo>
                  <a:lnTo>
                    <a:pt x="322" y="120"/>
                  </a:lnTo>
                  <a:lnTo>
                    <a:pt x="323" y="118"/>
                  </a:lnTo>
                  <a:lnTo>
                    <a:pt x="323" y="117"/>
                  </a:lnTo>
                  <a:lnTo>
                    <a:pt x="325" y="117"/>
                  </a:lnTo>
                  <a:lnTo>
                    <a:pt x="327" y="117"/>
                  </a:lnTo>
                  <a:lnTo>
                    <a:pt x="330" y="117"/>
                  </a:lnTo>
                  <a:lnTo>
                    <a:pt x="336" y="115"/>
                  </a:lnTo>
                  <a:lnTo>
                    <a:pt x="346" y="118"/>
                  </a:lnTo>
                  <a:lnTo>
                    <a:pt x="358" y="117"/>
                  </a:lnTo>
                  <a:lnTo>
                    <a:pt x="372" y="115"/>
                  </a:lnTo>
                  <a:lnTo>
                    <a:pt x="384" y="115"/>
                  </a:lnTo>
                  <a:lnTo>
                    <a:pt x="384" y="104"/>
                  </a:lnTo>
                  <a:close/>
                  <a:moveTo>
                    <a:pt x="255" y="101"/>
                  </a:moveTo>
                  <a:lnTo>
                    <a:pt x="257" y="104"/>
                  </a:lnTo>
                  <a:lnTo>
                    <a:pt x="259" y="106"/>
                  </a:lnTo>
                  <a:lnTo>
                    <a:pt x="260" y="110"/>
                  </a:lnTo>
                  <a:lnTo>
                    <a:pt x="260" y="113"/>
                  </a:lnTo>
                  <a:lnTo>
                    <a:pt x="262" y="117"/>
                  </a:lnTo>
                  <a:lnTo>
                    <a:pt x="262" y="123"/>
                  </a:lnTo>
                  <a:lnTo>
                    <a:pt x="259" y="123"/>
                  </a:lnTo>
                  <a:lnTo>
                    <a:pt x="259" y="127"/>
                  </a:lnTo>
                  <a:lnTo>
                    <a:pt x="262" y="127"/>
                  </a:lnTo>
                  <a:lnTo>
                    <a:pt x="267" y="129"/>
                  </a:lnTo>
                  <a:lnTo>
                    <a:pt x="273" y="130"/>
                  </a:lnTo>
                  <a:lnTo>
                    <a:pt x="278" y="130"/>
                  </a:lnTo>
                  <a:lnTo>
                    <a:pt x="285" y="130"/>
                  </a:lnTo>
                  <a:lnTo>
                    <a:pt x="288" y="127"/>
                  </a:lnTo>
                  <a:lnTo>
                    <a:pt x="290" y="125"/>
                  </a:lnTo>
                  <a:lnTo>
                    <a:pt x="290" y="125"/>
                  </a:lnTo>
                  <a:lnTo>
                    <a:pt x="292" y="125"/>
                  </a:lnTo>
                  <a:lnTo>
                    <a:pt x="294" y="125"/>
                  </a:lnTo>
                  <a:lnTo>
                    <a:pt x="297" y="127"/>
                  </a:lnTo>
                  <a:lnTo>
                    <a:pt x="299" y="129"/>
                  </a:lnTo>
                  <a:lnTo>
                    <a:pt x="299" y="130"/>
                  </a:lnTo>
                  <a:lnTo>
                    <a:pt x="299" y="132"/>
                  </a:lnTo>
                  <a:lnTo>
                    <a:pt x="301" y="134"/>
                  </a:lnTo>
                  <a:lnTo>
                    <a:pt x="301" y="137"/>
                  </a:lnTo>
                  <a:lnTo>
                    <a:pt x="299" y="141"/>
                  </a:lnTo>
                  <a:lnTo>
                    <a:pt x="299" y="143"/>
                  </a:lnTo>
                  <a:lnTo>
                    <a:pt x="299" y="143"/>
                  </a:lnTo>
                  <a:lnTo>
                    <a:pt x="299" y="144"/>
                  </a:lnTo>
                  <a:lnTo>
                    <a:pt x="299" y="146"/>
                  </a:lnTo>
                  <a:lnTo>
                    <a:pt x="297" y="150"/>
                  </a:lnTo>
                  <a:lnTo>
                    <a:pt x="287" y="155"/>
                  </a:lnTo>
                  <a:lnTo>
                    <a:pt x="274" y="155"/>
                  </a:lnTo>
                  <a:lnTo>
                    <a:pt x="260" y="155"/>
                  </a:lnTo>
                  <a:lnTo>
                    <a:pt x="246" y="158"/>
                  </a:lnTo>
                  <a:lnTo>
                    <a:pt x="236" y="165"/>
                  </a:lnTo>
                  <a:lnTo>
                    <a:pt x="224" y="174"/>
                  </a:lnTo>
                  <a:lnTo>
                    <a:pt x="213" y="183"/>
                  </a:lnTo>
                  <a:lnTo>
                    <a:pt x="198" y="188"/>
                  </a:lnTo>
                  <a:lnTo>
                    <a:pt x="196" y="185"/>
                  </a:lnTo>
                  <a:lnTo>
                    <a:pt x="194" y="181"/>
                  </a:lnTo>
                  <a:lnTo>
                    <a:pt x="194" y="178"/>
                  </a:lnTo>
                  <a:lnTo>
                    <a:pt x="192" y="172"/>
                  </a:lnTo>
                  <a:lnTo>
                    <a:pt x="198" y="169"/>
                  </a:lnTo>
                  <a:lnTo>
                    <a:pt x="203" y="165"/>
                  </a:lnTo>
                  <a:lnTo>
                    <a:pt x="206" y="160"/>
                  </a:lnTo>
                  <a:lnTo>
                    <a:pt x="210" y="155"/>
                  </a:lnTo>
                  <a:lnTo>
                    <a:pt x="212" y="150"/>
                  </a:lnTo>
                  <a:lnTo>
                    <a:pt x="192" y="150"/>
                  </a:lnTo>
                  <a:lnTo>
                    <a:pt x="180" y="155"/>
                  </a:lnTo>
                  <a:lnTo>
                    <a:pt x="166" y="157"/>
                  </a:lnTo>
                  <a:lnTo>
                    <a:pt x="150" y="155"/>
                  </a:lnTo>
                  <a:lnTo>
                    <a:pt x="140" y="150"/>
                  </a:lnTo>
                  <a:lnTo>
                    <a:pt x="135" y="150"/>
                  </a:lnTo>
                  <a:lnTo>
                    <a:pt x="135" y="146"/>
                  </a:lnTo>
                  <a:lnTo>
                    <a:pt x="140" y="144"/>
                  </a:lnTo>
                  <a:lnTo>
                    <a:pt x="144" y="143"/>
                  </a:lnTo>
                  <a:lnTo>
                    <a:pt x="145" y="141"/>
                  </a:lnTo>
                  <a:lnTo>
                    <a:pt x="149" y="139"/>
                  </a:lnTo>
                  <a:lnTo>
                    <a:pt x="150" y="134"/>
                  </a:lnTo>
                  <a:lnTo>
                    <a:pt x="147" y="134"/>
                  </a:lnTo>
                  <a:lnTo>
                    <a:pt x="147" y="130"/>
                  </a:lnTo>
                  <a:lnTo>
                    <a:pt x="152" y="130"/>
                  </a:lnTo>
                  <a:lnTo>
                    <a:pt x="156" y="129"/>
                  </a:lnTo>
                  <a:lnTo>
                    <a:pt x="159" y="129"/>
                  </a:lnTo>
                  <a:lnTo>
                    <a:pt x="163" y="127"/>
                  </a:lnTo>
                  <a:lnTo>
                    <a:pt x="161" y="125"/>
                  </a:lnTo>
                  <a:lnTo>
                    <a:pt x="159" y="123"/>
                  </a:lnTo>
                  <a:lnTo>
                    <a:pt x="157" y="122"/>
                  </a:lnTo>
                  <a:lnTo>
                    <a:pt x="157" y="120"/>
                  </a:lnTo>
                  <a:lnTo>
                    <a:pt x="156" y="118"/>
                  </a:lnTo>
                  <a:lnTo>
                    <a:pt x="154" y="115"/>
                  </a:lnTo>
                  <a:lnTo>
                    <a:pt x="157" y="115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61" y="113"/>
                  </a:lnTo>
                  <a:lnTo>
                    <a:pt x="163" y="111"/>
                  </a:lnTo>
                  <a:lnTo>
                    <a:pt x="182" y="117"/>
                  </a:lnTo>
                  <a:lnTo>
                    <a:pt x="198" y="123"/>
                  </a:lnTo>
                  <a:lnTo>
                    <a:pt x="212" y="130"/>
                  </a:lnTo>
                  <a:lnTo>
                    <a:pt x="227" y="136"/>
                  </a:lnTo>
                  <a:lnTo>
                    <a:pt x="246" y="137"/>
                  </a:lnTo>
                  <a:lnTo>
                    <a:pt x="243" y="129"/>
                  </a:lnTo>
                  <a:lnTo>
                    <a:pt x="240" y="122"/>
                  </a:lnTo>
                  <a:lnTo>
                    <a:pt x="238" y="117"/>
                  </a:lnTo>
                  <a:lnTo>
                    <a:pt x="236" y="104"/>
                  </a:lnTo>
                  <a:lnTo>
                    <a:pt x="240" y="103"/>
                  </a:lnTo>
                  <a:lnTo>
                    <a:pt x="243" y="101"/>
                  </a:lnTo>
                  <a:lnTo>
                    <a:pt x="248" y="101"/>
                  </a:lnTo>
                  <a:lnTo>
                    <a:pt x="255" y="101"/>
                  </a:lnTo>
                  <a:close/>
                  <a:moveTo>
                    <a:pt x="742" y="80"/>
                  </a:moveTo>
                  <a:lnTo>
                    <a:pt x="754" y="85"/>
                  </a:lnTo>
                  <a:lnTo>
                    <a:pt x="754" y="89"/>
                  </a:lnTo>
                  <a:lnTo>
                    <a:pt x="749" y="89"/>
                  </a:lnTo>
                  <a:lnTo>
                    <a:pt x="746" y="89"/>
                  </a:lnTo>
                  <a:lnTo>
                    <a:pt x="744" y="89"/>
                  </a:lnTo>
                  <a:lnTo>
                    <a:pt x="742" y="87"/>
                  </a:lnTo>
                  <a:lnTo>
                    <a:pt x="742" y="87"/>
                  </a:lnTo>
                  <a:lnTo>
                    <a:pt x="742" y="85"/>
                  </a:lnTo>
                  <a:lnTo>
                    <a:pt x="742" y="80"/>
                  </a:lnTo>
                  <a:close/>
                  <a:moveTo>
                    <a:pt x="140" y="80"/>
                  </a:moveTo>
                  <a:lnTo>
                    <a:pt x="140" y="87"/>
                  </a:lnTo>
                  <a:lnTo>
                    <a:pt x="140" y="92"/>
                  </a:lnTo>
                  <a:lnTo>
                    <a:pt x="142" y="97"/>
                  </a:lnTo>
                  <a:lnTo>
                    <a:pt x="140" y="101"/>
                  </a:lnTo>
                  <a:lnTo>
                    <a:pt x="140" y="104"/>
                  </a:lnTo>
                  <a:lnTo>
                    <a:pt x="135" y="108"/>
                  </a:lnTo>
                  <a:lnTo>
                    <a:pt x="130" y="111"/>
                  </a:lnTo>
                  <a:lnTo>
                    <a:pt x="124" y="115"/>
                  </a:lnTo>
                  <a:lnTo>
                    <a:pt x="121" y="120"/>
                  </a:lnTo>
                  <a:lnTo>
                    <a:pt x="114" y="117"/>
                  </a:lnTo>
                  <a:lnTo>
                    <a:pt x="110" y="115"/>
                  </a:lnTo>
                  <a:lnTo>
                    <a:pt x="107" y="113"/>
                  </a:lnTo>
                  <a:lnTo>
                    <a:pt x="105" y="111"/>
                  </a:lnTo>
                  <a:lnTo>
                    <a:pt x="102" y="108"/>
                  </a:lnTo>
                  <a:lnTo>
                    <a:pt x="100" y="125"/>
                  </a:lnTo>
                  <a:lnTo>
                    <a:pt x="95" y="134"/>
                  </a:lnTo>
                  <a:lnTo>
                    <a:pt x="82" y="137"/>
                  </a:lnTo>
                  <a:lnTo>
                    <a:pt x="72" y="137"/>
                  </a:lnTo>
                  <a:lnTo>
                    <a:pt x="61" y="137"/>
                  </a:lnTo>
                  <a:lnTo>
                    <a:pt x="48" y="137"/>
                  </a:lnTo>
                  <a:lnTo>
                    <a:pt x="48" y="123"/>
                  </a:lnTo>
                  <a:lnTo>
                    <a:pt x="67" y="110"/>
                  </a:lnTo>
                  <a:lnTo>
                    <a:pt x="88" y="97"/>
                  </a:lnTo>
                  <a:lnTo>
                    <a:pt x="112" y="87"/>
                  </a:lnTo>
                  <a:lnTo>
                    <a:pt x="140" y="80"/>
                  </a:lnTo>
                  <a:close/>
                  <a:moveTo>
                    <a:pt x="3671" y="80"/>
                  </a:moveTo>
                  <a:lnTo>
                    <a:pt x="3680" y="80"/>
                  </a:lnTo>
                  <a:lnTo>
                    <a:pt x="3683" y="89"/>
                  </a:lnTo>
                  <a:lnTo>
                    <a:pt x="3683" y="99"/>
                  </a:lnTo>
                  <a:lnTo>
                    <a:pt x="3683" y="111"/>
                  </a:lnTo>
                  <a:lnTo>
                    <a:pt x="3699" y="106"/>
                  </a:lnTo>
                  <a:lnTo>
                    <a:pt x="3711" y="99"/>
                  </a:lnTo>
                  <a:lnTo>
                    <a:pt x="3725" y="92"/>
                  </a:lnTo>
                  <a:lnTo>
                    <a:pt x="3725" y="146"/>
                  </a:lnTo>
                  <a:lnTo>
                    <a:pt x="3725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3" y="148"/>
                  </a:lnTo>
                  <a:lnTo>
                    <a:pt x="3722" y="150"/>
                  </a:lnTo>
                  <a:lnTo>
                    <a:pt x="3709" y="150"/>
                  </a:lnTo>
                  <a:lnTo>
                    <a:pt x="3692" y="151"/>
                  </a:lnTo>
                  <a:lnTo>
                    <a:pt x="3675" y="153"/>
                  </a:lnTo>
                  <a:lnTo>
                    <a:pt x="3661" y="155"/>
                  </a:lnTo>
                  <a:lnTo>
                    <a:pt x="3650" y="157"/>
                  </a:lnTo>
                  <a:lnTo>
                    <a:pt x="3645" y="158"/>
                  </a:lnTo>
                  <a:lnTo>
                    <a:pt x="3633" y="148"/>
                  </a:lnTo>
                  <a:lnTo>
                    <a:pt x="3624" y="134"/>
                  </a:lnTo>
                  <a:lnTo>
                    <a:pt x="3619" y="115"/>
                  </a:lnTo>
                  <a:lnTo>
                    <a:pt x="3620" y="110"/>
                  </a:lnTo>
                  <a:lnTo>
                    <a:pt x="3622" y="106"/>
                  </a:lnTo>
                  <a:lnTo>
                    <a:pt x="3624" y="103"/>
                  </a:lnTo>
                  <a:lnTo>
                    <a:pt x="3626" y="99"/>
                  </a:lnTo>
                  <a:lnTo>
                    <a:pt x="3627" y="96"/>
                  </a:lnTo>
                  <a:lnTo>
                    <a:pt x="3634" y="92"/>
                  </a:lnTo>
                  <a:lnTo>
                    <a:pt x="3643" y="87"/>
                  </a:lnTo>
                  <a:lnTo>
                    <a:pt x="3657" y="82"/>
                  </a:lnTo>
                  <a:lnTo>
                    <a:pt x="3671" y="80"/>
                  </a:lnTo>
                  <a:close/>
                  <a:moveTo>
                    <a:pt x="458" y="73"/>
                  </a:moveTo>
                  <a:lnTo>
                    <a:pt x="461" y="83"/>
                  </a:lnTo>
                  <a:lnTo>
                    <a:pt x="468" y="87"/>
                  </a:lnTo>
                  <a:lnTo>
                    <a:pt x="479" y="87"/>
                  </a:lnTo>
                  <a:lnTo>
                    <a:pt x="496" y="85"/>
                  </a:lnTo>
                  <a:lnTo>
                    <a:pt x="496" y="89"/>
                  </a:lnTo>
                  <a:lnTo>
                    <a:pt x="498" y="94"/>
                  </a:lnTo>
                  <a:lnTo>
                    <a:pt x="500" y="99"/>
                  </a:lnTo>
                  <a:lnTo>
                    <a:pt x="500" y="103"/>
                  </a:lnTo>
                  <a:lnTo>
                    <a:pt x="500" y="108"/>
                  </a:lnTo>
                  <a:lnTo>
                    <a:pt x="500" y="111"/>
                  </a:lnTo>
                  <a:lnTo>
                    <a:pt x="519" y="122"/>
                  </a:lnTo>
                  <a:lnTo>
                    <a:pt x="541" y="127"/>
                  </a:lnTo>
                  <a:lnTo>
                    <a:pt x="566" y="127"/>
                  </a:lnTo>
                  <a:lnTo>
                    <a:pt x="590" y="127"/>
                  </a:lnTo>
                  <a:lnTo>
                    <a:pt x="617" y="125"/>
                  </a:lnTo>
                  <a:lnTo>
                    <a:pt x="639" y="127"/>
                  </a:lnTo>
                  <a:lnTo>
                    <a:pt x="639" y="132"/>
                  </a:lnTo>
                  <a:lnTo>
                    <a:pt x="641" y="137"/>
                  </a:lnTo>
                  <a:lnTo>
                    <a:pt x="643" y="141"/>
                  </a:lnTo>
                  <a:lnTo>
                    <a:pt x="643" y="143"/>
                  </a:lnTo>
                  <a:lnTo>
                    <a:pt x="643" y="146"/>
                  </a:lnTo>
                  <a:lnTo>
                    <a:pt x="643" y="150"/>
                  </a:lnTo>
                  <a:lnTo>
                    <a:pt x="639" y="162"/>
                  </a:lnTo>
                  <a:lnTo>
                    <a:pt x="629" y="162"/>
                  </a:lnTo>
                  <a:lnTo>
                    <a:pt x="617" y="160"/>
                  </a:lnTo>
                  <a:lnTo>
                    <a:pt x="608" y="158"/>
                  </a:lnTo>
                  <a:lnTo>
                    <a:pt x="604" y="158"/>
                  </a:lnTo>
                  <a:lnTo>
                    <a:pt x="601" y="160"/>
                  </a:lnTo>
                  <a:lnTo>
                    <a:pt x="599" y="164"/>
                  </a:lnTo>
                  <a:lnTo>
                    <a:pt x="597" y="165"/>
                  </a:lnTo>
                  <a:lnTo>
                    <a:pt x="594" y="165"/>
                  </a:lnTo>
                  <a:lnTo>
                    <a:pt x="592" y="167"/>
                  </a:lnTo>
                  <a:lnTo>
                    <a:pt x="587" y="169"/>
                  </a:lnTo>
                  <a:lnTo>
                    <a:pt x="582" y="169"/>
                  </a:lnTo>
                  <a:lnTo>
                    <a:pt x="576" y="171"/>
                  </a:lnTo>
                  <a:lnTo>
                    <a:pt x="573" y="172"/>
                  </a:lnTo>
                  <a:lnTo>
                    <a:pt x="568" y="172"/>
                  </a:lnTo>
                  <a:lnTo>
                    <a:pt x="562" y="172"/>
                  </a:lnTo>
                  <a:lnTo>
                    <a:pt x="559" y="167"/>
                  </a:lnTo>
                  <a:lnTo>
                    <a:pt x="557" y="162"/>
                  </a:lnTo>
                  <a:lnTo>
                    <a:pt x="554" y="158"/>
                  </a:lnTo>
                  <a:lnTo>
                    <a:pt x="554" y="162"/>
                  </a:lnTo>
                  <a:lnTo>
                    <a:pt x="550" y="165"/>
                  </a:lnTo>
                  <a:lnTo>
                    <a:pt x="548" y="169"/>
                  </a:lnTo>
                  <a:lnTo>
                    <a:pt x="547" y="172"/>
                  </a:lnTo>
                  <a:lnTo>
                    <a:pt x="538" y="172"/>
                  </a:lnTo>
                  <a:lnTo>
                    <a:pt x="534" y="167"/>
                  </a:lnTo>
                  <a:lnTo>
                    <a:pt x="531" y="160"/>
                  </a:lnTo>
                  <a:lnTo>
                    <a:pt x="528" y="153"/>
                  </a:lnTo>
                  <a:lnTo>
                    <a:pt x="526" y="158"/>
                  </a:lnTo>
                  <a:lnTo>
                    <a:pt x="524" y="162"/>
                  </a:lnTo>
                  <a:lnTo>
                    <a:pt x="522" y="164"/>
                  </a:lnTo>
                  <a:lnTo>
                    <a:pt x="522" y="164"/>
                  </a:lnTo>
                  <a:lnTo>
                    <a:pt x="519" y="164"/>
                  </a:lnTo>
                  <a:lnTo>
                    <a:pt x="515" y="162"/>
                  </a:lnTo>
                  <a:lnTo>
                    <a:pt x="512" y="160"/>
                  </a:lnTo>
                  <a:lnTo>
                    <a:pt x="510" y="158"/>
                  </a:lnTo>
                  <a:lnTo>
                    <a:pt x="510" y="157"/>
                  </a:lnTo>
                  <a:lnTo>
                    <a:pt x="510" y="155"/>
                  </a:lnTo>
                  <a:lnTo>
                    <a:pt x="510" y="153"/>
                  </a:lnTo>
                  <a:lnTo>
                    <a:pt x="510" y="151"/>
                  </a:lnTo>
                  <a:lnTo>
                    <a:pt x="508" y="150"/>
                  </a:lnTo>
                  <a:lnTo>
                    <a:pt x="507" y="150"/>
                  </a:lnTo>
                  <a:lnTo>
                    <a:pt x="505" y="151"/>
                  </a:lnTo>
                  <a:lnTo>
                    <a:pt x="501" y="151"/>
                  </a:lnTo>
                  <a:lnTo>
                    <a:pt x="496" y="153"/>
                  </a:lnTo>
                  <a:lnTo>
                    <a:pt x="493" y="153"/>
                  </a:lnTo>
                  <a:lnTo>
                    <a:pt x="487" y="155"/>
                  </a:lnTo>
                  <a:lnTo>
                    <a:pt x="486" y="153"/>
                  </a:lnTo>
                  <a:lnTo>
                    <a:pt x="484" y="153"/>
                  </a:lnTo>
                  <a:lnTo>
                    <a:pt x="480" y="151"/>
                  </a:lnTo>
                  <a:lnTo>
                    <a:pt x="479" y="150"/>
                  </a:lnTo>
                  <a:lnTo>
                    <a:pt x="475" y="148"/>
                  </a:lnTo>
                  <a:lnTo>
                    <a:pt x="473" y="146"/>
                  </a:lnTo>
                  <a:lnTo>
                    <a:pt x="475" y="136"/>
                  </a:lnTo>
                  <a:lnTo>
                    <a:pt x="473" y="129"/>
                  </a:lnTo>
                  <a:lnTo>
                    <a:pt x="470" y="123"/>
                  </a:lnTo>
                  <a:lnTo>
                    <a:pt x="466" y="115"/>
                  </a:lnTo>
                  <a:lnTo>
                    <a:pt x="466" y="104"/>
                  </a:lnTo>
                  <a:lnTo>
                    <a:pt x="449" y="103"/>
                  </a:lnTo>
                  <a:lnTo>
                    <a:pt x="433" y="97"/>
                  </a:lnTo>
                  <a:lnTo>
                    <a:pt x="419" y="92"/>
                  </a:lnTo>
                  <a:lnTo>
                    <a:pt x="418" y="90"/>
                  </a:lnTo>
                  <a:lnTo>
                    <a:pt x="418" y="89"/>
                  </a:lnTo>
                  <a:lnTo>
                    <a:pt x="418" y="87"/>
                  </a:lnTo>
                  <a:lnTo>
                    <a:pt x="416" y="85"/>
                  </a:lnTo>
                  <a:lnTo>
                    <a:pt x="416" y="80"/>
                  </a:lnTo>
                  <a:lnTo>
                    <a:pt x="423" y="78"/>
                  </a:lnTo>
                  <a:lnTo>
                    <a:pt x="432" y="78"/>
                  </a:lnTo>
                  <a:lnTo>
                    <a:pt x="442" y="76"/>
                  </a:lnTo>
                  <a:lnTo>
                    <a:pt x="445" y="75"/>
                  </a:lnTo>
                  <a:lnTo>
                    <a:pt x="449" y="75"/>
                  </a:lnTo>
                  <a:lnTo>
                    <a:pt x="452" y="73"/>
                  </a:lnTo>
                  <a:lnTo>
                    <a:pt x="458" y="73"/>
                  </a:lnTo>
                  <a:close/>
                  <a:moveTo>
                    <a:pt x="377" y="73"/>
                  </a:moveTo>
                  <a:lnTo>
                    <a:pt x="409" y="73"/>
                  </a:lnTo>
                  <a:lnTo>
                    <a:pt x="409" y="76"/>
                  </a:lnTo>
                  <a:lnTo>
                    <a:pt x="411" y="80"/>
                  </a:lnTo>
                  <a:lnTo>
                    <a:pt x="411" y="83"/>
                  </a:lnTo>
                  <a:lnTo>
                    <a:pt x="412" y="89"/>
                  </a:lnTo>
                  <a:lnTo>
                    <a:pt x="404" y="89"/>
                  </a:lnTo>
                  <a:lnTo>
                    <a:pt x="400" y="89"/>
                  </a:lnTo>
                  <a:lnTo>
                    <a:pt x="397" y="89"/>
                  </a:lnTo>
                  <a:lnTo>
                    <a:pt x="390" y="87"/>
                  </a:lnTo>
                  <a:lnTo>
                    <a:pt x="384" y="87"/>
                  </a:lnTo>
                  <a:lnTo>
                    <a:pt x="377" y="85"/>
                  </a:lnTo>
                  <a:lnTo>
                    <a:pt x="377" y="73"/>
                  </a:lnTo>
                  <a:close/>
                  <a:moveTo>
                    <a:pt x="301" y="69"/>
                  </a:moveTo>
                  <a:lnTo>
                    <a:pt x="308" y="73"/>
                  </a:lnTo>
                  <a:lnTo>
                    <a:pt x="315" y="76"/>
                  </a:lnTo>
                  <a:lnTo>
                    <a:pt x="318" y="82"/>
                  </a:lnTo>
                  <a:lnTo>
                    <a:pt x="322" y="89"/>
                  </a:lnTo>
                  <a:lnTo>
                    <a:pt x="323" y="96"/>
                  </a:lnTo>
                  <a:lnTo>
                    <a:pt x="313" y="96"/>
                  </a:lnTo>
                  <a:lnTo>
                    <a:pt x="313" y="92"/>
                  </a:lnTo>
                  <a:lnTo>
                    <a:pt x="308" y="89"/>
                  </a:lnTo>
                  <a:lnTo>
                    <a:pt x="306" y="85"/>
                  </a:lnTo>
                  <a:lnTo>
                    <a:pt x="304" y="82"/>
                  </a:lnTo>
                  <a:lnTo>
                    <a:pt x="302" y="76"/>
                  </a:lnTo>
                  <a:lnTo>
                    <a:pt x="301" y="69"/>
                  </a:lnTo>
                  <a:close/>
                  <a:moveTo>
                    <a:pt x="489" y="61"/>
                  </a:moveTo>
                  <a:lnTo>
                    <a:pt x="505" y="61"/>
                  </a:lnTo>
                  <a:lnTo>
                    <a:pt x="505" y="69"/>
                  </a:lnTo>
                  <a:lnTo>
                    <a:pt x="489" y="69"/>
                  </a:lnTo>
                  <a:lnTo>
                    <a:pt x="489" y="61"/>
                  </a:lnTo>
                  <a:close/>
                  <a:moveTo>
                    <a:pt x="192" y="61"/>
                  </a:moveTo>
                  <a:lnTo>
                    <a:pt x="201" y="62"/>
                  </a:lnTo>
                  <a:lnTo>
                    <a:pt x="208" y="62"/>
                  </a:lnTo>
                  <a:lnTo>
                    <a:pt x="215" y="64"/>
                  </a:lnTo>
                  <a:lnTo>
                    <a:pt x="220" y="66"/>
                  </a:lnTo>
                  <a:lnTo>
                    <a:pt x="217" y="71"/>
                  </a:lnTo>
                  <a:lnTo>
                    <a:pt x="213" y="76"/>
                  </a:lnTo>
                  <a:lnTo>
                    <a:pt x="210" y="80"/>
                  </a:lnTo>
                  <a:lnTo>
                    <a:pt x="205" y="85"/>
                  </a:lnTo>
                  <a:lnTo>
                    <a:pt x="199" y="89"/>
                  </a:lnTo>
                  <a:lnTo>
                    <a:pt x="194" y="90"/>
                  </a:lnTo>
                  <a:lnTo>
                    <a:pt x="191" y="90"/>
                  </a:lnTo>
                  <a:lnTo>
                    <a:pt x="185" y="89"/>
                  </a:lnTo>
                  <a:lnTo>
                    <a:pt x="182" y="85"/>
                  </a:lnTo>
                  <a:lnTo>
                    <a:pt x="180" y="82"/>
                  </a:lnTo>
                  <a:lnTo>
                    <a:pt x="178" y="78"/>
                  </a:lnTo>
                  <a:lnTo>
                    <a:pt x="178" y="73"/>
                  </a:lnTo>
                  <a:lnTo>
                    <a:pt x="185" y="68"/>
                  </a:lnTo>
                  <a:lnTo>
                    <a:pt x="192" y="61"/>
                  </a:lnTo>
                  <a:close/>
                  <a:moveTo>
                    <a:pt x="435" y="54"/>
                  </a:moveTo>
                  <a:lnTo>
                    <a:pt x="440" y="54"/>
                  </a:lnTo>
                  <a:lnTo>
                    <a:pt x="444" y="54"/>
                  </a:lnTo>
                  <a:lnTo>
                    <a:pt x="447" y="54"/>
                  </a:lnTo>
                  <a:lnTo>
                    <a:pt x="449" y="54"/>
                  </a:lnTo>
                  <a:lnTo>
                    <a:pt x="452" y="54"/>
                  </a:lnTo>
                  <a:lnTo>
                    <a:pt x="456" y="54"/>
                  </a:lnTo>
                  <a:lnTo>
                    <a:pt x="461" y="54"/>
                  </a:lnTo>
                  <a:lnTo>
                    <a:pt x="461" y="61"/>
                  </a:lnTo>
                  <a:lnTo>
                    <a:pt x="438" y="66"/>
                  </a:lnTo>
                  <a:lnTo>
                    <a:pt x="435" y="54"/>
                  </a:lnTo>
                  <a:close/>
                  <a:moveTo>
                    <a:pt x="220" y="43"/>
                  </a:moveTo>
                  <a:lnTo>
                    <a:pt x="227" y="45"/>
                  </a:lnTo>
                  <a:lnTo>
                    <a:pt x="234" y="47"/>
                  </a:lnTo>
                  <a:lnTo>
                    <a:pt x="240" y="50"/>
                  </a:lnTo>
                  <a:lnTo>
                    <a:pt x="236" y="50"/>
                  </a:lnTo>
                  <a:lnTo>
                    <a:pt x="227" y="54"/>
                  </a:lnTo>
                  <a:lnTo>
                    <a:pt x="217" y="54"/>
                  </a:lnTo>
                  <a:lnTo>
                    <a:pt x="205" y="54"/>
                  </a:lnTo>
                  <a:lnTo>
                    <a:pt x="205" y="50"/>
                  </a:lnTo>
                  <a:lnTo>
                    <a:pt x="208" y="50"/>
                  </a:lnTo>
                  <a:lnTo>
                    <a:pt x="212" y="47"/>
                  </a:lnTo>
                  <a:lnTo>
                    <a:pt x="217" y="45"/>
                  </a:lnTo>
                  <a:lnTo>
                    <a:pt x="220" y="43"/>
                  </a:lnTo>
                  <a:close/>
                  <a:moveTo>
                    <a:pt x="2671" y="41"/>
                  </a:moveTo>
                  <a:lnTo>
                    <a:pt x="2688" y="43"/>
                  </a:lnTo>
                  <a:lnTo>
                    <a:pt x="2692" y="47"/>
                  </a:lnTo>
                  <a:lnTo>
                    <a:pt x="2694" y="50"/>
                  </a:lnTo>
                  <a:lnTo>
                    <a:pt x="2697" y="54"/>
                  </a:lnTo>
                  <a:lnTo>
                    <a:pt x="2695" y="57"/>
                  </a:lnTo>
                  <a:lnTo>
                    <a:pt x="2695" y="59"/>
                  </a:lnTo>
                  <a:lnTo>
                    <a:pt x="2695" y="59"/>
                  </a:lnTo>
                  <a:lnTo>
                    <a:pt x="2694" y="61"/>
                  </a:lnTo>
                  <a:lnTo>
                    <a:pt x="2694" y="61"/>
                  </a:lnTo>
                  <a:lnTo>
                    <a:pt x="2683" y="75"/>
                  </a:lnTo>
                  <a:lnTo>
                    <a:pt x="2669" y="85"/>
                  </a:lnTo>
                  <a:lnTo>
                    <a:pt x="2653" y="94"/>
                  </a:lnTo>
                  <a:lnTo>
                    <a:pt x="2634" y="101"/>
                  </a:lnTo>
                  <a:lnTo>
                    <a:pt x="2617" y="108"/>
                  </a:lnTo>
                  <a:lnTo>
                    <a:pt x="2601" y="115"/>
                  </a:lnTo>
                  <a:lnTo>
                    <a:pt x="2584" y="129"/>
                  </a:lnTo>
                  <a:lnTo>
                    <a:pt x="2564" y="150"/>
                  </a:lnTo>
                  <a:lnTo>
                    <a:pt x="2544" y="174"/>
                  </a:lnTo>
                  <a:lnTo>
                    <a:pt x="2524" y="202"/>
                  </a:lnTo>
                  <a:lnTo>
                    <a:pt x="2509" y="230"/>
                  </a:lnTo>
                  <a:lnTo>
                    <a:pt x="2498" y="258"/>
                  </a:lnTo>
                  <a:lnTo>
                    <a:pt x="2493" y="284"/>
                  </a:lnTo>
                  <a:lnTo>
                    <a:pt x="2495" y="293"/>
                  </a:lnTo>
                  <a:lnTo>
                    <a:pt x="2502" y="303"/>
                  </a:lnTo>
                  <a:lnTo>
                    <a:pt x="2510" y="314"/>
                  </a:lnTo>
                  <a:lnTo>
                    <a:pt x="2521" y="322"/>
                  </a:lnTo>
                  <a:lnTo>
                    <a:pt x="2521" y="326"/>
                  </a:lnTo>
                  <a:lnTo>
                    <a:pt x="2516" y="326"/>
                  </a:lnTo>
                  <a:lnTo>
                    <a:pt x="2512" y="335"/>
                  </a:lnTo>
                  <a:lnTo>
                    <a:pt x="2498" y="329"/>
                  </a:lnTo>
                  <a:lnTo>
                    <a:pt x="2482" y="326"/>
                  </a:lnTo>
                  <a:lnTo>
                    <a:pt x="2477" y="312"/>
                  </a:lnTo>
                  <a:lnTo>
                    <a:pt x="2468" y="300"/>
                  </a:lnTo>
                  <a:lnTo>
                    <a:pt x="2460" y="291"/>
                  </a:lnTo>
                  <a:lnTo>
                    <a:pt x="2451" y="282"/>
                  </a:lnTo>
                  <a:lnTo>
                    <a:pt x="2444" y="268"/>
                  </a:lnTo>
                  <a:lnTo>
                    <a:pt x="2454" y="261"/>
                  </a:lnTo>
                  <a:lnTo>
                    <a:pt x="2460" y="258"/>
                  </a:lnTo>
                  <a:lnTo>
                    <a:pt x="2460" y="253"/>
                  </a:lnTo>
                  <a:lnTo>
                    <a:pt x="2458" y="249"/>
                  </a:lnTo>
                  <a:lnTo>
                    <a:pt x="2456" y="242"/>
                  </a:lnTo>
                  <a:lnTo>
                    <a:pt x="2458" y="235"/>
                  </a:lnTo>
                  <a:lnTo>
                    <a:pt x="2463" y="226"/>
                  </a:lnTo>
                  <a:lnTo>
                    <a:pt x="2470" y="221"/>
                  </a:lnTo>
                  <a:lnTo>
                    <a:pt x="2477" y="214"/>
                  </a:lnTo>
                  <a:lnTo>
                    <a:pt x="2482" y="204"/>
                  </a:lnTo>
                  <a:lnTo>
                    <a:pt x="2479" y="202"/>
                  </a:lnTo>
                  <a:lnTo>
                    <a:pt x="2475" y="200"/>
                  </a:lnTo>
                  <a:lnTo>
                    <a:pt x="2475" y="199"/>
                  </a:lnTo>
                  <a:lnTo>
                    <a:pt x="2474" y="199"/>
                  </a:lnTo>
                  <a:lnTo>
                    <a:pt x="2474" y="197"/>
                  </a:lnTo>
                  <a:lnTo>
                    <a:pt x="2474" y="195"/>
                  </a:lnTo>
                  <a:lnTo>
                    <a:pt x="2482" y="186"/>
                  </a:lnTo>
                  <a:lnTo>
                    <a:pt x="2491" y="178"/>
                  </a:lnTo>
                  <a:lnTo>
                    <a:pt x="2496" y="165"/>
                  </a:lnTo>
                  <a:lnTo>
                    <a:pt x="2498" y="162"/>
                  </a:lnTo>
                  <a:lnTo>
                    <a:pt x="2496" y="157"/>
                  </a:lnTo>
                  <a:lnTo>
                    <a:pt x="2496" y="153"/>
                  </a:lnTo>
                  <a:lnTo>
                    <a:pt x="2495" y="151"/>
                  </a:lnTo>
                  <a:lnTo>
                    <a:pt x="2495" y="146"/>
                  </a:lnTo>
                  <a:lnTo>
                    <a:pt x="2495" y="143"/>
                  </a:lnTo>
                  <a:lnTo>
                    <a:pt x="2496" y="137"/>
                  </a:lnTo>
                  <a:lnTo>
                    <a:pt x="2510" y="122"/>
                  </a:lnTo>
                  <a:lnTo>
                    <a:pt x="2528" y="106"/>
                  </a:lnTo>
                  <a:lnTo>
                    <a:pt x="2550" y="90"/>
                  </a:lnTo>
                  <a:lnTo>
                    <a:pt x="2573" y="78"/>
                  </a:lnTo>
                  <a:lnTo>
                    <a:pt x="2592" y="69"/>
                  </a:lnTo>
                  <a:lnTo>
                    <a:pt x="2624" y="69"/>
                  </a:lnTo>
                  <a:lnTo>
                    <a:pt x="2634" y="64"/>
                  </a:lnTo>
                  <a:lnTo>
                    <a:pt x="2641" y="59"/>
                  </a:lnTo>
                  <a:lnTo>
                    <a:pt x="2646" y="52"/>
                  </a:lnTo>
                  <a:lnTo>
                    <a:pt x="2652" y="48"/>
                  </a:lnTo>
                  <a:lnTo>
                    <a:pt x="2659" y="45"/>
                  </a:lnTo>
                  <a:lnTo>
                    <a:pt x="2671" y="41"/>
                  </a:lnTo>
                  <a:close/>
                  <a:moveTo>
                    <a:pt x="400" y="15"/>
                  </a:moveTo>
                  <a:lnTo>
                    <a:pt x="416" y="15"/>
                  </a:lnTo>
                  <a:lnTo>
                    <a:pt x="421" y="22"/>
                  </a:lnTo>
                  <a:lnTo>
                    <a:pt x="428" y="29"/>
                  </a:lnTo>
                  <a:lnTo>
                    <a:pt x="435" y="34"/>
                  </a:lnTo>
                  <a:lnTo>
                    <a:pt x="432" y="38"/>
                  </a:lnTo>
                  <a:lnTo>
                    <a:pt x="430" y="40"/>
                  </a:lnTo>
                  <a:lnTo>
                    <a:pt x="428" y="41"/>
                  </a:lnTo>
                  <a:lnTo>
                    <a:pt x="426" y="45"/>
                  </a:lnTo>
                  <a:lnTo>
                    <a:pt x="425" y="48"/>
                  </a:lnTo>
                  <a:lnTo>
                    <a:pt x="423" y="54"/>
                  </a:lnTo>
                  <a:lnTo>
                    <a:pt x="418" y="54"/>
                  </a:lnTo>
                  <a:lnTo>
                    <a:pt x="411" y="54"/>
                  </a:lnTo>
                  <a:lnTo>
                    <a:pt x="407" y="52"/>
                  </a:lnTo>
                  <a:lnTo>
                    <a:pt x="402" y="52"/>
                  </a:lnTo>
                  <a:lnTo>
                    <a:pt x="397" y="50"/>
                  </a:lnTo>
                  <a:lnTo>
                    <a:pt x="397" y="43"/>
                  </a:lnTo>
                  <a:lnTo>
                    <a:pt x="398" y="38"/>
                  </a:lnTo>
                  <a:lnTo>
                    <a:pt x="400" y="31"/>
                  </a:lnTo>
                  <a:lnTo>
                    <a:pt x="400" y="24"/>
                  </a:lnTo>
                  <a:lnTo>
                    <a:pt x="400" y="15"/>
                  </a:lnTo>
                  <a:close/>
                  <a:moveTo>
                    <a:pt x="3165" y="0"/>
                  </a:moveTo>
                  <a:lnTo>
                    <a:pt x="3184" y="0"/>
                  </a:lnTo>
                  <a:lnTo>
                    <a:pt x="3188" y="5"/>
                  </a:lnTo>
                  <a:lnTo>
                    <a:pt x="3189" y="7"/>
                  </a:lnTo>
                  <a:lnTo>
                    <a:pt x="3191" y="10"/>
                  </a:lnTo>
                  <a:lnTo>
                    <a:pt x="3195" y="14"/>
                  </a:lnTo>
                  <a:lnTo>
                    <a:pt x="3196" y="19"/>
                  </a:lnTo>
                  <a:lnTo>
                    <a:pt x="3191" y="21"/>
                  </a:lnTo>
                  <a:lnTo>
                    <a:pt x="3189" y="22"/>
                  </a:lnTo>
                  <a:lnTo>
                    <a:pt x="3186" y="24"/>
                  </a:lnTo>
                  <a:lnTo>
                    <a:pt x="3184" y="27"/>
                  </a:lnTo>
                  <a:lnTo>
                    <a:pt x="3182" y="29"/>
                  </a:lnTo>
                  <a:lnTo>
                    <a:pt x="3181" y="34"/>
                  </a:lnTo>
                  <a:lnTo>
                    <a:pt x="3195" y="38"/>
                  </a:lnTo>
                  <a:lnTo>
                    <a:pt x="3202" y="41"/>
                  </a:lnTo>
                  <a:lnTo>
                    <a:pt x="3209" y="48"/>
                  </a:lnTo>
                  <a:lnTo>
                    <a:pt x="3216" y="57"/>
                  </a:lnTo>
                  <a:lnTo>
                    <a:pt x="3228" y="52"/>
                  </a:lnTo>
                  <a:lnTo>
                    <a:pt x="3240" y="50"/>
                  </a:lnTo>
                  <a:lnTo>
                    <a:pt x="3254" y="48"/>
                  </a:lnTo>
                  <a:lnTo>
                    <a:pt x="3270" y="43"/>
                  </a:lnTo>
                  <a:lnTo>
                    <a:pt x="3271" y="41"/>
                  </a:lnTo>
                  <a:lnTo>
                    <a:pt x="3271" y="41"/>
                  </a:lnTo>
                  <a:lnTo>
                    <a:pt x="3273" y="43"/>
                  </a:lnTo>
                  <a:lnTo>
                    <a:pt x="3273" y="45"/>
                  </a:lnTo>
                  <a:lnTo>
                    <a:pt x="3273" y="47"/>
                  </a:lnTo>
                  <a:lnTo>
                    <a:pt x="3287" y="54"/>
                  </a:lnTo>
                  <a:lnTo>
                    <a:pt x="3298" y="62"/>
                  </a:lnTo>
                  <a:lnTo>
                    <a:pt x="3306" y="73"/>
                  </a:lnTo>
                  <a:lnTo>
                    <a:pt x="3315" y="85"/>
                  </a:lnTo>
                  <a:lnTo>
                    <a:pt x="3315" y="108"/>
                  </a:lnTo>
                  <a:lnTo>
                    <a:pt x="3303" y="117"/>
                  </a:lnTo>
                  <a:lnTo>
                    <a:pt x="3298" y="125"/>
                  </a:lnTo>
                  <a:lnTo>
                    <a:pt x="3294" y="134"/>
                  </a:lnTo>
                  <a:lnTo>
                    <a:pt x="3289" y="143"/>
                  </a:lnTo>
                  <a:lnTo>
                    <a:pt x="3275" y="151"/>
                  </a:lnTo>
                  <a:lnTo>
                    <a:pt x="3259" y="160"/>
                  </a:lnTo>
                  <a:lnTo>
                    <a:pt x="3243" y="171"/>
                  </a:lnTo>
                  <a:lnTo>
                    <a:pt x="3231" y="185"/>
                  </a:lnTo>
                  <a:lnTo>
                    <a:pt x="3235" y="185"/>
                  </a:lnTo>
                  <a:lnTo>
                    <a:pt x="3247" y="178"/>
                  </a:lnTo>
                  <a:lnTo>
                    <a:pt x="3261" y="176"/>
                  </a:lnTo>
                  <a:lnTo>
                    <a:pt x="3277" y="178"/>
                  </a:lnTo>
                  <a:lnTo>
                    <a:pt x="3277" y="181"/>
                  </a:lnTo>
                  <a:lnTo>
                    <a:pt x="3275" y="185"/>
                  </a:lnTo>
                  <a:lnTo>
                    <a:pt x="3275" y="186"/>
                  </a:lnTo>
                  <a:lnTo>
                    <a:pt x="3275" y="188"/>
                  </a:lnTo>
                  <a:lnTo>
                    <a:pt x="3275" y="188"/>
                  </a:lnTo>
                  <a:lnTo>
                    <a:pt x="3275" y="190"/>
                  </a:lnTo>
                  <a:lnTo>
                    <a:pt x="3277" y="190"/>
                  </a:lnTo>
                  <a:lnTo>
                    <a:pt x="3280" y="192"/>
                  </a:lnTo>
                  <a:lnTo>
                    <a:pt x="3285" y="186"/>
                  </a:lnTo>
                  <a:lnTo>
                    <a:pt x="3292" y="181"/>
                  </a:lnTo>
                  <a:lnTo>
                    <a:pt x="3299" y="176"/>
                  </a:lnTo>
                  <a:lnTo>
                    <a:pt x="3308" y="172"/>
                  </a:lnTo>
                  <a:lnTo>
                    <a:pt x="3308" y="178"/>
                  </a:lnTo>
                  <a:lnTo>
                    <a:pt x="3305" y="183"/>
                  </a:lnTo>
                  <a:lnTo>
                    <a:pt x="3303" y="188"/>
                  </a:lnTo>
                  <a:lnTo>
                    <a:pt x="3301" y="195"/>
                  </a:lnTo>
                  <a:lnTo>
                    <a:pt x="3299" y="204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1" y="206"/>
                  </a:lnTo>
                  <a:lnTo>
                    <a:pt x="3303" y="206"/>
                  </a:lnTo>
                  <a:lnTo>
                    <a:pt x="3303" y="207"/>
                  </a:lnTo>
                  <a:lnTo>
                    <a:pt x="3312" y="207"/>
                  </a:lnTo>
                  <a:lnTo>
                    <a:pt x="3312" y="195"/>
                  </a:lnTo>
                  <a:lnTo>
                    <a:pt x="3329" y="193"/>
                  </a:lnTo>
                  <a:lnTo>
                    <a:pt x="3345" y="193"/>
                  </a:lnTo>
                  <a:lnTo>
                    <a:pt x="3357" y="195"/>
                  </a:lnTo>
                  <a:lnTo>
                    <a:pt x="3369" y="204"/>
                  </a:lnTo>
                  <a:lnTo>
                    <a:pt x="3369" y="206"/>
                  </a:lnTo>
                  <a:lnTo>
                    <a:pt x="3369" y="211"/>
                  </a:lnTo>
                  <a:lnTo>
                    <a:pt x="3371" y="216"/>
                  </a:lnTo>
                  <a:lnTo>
                    <a:pt x="3371" y="221"/>
                  </a:lnTo>
                  <a:lnTo>
                    <a:pt x="3373" y="226"/>
                  </a:lnTo>
                  <a:lnTo>
                    <a:pt x="3423" y="230"/>
                  </a:lnTo>
                  <a:lnTo>
                    <a:pt x="3427" y="219"/>
                  </a:lnTo>
                  <a:lnTo>
                    <a:pt x="3427" y="216"/>
                  </a:lnTo>
                  <a:lnTo>
                    <a:pt x="3427" y="214"/>
                  </a:lnTo>
                  <a:lnTo>
                    <a:pt x="3427" y="211"/>
                  </a:lnTo>
                  <a:lnTo>
                    <a:pt x="3427" y="206"/>
                  </a:lnTo>
                  <a:lnTo>
                    <a:pt x="3427" y="200"/>
                  </a:lnTo>
                  <a:lnTo>
                    <a:pt x="3430" y="199"/>
                  </a:lnTo>
                  <a:lnTo>
                    <a:pt x="3430" y="199"/>
                  </a:lnTo>
                  <a:lnTo>
                    <a:pt x="3432" y="199"/>
                  </a:lnTo>
                  <a:lnTo>
                    <a:pt x="3432" y="197"/>
                  </a:lnTo>
                  <a:lnTo>
                    <a:pt x="3434" y="195"/>
                  </a:lnTo>
                  <a:lnTo>
                    <a:pt x="3444" y="200"/>
                  </a:lnTo>
                  <a:lnTo>
                    <a:pt x="3455" y="206"/>
                  </a:lnTo>
                  <a:lnTo>
                    <a:pt x="3465" y="211"/>
                  </a:lnTo>
                  <a:lnTo>
                    <a:pt x="3476" y="202"/>
                  </a:lnTo>
                  <a:lnTo>
                    <a:pt x="3488" y="197"/>
                  </a:lnTo>
                  <a:lnTo>
                    <a:pt x="3507" y="195"/>
                  </a:lnTo>
                  <a:lnTo>
                    <a:pt x="3507" y="200"/>
                  </a:lnTo>
                  <a:lnTo>
                    <a:pt x="3510" y="200"/>
                  </a:lnTo>
                  <a:lnTo>
                    <a:pt x="3519" y="235"/>
                  </a:lnTo>
                  <a:lnTo>
                    <a:pt x="3507" y="247"/>
                  </a:lnTo>
                  <a:lnTo>
                    <a:pt x="3500" y="265"/>
                  </a:lnTo>
                  <a:lnTo>
                    <a:pt x="3502" y="268"/>
                  </a:lnTo>
                  <a:lnTo>
                    <a:pt x="3504" y="272"/>
                  </a:lnTo>
                  <a:lnTo>
                    <a:pt x="3504" y="275"/>
                  </a:lnTo>
                  <a:lnTo>
                    <a:pt x="3505" y="279"/>
                  </a:lnTo>
                  <a:lnTo>
                    <a:pt x="3507" y="284"/>
                  </a:lnTo>
                  <a:lnTo>
                    <a:pt x="3516" y="293"/>
                  </a:lnTo>
                  <a:lnTo>
                    <a:pt x="3528" y="300"/>
                  </a:lnTo>
                  <a:lnTo>
                    <a:pt x="3538" y="307"/>
                  </a:lnTo>
                  <a:lnTo>
                    <a:pt x="3538" y="307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0" y="305"/>
                  </a:lnTo>
                  <a:lnTo>
                    <a:pt x="3542" y="303"/>
                  </a:lnTo>
                  <a:lnTo>
                    <a:pt x="3547" y="295"/>
                  </a:lnTo>
                  <a:lnTo>
                    <a:pt x="3551" y="284"/>
                  </a:lnTo>
                  <a:lnTo>
                    <a:pt x="3554" y="274"/>
                  </a:lnTo>
                  <a:lnTo>
                    <a:pt x="3561" y="265"/>
                  </a:lnTo>
                  <a:lnTo>
                    <a:pt x="3561" y="274"/>
                  </a:lnTo>
                  <a:lnTo>
                    <a:pt x="3563" y="281"/>
                  </a:lnTo>
                  <a:lnTo>
                    <a:pt x="3566" y="286"/>
                  </a:lnTo>
                  <a:lnTo>
                    <a:pt x="3572" y="289"/>
                  </a:lnTo>
                  <a:lnTo>
                    <a:pt x="3579" y="291"/>
                  </a:lnTo>
                  <a:lnTo>
                    <a:pt x="3587" y="293"/>
                  </a:lnTo>
                  <a:lnTo>
                    <a:pt x="3600" y="272"/>
                  </a:lnTo>
                  <a:lnTo>
                    <a:pt x="3605" y="277"/>
                  </a:lnTo>
                  <a:lnTo>
                    <a:pt x="3610" y="281"/>
                  </a:lnTo>
                  <a:lnTo>
                    <a:pt x="3613" y="286"/>
                  </a:lnTo>
                  <a:lnTo>
                    <a:pt x="3619" y="289"/>
                  </a:lnTo>
                  <a:lnTo>
                    <a:pt x="3626" y="293"/>
                  </a:lnTo>
                  <a:lnTo>
                    <a:pt x="3629" y="289"/>
                  </a:lnTo>
                  <a:lnTo>
                    <a:pt x="3633" y="286"/>
                  </a:lnTo>
                  <a:lnTo>
                    <a:pt x="3636" y="286"/>
                  </a:lnTo>
                  <a:lnTo>
                    <a:pt x="3638" y="286"/>
                  </a:lnTo>
                  <a:lnTo>
                    <a:pt x="3643" y="286"/>
                  </a:lnTo>
                  <a:lnTo>
                    <a:pt x="3647" y="288"/>
                  </a:lnTo>
                  <a:lnTo>
                    <a:pt x="3654" y="288"/>
                  </a:lnTo>
                  <a:lnTo>
                    <a:pt x="3652" y="270"/>
                  </a:lnTo>
                  <a:lnTo>
                    <a:pt x="3648" y="258"/>
                  </a:lnTo>
                  <a:lnTo>
                    <a:pt x="3645" y="242"/>
                  </a:lnTo>
                  <a:lnTo>
                    <a:pt x="3657" y="239"/>
                  </a:lnTo>
                  <a:lnTo>
                    <a:pt x="3668" y="235"/>
                  </a:lnTo>
                  <a:lnTo>
                    <a:pt x="3685" y="235"/>
                  </a:lnTo>
                  <a:lnTo>
                    <a:pt x="3704" y="237"/>
                  </a:lnTo>
                  <a:lnTo>
                    <a:pt x="3723" y="242"/>
                  </a:lnTo>
                  <a:lnTo>
                    <a:pt x="3741" y="247"/>
                  </a:lnTo>
                  <a:lnTo>
                    <a:pt x="3757" y="253"/>
                  </a:lnTo>
                  <a:lnTo>
                    <a:pt x="3764" y="258"/>
                  </a:lnTo>
                  <a:lnTo>
                    <a:pt x="3767" y="261"/>
                  </a:lnTo>
                  <a:lnTo>
                    <a:pt x="3769" y="267"/>
                  </a:lnTo>
                  <a:lnTo>
                    <a:pt x="3769" y="270"/>
                  </a:lnTo>
                  <a:lnTo>
                    <a:pt x="3771" y="272"/>
                  </a:lnTo>
                  <a:lnTo>
                    <a:pt x="3771" y="275"/>
                  </a:lnTo>
                  <a:lnTo>
                    <a:pt x="3774" y="277"/>
                  </a:lnTo>
                  <a:lnTo>
                    <a:pt x="3778" y="279"/>
                  </a:lnTo>
                  <a:lnTo>
                    <a:pt x="3783" y="281"/>
                  </a:lnTo>
                  <a:lnTo>
                    <a:pt x="3793" y="277"/>
                  </a:lnTo>
                  <a:lnTo>
                    <a:pt x="3805" y="277"/>
                  </a:lnTo>
                  <a:lnTo>
                    <a:pt x="3818" y="277"/>
                  </a:lnTo>
                  <a:lnTo>
                    <a:pt x="3823" y="288"/>
                  </a:lnTo>
                  <a:lnTo>
                    <a:pt x="3830" y="298"/>
                  </a:lnTo>
                  <a:lnTo>
                    <a:pt x="3840" y="307"/>
                  </a:lnTo>
                  <a:lnTo>
                    <a:pt x="3853" y="312"/>
                  </a:lnTo>
                  <a:lnTo>
                    <a:pt x="3865" y="307"/>
                  </a:lnTo>
                  <a:lnTo>
                    <a:pt x="3882" y="307"/>
                  </a:lnTo>
                  <a:lnTo>
                    <a:pt x="3898" y="309"/>
                  </a:lnTo>
                  <a:lnTo>
                    <a:pt x="3914" y="312"/>
                  </a:lnTo>
                  <a:lnTo>
                    <a:pt x="3926" y="315"/>
                  </a:lnTo>
                  <a:lnTo>
                    <a:pt x="3931" y="331"/>
                  </a:lnTo>
                  <a:lnTo>
                    <a:pt x="3933" y="345"/>
                  </a:lnTo>
                  <a:lnTo>
                    <a:pt x="3936" y="357"/>
                  </a:lnTo>
                  <a:lnTo>
                    <a:pt x="3940" y="359"/>
                  </a:lnTo>
                  <a:lnTo>
                    <a:pt x="3942" y="363"/>
                  </a:lnTo>
                  <a:lnTo>
                    <a:pt x="3945" y="364"/>
                  </a:lnTo>
                  <a:lnTo>
                    <a:pt x="3978" y="361"/>
                  </a:lnTo>
                  <a:lnTo>
                    <a:pt x="4011" y="361"/>
                  </a:lnTo>
                  <a:lnTo>
                    <a:pt x="4045" y="361"/>
                  </a:lnTo>
                  <a:lnTo>
                    <a:pt x="4048" y="368"/>
                  </a:lnTo>
                  <a:lnTo>
                    <a:pt x="4053" y="373"/>
                  </a:lnTo>
                  <a:lnTo>
                    <a:pt x="4059" y="380"/>
                  </a:lnTo>
                  <a:lnTo>
                    <a:pt x="4064" y="384"/>
                  </a:lnTo>
                  <a:lnTo>
                    <a:pt x="4071" y="389"/>
                  </a:lnTo>
                  <a:lnTo>
                    <a:pt x="4071" y="384"/>
                  </a:lnTo>
                  <a:lnTo>
                    <a:pt x="4073" y="382"/>
                  </a:lnTo>
                  <a:lnTo>
                    <a:pt x="4074" y="378"/>
                  </a:lnTo>
                  <a:lnTo>
                    <a:pt x="4074" y="375"/>
                  </a:lnTo>
                  <a:lnTo>
                    <a:pt x="4076" y="370"/>
                  </a:lnTo>
                  <a:lnTo>
                    <a:pt x="4073" y="364"/>
                  </a:lnTo>
                  <a:lnTo>
                    <a:pt x="4071" y="361"/>
                  </a:lnTo>
                  <a:lnTo>
                    <a:pt x="4069" y="359"/>
                  </a:lnTo>
                  <a:lnTo>
                    <a:pt x="4069" y="356"/>
                  </a:lnTo>
                  <a:lnTo>
                    <a:pt x="4071" y="352"/>
                  </a:lnTo>
                  <a:lnTo>
                    <a:pt x="4071" y="347"/>
                  </a:lnTo>
                  <a:lnTo>
                    <a:pt x="4071" y="342"/>
                  </a:lnTo>
                  <a:lnTo>
                    <a:pt x="4088" y="345"/>
                  </a:lnTo>
                  <a:lnTo>
                    <a:pt x="4100" y="352"/>
                  </a:lnTo>
                  <a:lnTo>
                    <a:pt x="4114" y="357"/>
                  </a:lnTo>
                  <a:lnTo>
                    <a:pt x="4120" y="357"/>
                  </a:lnTo>
                  <a:lnTo>
                    <a:pt x="4125" y="357"/>
                  </a:lnTo>
                  <a:lnTo>
                    <a:pt x="4130" y="356"/>
                  </a:lnTo>
                  <a:lnTo>
                    <a:pt x="4134" y="352"/>
                  </a:lnTo>
                  <a:lnTo>
                    <a:pt x="4137" y="350"/>
                  </a:lnTo>
                  <a:lnTo>
                    <a:pt x="4141" y="349"/>
                  </a:lnTo>
                  <a:lnTo>
                    <a:pt x="4198" y="373"/>
                  </a:lnTo>
                  <a:lnTo>
                    <a:pt x="4230" y="406"/>
                  </a:lnTo>
                  <a:lnTo>
                    <a:pt x="4235" y="410"/>
                  </a:lnTo>
                  <a:lnTo>
                    <a:pt x="4240" y="410"/>
                  </a:lnTo>
                  <a:lnTo>
                    <a:pt x="4245" y="411"/>
                  </a:lnTo>
                  <a:lnTo>
                    <a:pt x="4251" y="411"/>
                  </a:lnTo>
                  <a:lnTo>
                    <a:pt x="4256" y="415"/>
                  </a:lnTo>
                  <a:lnTo>
                    <a:pt x="4266" y="424"/>
                  </a:lnTo>
                  <a:lnTo>
                    <a:pt x="4273" y="434"/>
                  </a:lnTo>
                  <a:lnTo>
                    <a:pt x="4280" y="443"/>
                  </a:lnTo>
                  <a:lnTo>
                    <a:pt x="4289" y="450"/>
                  </a:lnTo>
                  <a:lnTo>
                    <a:pt x="4306" y="453"/>
                  </a:lnTo>
                  <a:lnTo>
                    <a:pt x="4308" y="452"/>
                  </a:lnTo>
                  <a:lnTo>
                    <a:pt x="4310" y="452"/>
                  </a:lnTo>
                  <a:lnTo>
                    <a:pt x="4312" y="450"/>
                  </a:lnTo>
                  <a:lnTo>
                    <a:pt x="4313" y="450"/>
                  </a:lnTo>
                  <a:lnTo>
                    <a:pt x="4317" y="450"/>
                  </a:lnTo>
                  <a:lnTo>
                    <a:pt x="4327" y="462"/>
                  </a:lnTo>
                  <a:lnTo>
                    <a:pt x="4338" y="474"/>
                  </a:lnTo>
                  <a:lnTo>
                    <a:pt x="4347" y="487"/>
                  </a:lnTo>
                  <a:lnTo>
                    <a:pt x="4352" y="504"/>
                  </a:lnTo>
                  <a:lnTo>
                    <a:pt x="4317" y="504"/>
                  </a:lnTo>
                  <a:lnTo>
                    <a:pt x="4315" y="507"/>
                  </a:lnTo>
                  <a:lnTo>
                    <a:pt x="4312" y="511"/>
                  </a:lnTo>
                  <a:lnTo>
                    <a:pt x="4310" y="513"/>
                  </a:lnTo>
                  <a:lnTo>
                    <a:pt x="4308" y="518"/>
                  </a:lnTo>
                  <a:lnTo>
                    <a:pt x="4306" y="523"/>
                  </a:lnTo>
                  <a:lnTo>
                    <a:pt x="4310" y="525"/>
                  </a:lnTo>
                  <a:lnTo>
                    <a:pt x="4312" y="527"/>
                  </a:lnTo>
                  <a:lnTo>
                    <a:pt x="4313" y="528"/>
                  </a:lnTo>
                  <a:lnTo>
                    <a:pt x="4315" y="532"/>
                  </a:lnTo>
                  <a:lnTo>
                    <a:pt x="4315" y="534"/>
                  </a:lnTo>
                  <a:lnTo>
                    <a:pt x="4313" y="537"/>
                  </a:lnTo>
                  <a:lnTo>
                    <a:pt x="4310" y="542"/>
                  </a:lnTo>
                  <a:lnTo>
                    <a:pt x="4308" y="544"/>
                  </a:lnTo>
                  <a:lnTo>
                    <a:pt x="4305" y="546"/>
                  </a:lnTo>
                  <a:lnTo>
                    <a:pt x="4301" y="546"/>
                  </a:lnTo>
                  <a:lnTo>
                    <a:pt x="4298" y="546"/>
                  </a:lnTo>
                  <a:lnTo>
                    <a:pt x="4291" y="546"/>
                  </a:lnTo>
                  <a:lnTo>
                    <a:pt x="4284" y="535"/>
                  </a:lnTo>
                  <a:lnTo>
                    <a:pt x="4273" y="530"/>
                  </a:lnTo>
                  <a:lnTo>
                    <a:pt x="4259" y="527"/>
                  </a:lnTo>
                  <a:lnTo>
                    <a:pt x="4259" y="514"/>
                  </a:lnTo>
                  <a:lnTo>
                    <a:pt x="4256" y="513"/>
                  </a:lnTo>
                  <a:lnTo>
                    <a:pt x="4252" y="511"/>
                  </a:lnTo>
                  <a:lnTo>
                    <a:pt x="4251" y="509"/>
                  </a:lnTo>
                  <a:lnTo>
                    <a:pt x="4247" y="507"/>
                  </a:lnTo>
                  <a:lnTo>
                    <a:pt x="4240" y="507"/>
                  </a:lnTo>
                  <a:lnTo>
                    <a:pt x="4238" y="507"/>
                  </a:lnTo>
                  <a:lnTo>
                    <a:pt x="4237" y="509"/>
                  </a:lnTo>
                  <a:lnTo>
                    <a:pt x="4235" y="509"/>
                  </a:lnTo>
                  <a:lnTo>
                    <a:pt x="4233" y="509"/>
                  </a:lnTo>
                  <a:lnTo>
                    <a:pt x="4230" y="511"/>
                  </a:lnTo>
                  <a:lnTo>
                    <a:pt x="4226" y="504"/>
                  </a:lnTo>
                  <a:lnTo>
                    <a:pt x="4221" y="497"/>
                  </a:lnTo>
                  <a:lnTo>
                    <a:pt x="4217" y="492"/>
                  </a:lnTo>
                  <a:lnTo>
                    <a:pt x="4217" y="504"/>
                  </a:lnTo>
                  <a:lnTo>
                    <a:pt x="4214" y="518"/>
                  </a:lnTo>
                  <a:lnTo>
                    <a:pt x="4210" y="530"/>
                  </a:lnTo>
                  <a:lnTo>
                    <a:pt x="4202" y="537"/>
                  </a:lnTo>
                  <a:lnTo>
                    <a:pt x="4198" y="539"/>
                  </a:lnTo>
                  <a:lnTo>
                    <a:pt x="4195" y="539"/>
                  </a:lnTo>
                  <a:lnTo>
                    <a:pt x="4193" y="539"/>
                  </a:lnTo>
                  <a:lnTo>
                    <a:pt x="4191" y="539"/>
                  </a:lnTo>
                  <a:lnTo>
                    <a:pt x="4189" y="537"/>
                  </a:lnTo>
                  <a:lnTo>
                    <a:pt x="4188" y="537"/>
                  </a:lnTo>
                  <a:lnTo>
                    <a:pt x="4186" y="537"/>
                  </a:lnTo>
                  <a:lnTo>
                    <a:pt x="4184" y="539"/>
                  </a:lnTo>
                  <a:lnTo>
                    <a:pt x="4182" y="541"/>
                  </a:lnTo>
                  <a:lnTo>
                    <a:pt x="4179" y="546"/>
                  </a:lnTo>
                  <a:lnTo>
                    <a:pt x="4189" y="558"/>
                  </a:lnTo>
                  <a:lnTo>
                    <a:pt x="4200" y="579"/>
                  </a:lnTo>
                  <a:lnTo>
                    <a:pt x="4205" y="603"/>
                  </a:lnTo>
                  <a:lnTo>
                    <a:pt x="4202" y="603"/>
                  </a:lnTo>
                  <a:lnTo>
                    <a:pt x="4200" y="605"/>
                  </a:lnTo>
                  <a:lnTo>
                    <a:pt x="4196" y="605"/>
                  </a:lnTo>
                  <a:lnTo>
                    <a:pt x="4191" y="607"/>
                  </a:lnTo>
                  <a:lnTo>
                    <a:pt x="4184" y="602"/>
                  </a:lnTo>
                  <a:lnTo>
                    <a:pt x="4179" y="598"/>
                  </a:lnTo>
                  <a:lnTo>
                    <a:pt x="4172" y="597"/>
                  </a:lnTo>
                  <a:lnTo>
                    <a:pt x="4163" y="595"/>
                  </a:lnTo>
                  <a:lnTo>
                    <a:pt x="4158" y="609"/>
                  </a:lnTo>
                  <a:lnTo>
                    <a:pt x="4148" y="616"/>
                  </a:lnTo>
                  <a:lnTo>
                    <a:pt x="4135" y="621"/>
                  </a:lnTo>
                  <a:lnTo>
                    <a:pt x="4121" y="626"/>
                  </a:lnTo>
                  <a:lnTo>
                    <a:pt x="4120" y="640"/>
                  </a:lnTo>
                  <a:lnTo>
                    <a:pt x="4116" y="651"/>
                  </a:lnTo>
                  <a:lnTo>
                    <a:pt x="4109" y="661"/>
                  </a:lnTo>
                  <a:lnTo>
                    <a:pt x="4095" y="663"/>
                  </a:lnTo>
                  <a:lnTo>
                    <a:pt x="4085" y="666"/>
                  </a:lnTo>
                  <a:lnTo>
                    <a:pt x="4078" y="670"/>
                  </a:lnTo>
                  <a:lnTo>
                    <a:pt x="4071" y="672"/>
                  </a:lnTo>
                  <a:lnTo>
                    <a:pt x="4066" y="668"/>
                  </a:lnTo>
                  <a:lnTo>
                    <a:pt x="4060" y="663"/>
                  </a:lnTo>
                  <a:lnTo>
                    <a:pt x="4057" y="658"/>
                  </a:lnTo>
                  <a:lnTo>
                    <a:pt x="4050" y="659"/>
                  </a:lnTo>
                  <a:lnTo>
                    <a:pt x="4041" y="661"/>
                  </a:lnTo>
                  <a:lnTo>
                    <a:pt x="4034" y="665"/>
                  </a:lnTo>
                  <a:lnTo>
                    <a:pt x="4029" y="668"/>
                  </a:lnTo>
                  <a:lnTo>
                    <a:pt x="4029" y="675"/>
                  </a:lnTo>
                  <a:lnTo>
                    <a:pt x="4024" y="677"/>
                  </a:lnTo>
                  <a:lnTo>
                    <a:pt x="4015" y="677"/>
                  </a:lnTo>
                  <a:lnTo>
                    <a:pt x="4003" y="677"/>
                  </a:lnTo>
                  <a:lnTo>
                    <a:pt x="3992" y="679"/>
                  </a:lnTo>
                  <a:lnTo>
                    <a:pt x="3987" y="680"/>
                  </a:lnTo>
                  <a:lnTo>
                    <a:pt x="3978" y="701"/>
                  </a:lnTo>
                  <a:lnTo>
                    <a:pt x="3977" y="724"/>
                  </a:lnTo>
                  <a:lnTo>
                    <a:pt x="3977" y="750"/>
                  </a:lnTo>
                  <a:lnTo>
                    <a:pt x="3980" y="773"/>
                  </a:lnTo>
                  <a:lnTo>
                    <a:pt x="3975" y="773"/>
                  </a:lnTo>
                  <a:lnTo>
                    <a:pt x="3973" y="773"/>
                  </a:lnTo>
                  <a:lnTo>
                    <a:pt x="3971" y="773"/>
                  </a:lnTo>
                  <a:lnTo>
                    <a:pt x="3970" y="775"/>
                  </a:lnTo>
                  <a:lnTo>
                    <a:pt x="3968" y="776"/>
                  </a:lnTo>
                  <a:lnTo>
                    <a:pt x="3966" y="782"/>
                  </a:lnTo>
                  <a:lnTo>
                    <a:pt x="3964" y="787"/>
                  </a:lnTo>
                  <a:lnTo>
                    <a:pt x="3964" y="794"/>
                  </a:lnTo>
                  <a:lnTo>
                    <a:pt x="3964" y="802"/>
                  </a:lnTo>
                  <a:lnTo>
                    <a:pt x="3952" y="802"/>
                  </a:lnTo>
                  <a:lnTo>
                    <a:pt x="3945" y="813"/>
                  </a:lnTo>
                  <a:lnTo>
                    <a:pt x="3940" y="820"/>
                  </a:lnTo>
                  <a:lnTo>
                    <a:pt x="3938" y="827"/>
                  </a:lnTo>
                  <a:lnTo>
                    <a:pt x="3936" y="841"/>
                  </a:lnTo>
                  <a:lnTo>
                    <a:pt x="3933" y="841"/>
                  </a:lnTo>
                  <a:lnTo>
                    <a:pt x="3929" y="841"/>
                  </a:lnTo>
                  <a:lnTo>
                    <a:pt x="3928" y="841"/>
                  </a:lnTo>
                  <a:lnTo>
                    <a:pt x="3928" y="841"/>
                  </a:lnTo>
                  <a:lnTo>
                    <a:pt x="3926" y="841"/>
                  </a:lnTo>
                  <a:lnTo>
                    <a:pt x="3922" y="841"/>
                  </a:lnTo>
                  <a:lnTo>
                    <a:pt x="3915" y="855"/>
                  </a:lnTo>
                  <a:lnTo>
                    <a:pt x="3910" y="872"/>
                  </a:lnTo>
                  <a:lnTo>
                    <a:pt x="3898" y="872"/>
                  </a:lnTo>
                  <a:lnTo>
                    <a:pt x="3894" y="891"/>
                  </a:lnTo>
                  <a:lnTo>
                    <a:pt x="3888" y="891"/>
                  </a:lnTo>
                  <a:lnTo>
                    <a:pt x="3888" y="886"/>
                  </a:lnTo>
                  <a:lnTo>
                    <a:pt x="3874" y="867"/>
                  </a:lnTo>
                  <a:lnTo>
                    <a:pt x="3865" y="844"/>
                  </a:lnTo>
                  <a:lnTo>
                    <a:pt x="3863" y="818"/>
                  </a:lnTo>
                  <a:lnTo>
                    <a:pt x="3865" y="787"/>
                  </a:lnTo>
                  <a:lnTo>
                    <a:pt x="3870" y="783"/>
                  </a:lnTo>
                  <a:lnTo>
                    <a:pt x="3874" y="780"/>
                  </a:lnTo>
                  <a:lnTo>
                    <a:pt x="3879" y="776"/>
                  </a:lnTo>
                  <a:lnTo>
                    <a:pt x="3881" y="771"/>
                  </a:lnTo>
                  <a:lnTo>
                    <a:pt x="3884" y="764"/>
                  </a:lnTo>
                  <a:lnTo>
                    <a:pt x="3879" y="755"/>
                  </a:lnTo>
                  <a:lnTo>
                    <a:pt x="3877" y="743"/>
                  </a:lnTo>
                  <a:lnTo>
                    <a:pt x="3884" y="729"/>
                  </a:lnTo>
                  <a:lnTo>
                    <a:pt x="3891" y="724"/>
                  </a:lnTo>
                  <a:lnTo>
                    <a:pt x="3900" y="720"/>
                  </a:lnTo>
                  <a:lnTo>
                    <a:pt x="3910" y="717"/>
                  </a:lnTo>
                  <a:lnTo>
                    <a:pt x="3917" y="710"/>
                  </a:lnTo>
                  <a:lnTo>
                    <a:pt x="3931" y="689"/>
                  </a:lnTo>
                  <a:lnTo>
                    <a:pt x="3945" y="668"/>
                  </a:lnTo>
                  <a:lnTo>
                    <a:pt x="3956" y="659"/>
                  </a:lnTo>
                  <a:lnTo>
                    <a:pt x="3968" y="651"/>
                  </a:lnTo>
                  <a:lnTo>
                    <a:pt x="3980" y="642"/>
                  </a:lnTo>
                  <a:lnTo>
                    <a:pt x="3985" y="630"/>
                  </a:lnTo>
                  <a:lnTo>
                    <a:pt x="3989" y="616"/>
                  </a:lnTo>
                  <a:lnTo>
                    <a:pt x="3994" y="603"/>
                  </a:lnTo>
                  <a:lnTo>
                    <a:pt x="3994" y="602"/>
                  </a:lnTo>
                  <a:lnTo>
                    <a:pt x="3992" y="602"/>
                  </a:lnTo>
                  <a:lnTo>
                    <a:pt x="3992" y="602"/>
                  </a:lnTo>
                  <a:lnTo>
                    <a:pt x="3992" y="602"/>
                  </a:lnTo>
                  <a:lnTo>
                    <a:pt x="3992" y="600"/>
                  </a:lnTo>
                  <a:lnTo>
                    <a:pt x="3990" y="598"/>
                  </a:lnTo>
                  <a:lnTo>
                    <a:pt x="3987" y="600"/>
                  </a:lnTo>
                  <a:lnTo>
                    <a:pt x="3987" y="600"/>
                  </a:lnTo>
                  <a:lnTo>
                    <a:pt x="3985" y="602"/>
                  </a:lnTo>
                  <a:lnTo>
                    <a:pt x="3985" y="602"/>
                  </a:lnTo>
                  <a:lnTo>
                    <a:pt x="3984" y="603"/>
                  </a:lnTo>
                  <a:lnTo>
                    <a:pt x="3975" y="616"/>
                  </a:lnTo>
                  <a:lnTo>
                    <a:pt x="3966" y="630"/>
                  </a:lnTo>
                  <a:lnTo>
                    <a:pt x="3957" y="642"/>
                  </a:lnTo>
                  <a:lnTo>
                    <a:pt x="3945" y="651"/>
                  </a:lnTo>
                  <a:lnTo>
                    <a:pt x="3929" y="658"/>
                  </a:lnTo>
                  <a:lnTo>
                    <a:pt x="3928" y="652"/>
                  </a:lnTo>
                  <a:lnTo>
                    <a:pt x="3928" y="651"/>
                  </a:lnTo>
                  <a:lnTo>
                    <a:pt x="3926" y="647"/>
                  </a:lnTo>
                  <a:lnTo>
                    <a:pt x="3926" y="642"/>
                  </a:lnTo>
                  <a:lnTo>
                    <a:pt x="3928" y="640"/>
                  </a:lnTo>
                  <a:lnTo>
                    <a:pt x="3928" y="638"/>
                  </a:lnTo>
                  <a:lnTo>
                    <a:pt x="3928" y="637"/>
                  </a:lnTo>
                  <a:lnTo>
                    <a:pt x="3929" y="633"/>
                  </a:lnTo>
                  <a:lnTo>
                    <a:pt x="3929" y="630"/>
                  </a:lnTo>
                  <a:lnTo>
                    <a:pt x="3924" y="626"/>
                  </a:lnTo>
                  <a:lnTo>
                    <a:pt x="3919" y="624"/>
                  </a:lnTo>
                  <a:lnTo>
                    <a:pt x="3915" y="623"/>
                  </a:lnTo>
                  <a:lnTo>
                    <a:pt x="3910" y="621"/>
                  </a:lnTo>
                  <a:lnTo>
                    <a:pt x="3907" y="623"/>
                  </a:lnTo>
                  <a:lnTo>
                    <a:pt x="3898" y="628"/>
                  </a:lnTo>
                  <a:lnTo>
                    <a:pt x="3886" y="638"/>
                  </a:lnTo>
                  <a:lnTo>
                    <a:pt x="3875" y="651"/>
                  </a:lnTo>
                  <a:lnTo>
                    <a:pt x="3865" y="663"/>
                  </a:lnTo>
                  <a:lnTo>
                    <a:pt x="3860" y="672"/>
                  </a:lnTo>
                  <a:lnTo>
                    <a:pt x="3860" y="675"/>
                  </a:lnTo>
                  <a:lnTo>
                    <a:pt x="3860" y="679"/>
                  </a:lnTo>
                  <a:lnTo>
                    <a:pt x="3861" y="682"/>
                  </a:lnTo>
                  <a:lnTo>
                    <a:pt x="3863" y="687"/>
                  </a:lnTo>
                  <a:lnTo>
                    <a:pt x="3865" y="691"/>
                  </a:lnTo>
                  <a:lnTo>
                    <a:pt x="3865" y="694"/>
                  </a:lnTo>
                  <a:lnTo>
                    <a:pt x="3854" y="699"/>
                  </a:lnTo>
                  <a:lnTo>
                    <a:pt x="3842" y="701"/>
                  </a:lnTo>
                  <a:lnTo>
                    <a:pt x="3826" y="703"/>
                  </a:lnTo>
                  <a:lnTo>
                    <a:pt x="3811" y="703"/>
                  </a:lnTo>
                  <a:lnTo>
                    <a:pt x="3811" y="684"/>
                  </a:lnTo>
                  <a:lnTo>
                    <a:pt x="3795" y="687"/>
                  </a:lnTo>
                  <a:lnTo>
                    <a:pt x="3781" y="693"/>
                  </a:lnTo>
                  <a:lnTo>
                    <a:pt x="3769" y="691"/>
                  </a:lnTo>
                  <a:lnTo>
                    <a:pt x="3760" y="680"/>
                  </a:lnTo>
                  <a:lnTo>
                    <a:pt x="3725" y="675"/>
                  </a:lnTo>
                  <a:lnTo>
                    <a:pt x="3713" y="687"/>
                  </a:lnTo>
                  <a:lnTo>
                    <a:pt x="3699" y="696"/>
                  </a:lnTo>
                  <a:lnTo>
                    <a:pt x="3687" y="706"/>
                  </a:lnTo>
                  <a:lnTo>
                    <a:pt x="3680" y="719"/>
                  </a:lnTo>
                  <a:lnTo>
                    <a:pt x="3673" y="731"/>
                  </a:lnTo>
                  <a:lnTo>
                    <a:pt x="3666" y="743"/>
                  </a:lnTo>
                  <a:lnTo>
                    <a:pt x="3657" y="752"/>
                  </a:lnTo>
                  <a:lnTo>
                    <a:pt x="3629" y="761"/>
                  </a:lnTo>
                  <a:lnTo>
                    <a:pt x="3622" y="768"/>
                  </a:lnTo>
                  <a:lnTo>
                    <a:pt x="3617" y="776"/>
                  </a:lnTo>
                  <a:lnTo>
                    <a:pt x="3612" y="783"/>
                  </a:lnTo>
                  <a:lnTo>
                    <a:pt x="3600" y="792"/>
                  </a:lnTo>
                  <a:lnTo>
                    <a:pt x="3600" y="802"/>
                  </a:lnTo>
                  <a:lnTo>
                    <a:pt x="3615" y="802"/>
                  </a:lnTo>
                  <a:lnTo>
                    <a:pt x="3617" y="808"/>
                  </a:lnTo>
                  <a:lnTo>
                    <a:pt x="3619" y="811"/>
                  </a:lnTo>
                  <a:lnTo>
                    <a:pt x="3620" y="815"/>
                  </a:lnTo>
                  <a:lnTo>
                    <a:pt x="3624" y="818"/>
                  </a:lnTo>
                  <a:lnTo>
                    <a:pt x="3627" y="820"/>
                  </a:lnTo>
                  <a:lnTo>
                    <a:pt x="3634" y="822"/>
                  </a:lnTo>
                  <a:lnTo>
                    <a:pt x="3638" y="818"/>
                  </a:lnTo>
                  <a:lnTo>
                    <a:pt x="3641" y="816"/>
                  </a:lnTo>
                  <a:lnTo>
                    <a:pt x="3647" y="815"/>
                  </a:lnTo>
                  <a:lnTo>
                    <a:pt x="3652" y="815"/>
                  </a:lnTo>
                  <a:lnTo>
                    <a:pt x="3661" y="815"/>
                  </a:lnTo>
                  <a:lnTo>
                    <a:pt x="3668" y="823"/>
                  </a:lnTo>
                  <a:lnTo>
                    <a:pt x="3673" y="830"/>
                  </a:lnTo>
                  <a:lnTo>
                    <a:pt x="3676" y="839"/>
                  </a:lnTo>
                  <a:lnTo>
                    <a:pt x="3680" y="853"/>
                  </a:lnTo>
                  <a:lnTo>
                    <a:pt x="3682" y="862"/>
                  </a:lnTo>
                  <a:lnTo>
                    <a:pt x="3680" y="867"/>
                  </a:lnTo>
                  <a:lnTo>
                    <a:pt x="3675" y="872"/>
                  </a:lnTo>
                  <a:lnTo>
                    <a:pt x="3673" y="881"/>
                  </a:lnTo>
                  <a:lnTo>
                    <a:pt x="3673" y="891"/>
                  </a:lnTo>
                  <a:lnTo>
                    <a:pt x="3676" y="900"/>
                  </a:lnTo>
                  <a:lnTo>
                    <a:pt x="3680" y="909"/>
                  </a:lnTo>
                  <a:lnTo>
                    <a:pt x="3683" y="921"/>
                  </a:lnTo>
                  <a:lnTo>
                    <a:pt x="3673" y="932"/>
                  </a:lnTo>
                  <a:lnTo>
                    <a:pt x="3666" y="944"/>
                  </a:lnTo>
                  <a:lnTo>
                    <a:pt x="3661" y="956"/>
                  </a:lnTo>
                  <a:lnTo>
                    <a:pt x="3654" y="972"/>
                  </a:lnTo>
                  <a:lnTo>
                    <a:pt x="3650" y="975"/>
                  </a:lnTo>
                  <a:lnTo>
                    <a:pt x="3641" y="986"/>
                  </a:lnTo>
                  <a:lnTo>
                    <a:pt x="3631" y="998"/>
                  </a:lnTo>
                  <a:lnTo>
                    <a:pt x="3620" y="1012"/>
                  </a:lnTo>
                  <a:lnTo>
                    <a:pt x="3608" y="1024"/>
                  </a:lnTo>
                  <a:lnTo>
                    <a:pt x="3598" y="1036"/>
                  </a:lnTo>
                  <a:lnTo>
                    <a:pt x="3591" y="1045"/>
                  </a:lnTo>
                  <a:lnTo>
                    <a:pt x="3587" y="1049"/>
                  </a:lnTo>
                  <a:lnTo>
                    <a:pt x="3575" y="1052"/>
                  </a:lnTo>
                  <a:lnTo>
                    <a:pt x="3563" y="1050"/>
                  </a:lnTo>
                  <a:lnTo>
                    <a:pt x="3552" y="1050"/>
                  </a:lnTo>
                  <a:lnTo>
                    <a:pt x="3542" y="1052"/>
                  </a:lnTo>
                  <a:lnTo>
                    <a:pt x="3533" y="1061"/>
                  </a:lnTo>
                  <a:lnTo>
                    <a:pt x="3526" y="1071"/>
                  </a:lnTo>
                  <a:lnTo>
                    <a:pt x="3521" y="1082"/>
                  </a:lnTo>
                  <a:lnTo>
                    <a:pt x="3514" y="1092"/>
                  </a:lnTo>
                  <a:lnTo>
                    <a:pt x="3504" y="1099"/>
                  </a:lnTo>
                  <a:lnTo>
                    <a:pt x="3502" y="1099"/>
                  </a:lnTo>
                  <a:lnTo>
                    <a:pt x="3500" y="1101"/>
                  </a:lnTo>
                  <a:lnTo>
                    <a:pt x="3498" y="1101"/>
                  </a:lnTo>
                  <a:lnTo>
                    <a:pt x="3495" y="1101"/>
                  </a:lnTo>
                  <a:lnTo>
                    <a:pt x="3491" y="1103"/>
                  </a:lnTo>
                  <a:lnTo>
                    <a:pt x="3495" y="1113"/>
                  </a:lnTo>
                  <a:lnTo>
                    <a:pt x="3502" y="1124"/>
                  </a:lnTo>
                  <a:lnTo>
                    <a:pt x="3507" y="1136"/>
                  </a:lnTo>
                  <a:lnTo>
                    <a:pt x="3514" y="1148"/>
                  </a:lnTo>
                  <a:lnTo>
                    <a:pt x="3517" y="1159"/>
                  </a:lnTo>
                  <a:lnTo>
                    <a:pt x="3519" y="1171"/>
                  </a:lnTo>
                  <a:lnTo>
                    <a:pt x="3516" y="1179"/>
                  </a:lnTo>
                  <a:lnTo>
                    <a:pt x="3509" y="1186"/>
                  </a:lnTo>
                  <a:lnTo>
                    <a:pt x="3495" y="1192"/>
                  </a:lnTo>
                  <a:lnTo>
                    <a:pt x="3472" y="1195"/>
                  </a:lnTo>
                  <a:lnTo>
                    <a:pt x="3472" y="1186"/>
                  </a:lnTo>
                  <a:lnTo>
                    <a:pt x="3470" y="1178"/>
                  </a:lnTo>
                  <a:lnTo>
                    <a:pt x="3470" y="1166"/>
                  </a:lnTo>
                  <a:lnTo>
                    <a:pt x="3472" y="1152"/>
                  </a:lnTo>
                  <a:lnTo>
                    <a:pt x="3472" y="1141"/>
                  </a:lnTo>
                  <a:lnTo>
                    <a:pt x="3467" y="1141"/>
                  </a:lnTo>
                  <a:lnTo>
                    <a:pt x="3463" y="1141"/>
                  </a:lnTo>
                  <a:lnTo>
                    <a:pt x="3460" y="1141"/>
                  </a:lnTo>
                  <a:lnTo>
                    <a:pt x="3458" y="1141"/>
                  </a:lnTo>
                  <a:lnTo>
                    <a:pt x="3456" y="1139"/>
                  </a:lnTo>
                  <a:lnTo>
                    <a:pt x="3453" y="1138"/>
                  </a:lnTo>
                  <a:lnTo>
                    <a:pt x="3449" y="1132"/>
                  </a:lnTo>
                  <a:lnTo>
                    <a:pt x="3453" y="1127"/>
                  </a:lnTo>
                  <a:lnTo>
                    <a:pt x="3456" y="1122"/>
                  </a:lnTo>
                  <a:lnTo>
                    <a:pt x="3458" y="1117"/>
                  </a:lnTo>
                  <a:lnTo>
                    <a:pt x="3462" y="1110"/>
                  </a:lnTo>
                  <a:lnTo>
                    <a:pt x="3453" y="1110"/>
                  </a:lnTo>
                  <a:lnTo>
                    <a:pt x="3442" y="1108"/>
                  </a:lnTo>
                  <a:lnTo>
                    <a:pt x="3430" y="1111"/>
                  </a:lnTo>
                  <a:lnTo>
                    <a:pt x="3416" y="1117"/>
                  </a:lnTo>
                  <a:lnTo>
                    <a:pt x="3404" y="1122"/>
                  </a:lnTo>
                  <a:lnTo>
                    <a:pt x="3404" y="1118"/>
                  </a:lnTo>
                  <a:lnTo>
                    <a:pt x="3406" y="1113"/>
                  </a:lnTo>
                  <a:lnTo>
                    <a:pt x="3408" y="1110"/>
                  </a:lnTo>
                  <a:lnTo>
                    <a:pt x="3409" y="1104"/>
                  </a:lnTo>
                  <a:lnTo>
                    <a:pt x="3411" y="1101"/>
                  </a:lnTo>
                  <a:lnTo>
                    <a:pt x="3414" y="1094"/>
                  </a:lnTo>
                  <a:lnTo>
                    <a:pt x="3411" y="1094"/>
                  </a:lnTo>
                  <a:lnTo>
                    <a:pt x="3408" y="1092"/>
                  </a:lnTo>
                  <a:lnTo>
                    <a:pt x="3404" y="1092"/>
                  </a:lnTo>
                  <a:lnTo>
                    <a:pt x="3399" y="1090"/>
                  </a:lnTo>
                  <a:lnTo>
                    <a:pt x="3388" y="1101"/>
                  </a:lnTo>
                  <a:lnTo>
                    <a:pt x="3376" y="1110"/>
                  </a:lnTo>
                  <a:lnTo>
                    <a:pt x="3364" y="1120"/>
                  </a:lnTo>
                  <a:lnTo>
                    <a:pt x="3357" y="1132"/>
                  </a:lnTo>
                  <a:lnTo>
                    <a:pt x="3364" y="1136"/>
                  </a:lnTo>
                  <a:lnTo>
                    <a:pt x="3369" y="1139"/>
                  </a:lnTo>
                  <a:lnTo>
                    <a:pt x="3373" y="1143"/>
                  </a:lnTo>
                  <a:lnTo>
                    <a:pt x="3376" y="1146"/>
                  </a:lnTo>
                  <a:lnTo>
                    <a:pt x="3380" y="1152"/>
                  </a:lnTo>
                  <a:lnTo>
                    <a:pt x="3390" y="1146"/>
                  </a:lnTo>
                  <a:lnTo>
                    <a:pt x="3399" y="1143"/>
                  </a:lnTo>
                  <a:lnTo>
                    <a:pt x="3408" y="1143"/>
                  </a:lnTo>
                  <a:lnTo>
                    <a:pt x="3418" y="1148"/>
                  </a:lnTo>
                  <a:lnTo>
                    <a:pt x="3423" y="1148"/>
                  </a:lnTo>
                  <a:lnTo>
                    <a:pt x="3423" y="1160"/>
                  </a:lnTo>
                  <a:lnTo>
                    <a:pt x="3404" y="1160"/>
                  </a:lnTo>
                  <a:lnTo>
                    <a:pt x="3397" y="1169"/>
                  </a:lnTo>
                  <a:lnTo>
                    <a:pt x="3390" y="1176"/>
                  </a:lnTo>
                  <a:lnTo>
                    <a:pt x="3385" y="1183"/>
                  </a:lnTo>
                  <a:lnTo>
                    <a:pt x="3380" y="1195"/>
                  </a:lnTo>
                  <a:lnTo>
                    <a:pt x="3394" y="1204"/>
                  </a:lnTo>
                  <a:lnTo>
                    <a:pt x="3402" y="1218"/>
                  </a:lnTo>
                  <a:lnTo>
                    <a:pt x="3409" y="1237"/>
                  </a:lnTo>
                  <a:lnTo>
                    <a:pt x="3413" y="1256"/>
                  </a:lnTo>
                  <a:lnTo>
                    <a:pt x="3414" y="1277"/>
                  </a:lnTo>
                  <a:lnTo>
                    <a:pt x="3414" y="1295"/>
                  </a:lnTo>
                  <a:lnTo>
                    <a:pt x="3402" y="1303"/>
                  </a:lnTo>
                  <a:lnTo>
                    <a:pt x="3395" y="1317"/>
                  </a:lnTo>
                  <a:lnTo>
                    <a:pt x="3388" y="1330"/>
                  </a:lnTo>
                  <a:lnTo>
                    <a:pt x="3380" y="1344"/>
                  </a:lnTo>
                  <a:lnTo>
                    <a:pt x="3362" y="1363"/>
                  </a:lnTo>
                  <a:lnTo>
                    <a:pt x="3339" y="1377"/>
                  </a:lnTo>
                  <a:lnTo>
                    <a:pt x="3315" y="1387"/>
                  </a:lnTo>
                  <a:lnTo>
                    <a:pt x="3287" y="1396"/>
                  </a:lnTo>
                  <a:lnTo>
                    <a:pt x="3261" y="1401"/>
                  </a:lnTo>
                  <a:lnTo>
                    <a:pt x="3261" y="1408"/>
                  </a:lnTo>
                  <a:lnTo>
                    <a:pt x="3261" y="1412"/>
                  </a:lnTo>
                  <a:lnTo>
                    <a:pt x="3261" y="1415"/>
                  </a:lnTo>
                  <a:lnTo>
                    <a:pt x="3261" y="1417"/>
                  </a:lnTo>
                  <a:lnTo>
                    <a:pt x="3263" y="1419"/>
                  </a:lnTo>
                  <a:lnTo>
                    <a:pt x="3263" y="1424"/>
                  </a:lnTo>
                  <a:lnTo>
                    <a:pt x="3264" y="1429"/>
                  </a:lnTo>
                  <a:lnTo>
                    <a:pt x="3261" y="1433"/>
                  </a:lnTo>
                  <a:lnTo>
                    <a:pt x="3257" y="1436"/>
                  </a:lnTo>
                  <a:lnTo>
                    <a:pt x="3256" y="1438"/>
                  </a:lnTo>
                  <a:lnTo>
                    <a:pt x="3252" y="1441"/>
                  </a:lnTo>
                  <a:lnTo>
                    <a:pt x="3245" y="1445"/>
                  </a:lnTo>
                  <a:lnTo>
                    <a:pt x="3243" y="1445"/>
                  </a:lnTo>
                  <a:lnTo>
                    <a:pt x="3242" y="1447"/>
                  </a:lnTo>
                  <a:lnTo>
                    <a:pt x="3240" y="1447"/>
                  </a:lnTo>
                  <a:lnTo>
                    <a:pt x="3238" y="1447"/>
                  </a:lnTo>
                  <a:lnTo>
                    <a:pt x="3235" y="1448"/>
                  </a:lnTo>
                  <a:lnTo>
                    <a:pt x="3233" y="1443"/>
                  </a:lnTo>
                  <a:lnTo>
                    <a:pt x="3231" y="1438"/>
                  </a:lnTo>
                  <a:lnTo>
                    <a:pt x="3231" y="1433"/>
                  </a:lnTo>
                  <a:lnTo>
                    <a:pt x="3231" y="1424"/>
                  </a:lnTo>
                  <a:lnTo>
                    <a:pt x="3235" y="1422"/>
                  </a:lnTo>
                  <a:lnTo>
                    <a:pt x="3238" y="1422"/>
                  </a:lnTo>
                  <a:lnTo>
                    <a:pt x="3242" y="1420"/>
                  </a:lnTo>
                  <a:lnTo>
                    <a:pt x="3243" y="1417"/>
                  </a:lnTo>
                  <a:lnTo>
                    <a:pt x="3245" y="1413"/>
                  </a:lnTo>
                  <a:lnTo>
                    <a:pt x="3243" y="1410"/>
                  </a:lnTo>
                  <a:lnTo>
                    <a:pt x="3240" y="1405"/>
                  </a:lnTo>
                  <a:lnTo>
                    <a:pt x="3238" y="1401"/>
                  </a:lnTo>
                  <a:lnTo>
                    <a:pt x="3235" y="1399"/>
                  </a:lnTo>
                  <a:lnTo>
                    <a:pt x="3233" y="1399"/>
                  </a:lnTo>
                  <a:lnTo>
                    <a:pt x="3228" y="1398"/>
                  </a:lnTo>
                  <a:lnTo>
                    <a:pt x="3222" y="1398"/>
                  </a:lnTo>
                  <a:lnTo>
                    <a:pt x="3216" y="1406"/>
                  </a:lnTo>
                  <a:lnTo>
                    <a:pt x="3209" y="1412"/>
                  </a:lnTo>
                  <a:lnTo>
                    <a:pt x="3203" y="1417"/>
                  </a:lnTo>
                  <a:lnTo>
                    <a:pt x="3198" y="1426"/>
                  </a:lnTo>
                  <a:lnTo>
                    <a:pt x="3196" y="1440"/>
                  </a:lnTo>
                  <a:lnTo>
                    <a:pt x="3212" y="1455"/>
                  </a:lnTo>
                  <a:lnTo>
                    <a:pt x="3224" y="1471"/>
                  </a:lnTo>
                  <a:lnTo>
                    <a:pt x="3235" y="1488"/>
                  </a:lnTo>
                  <a:lnTo>
                    <a:pt x="3240" y="1511"/>
                  </a:lnTo>
                  <a:lnTo>
                    <a:pt x="3242" y="1539"/>
                  </a:lnTo>
                  <a:lnTo>
                    <a:pt x="3184" y="1586"/>
                  </a:lnTo>
                  <a:lnTo>
                    <a:pt x="3177" y="1586"/>
                  </a:lnTo>
                  <a:lnTo>
                    <a:pt x="3172" y="1567"/>
                  </a:lnTo>
                  <a:lnTo>
                    <a:pt x="3161" y="1553"/>
                  </a:lnTo>
                  <a:lnTo>
                    <a:pt x="3147" y="1541"/>
                  </a:lnTo>
                  <a:lnTo>
                    <a:pt x="3132" y="1529"/>
                  </a:lnTo>
                  <a:lnTo>
                    <a:pt x="3116" y="1516"/>
                  </a:lnTo>
                  <a:lnTo>
                    <a:pt x="3109" y="1544"/>
                  </a:lnTo>
                  <a:lnTo>
                    <a:pt x="3100" y="1567"/>
                  </a:lnTo>
                  <a:lnTo>
                    <a:pt x="3109" y="1572"/>
                  </a:lnTo>
                  <a:lnTo>
                    <a:pt x="3113" y="1579"/>
                  </a:lnTo>
                  <a:lnTo>
                    <a:pt x="3114" y="1588"/>
                  </a:lnTo>
                  <a:lnTo>
                    <a:pt x="3120" y="1598"/>
                  </a:lnTo>
                  <a:lnTo>
                    <a:pt x="3121" y="1600"/>
                  </a:lnTo>
                  <a:lnTo>
                    <a:pt x="3125" y="1600"/>
                  </a:lnTo>
                  <a:lnTo>
                    <a:pt x="3128" y="1600"/>
                  </a:lnTo>
                  <a:lnTo>
                    <a:pt x="3132" y="1600"/>
                  </a:lnTo>
                  <a:lnTo>
                    <a:pt x="3135" y="1602"/>
                  </a:lnTo>
                  <a:lnTo>
                    <a:pt x="3149" y="1616"/>
                  </a:lnTo>
                  <a:lnTo>
                    <a:pt x="3160" y="1637"/>
                  </a:lnTo>
                  <a:lnTo>
                    <a:pt x="3167" y="1661"/>
                  </a:lnTo>
                  <a:lnTo>
                    <a:pt x="3168" y="1686"/>
                  </a:lnTo>
                  <a:lnTo>
                    <a:pt x="3158" y="1686"/>
                  </a:lnTo>
                  <a:lnTo>
                    <a:pt x="3147" y="1677"/>
                  </a:lnTo>
                  <a:lnTo>
                    <a:pt x="3137" y="1672"/>
                  </a:lnTo>
                  <a:lnTo>
                    <a:pt x="3135" y="1670"/>
                  </a:lnTo>
                  <a:lnTo>
                    <a:pt x="3126" y="1663"/>
                  </a:lnTo>
                  <a:lnTo>
                    <a:pt x="3120" y="1649"/>
                  </a:lnTo>
                  <a:lnTo>
                    <a:pt x="3116" y="1633"/>
                  </a:lnTo>
                  <a:lnTo>
                    <a:pt x="3111" y="1619"/>
                  </a:lnTo>
                  <a:lnTo>
                    <a:pt x="3106" y="1605"/>
                  </a:lnTo>
                  <a:lnTo>
                    <a:pt x="3097" y="1593"/>
                  </a:lnTo>
                  <a:lnTo>
                    <a:pt x="3097" y="1590"/>
                  </a:lnTo>
                  <a:lnTo>
                    <a:pt x="3088" y="1593"/>
                  </a:lnTo>
                  <a:lnTo>
                    <a:pt x="3088" y="1590"/>
                  </a:lnTo>
                  <a:lnTo>
                    <a:pt x="3085" y="1576"/>
                  </a:lnTo>
                  <a:lnTo>
                    <a:pt x="3085" y="1558"/>
                  </a:lnTo>
                  <a:lnTo>
                    <a:pt x="3085" y="1539"/>
                  </a:lnTo>
                  <a:lnTo>
                    <a:pt x="3085" y="1518"/>
                  </a:lnTo>
                  <a:lnTo>
                    <a:pt x="3083" y="1499"/>
                  </a:lnTo>
                  <a:lnTo>
                    <a:pt x="3076" y="1483"/>
                  </a:lnTo>
                  <a:lnTo>
                    <a:pt x="3065" y="1471"/>
                  </a:lnTo>
                  <a:lnTo>
                    <a:pt x="3062" y="1474"/>
                  </a:lnTo>
                  <a:lnTo>
                    <a:pt x="3057" y="1478"/>
                  </a:lnTo>
                  <a:lnTo>
                    <a:pt x="3053" y="1480"/>
                  </a:lnTo>
                  <a:lnTo>
                    <a:pt x="3046" y="1481"/>
                  </a:lnTo>
                  <a:lnTo>
                    <a:pt x="3039" y="1481"/>
                  </a:lnTo>
                  <a:lnTo>
                    <a:pt x="3037" y="1481"/>
                  </a:lnTo>
                  <a:lnTo>
                    <a:pt x="3037" y="1480"/>
                  </a:lnTo>
                  <a:lnTo>
                    <a:pt x="3037" y="1480"/>
                  </a:lnTo>
                  <a:lnTo>
                    <a:pt x="3037" y="1480"/>
                  </a:lnTo>
                  <a:lnTo>
                    <a:pt x="3036" y="1480"/>
                  </a:lnTo>
                  <a:lnTo>
                    <a:pt x="3034" y="1478"/>
                  </a:lnTo>
                  <a:lnTo>
                    <a:pt x="3034" y="1457"/>
                  </a:lnTo>
                  <a:lnTo>
                    <a:pt x="3029" y="1440"/>
                  </a:lnTo>
                  <a:lnTo>
                    <a:pt x="3022" y="1426"/>
                  </a:lnTo>
                  <a:lnTo>
                    <a:pt x="3011" y="1413"/>
                  </a:lnTo>
                  <a:lnTo>
                    <a:pt x="3003" y="1399"/>
                  </a:lnTo>
                  <a:lnTo>
                    <a:pt x="2992" y="1382"/>
                  </a:lnTo>
                  <a:lnTo>
                    <a:pt x="2989" y="1385"/>
                  </a:lnTo>
                  <a:lnTo>
                    <a:pt x="2987" y="1387"/>
                  </a:lnTo>
                  <a:lnTo>
                    <a:pt x="2985" y="1391"/>
                  </a:lnTo>
                  <a:lnTo>
                    <a:pt x="2983" y="1392"/>
                  </a:lnTo>
                  <a:lnTo>
                    <a:pt x="2982" y="1394"/>
                  </a:lnTo>
                  <a:lnTo>
                    <a:pt x="2966" y="1396"/>
                  </a:lnTo>
                  <a:lnTo>
                    <a:pt x="2952" y="1394"/>
                  </a:lnTo>
                  <a:lnTo>
                    <a:pt x="2938" y="1394"/>
                  </a:lnTo>
                  <a:lnTo>
                    <a:pt x="2934" y="1408"/>
                  </a:lnTo>
                  <a:lnTo>
                    <a:pt x="2929" y="1415"/>
                  </a:lnTo>
                  <a:lnTo>
                    <a:pt x="2926" y="1417"/>
                  </a:lnTo>
                  <a:lnTo>
                    <a:pt x="2919" y="1417"/>
                  </a:lnTo>
                  <a:lnTo>
                    <a:pt x="2912" y="1419"/>
                  </a:lnTo>
                  <a:lnTo>
                    <a:pt x="2905" y="1424"/>
                  </a:lnTo>
                  <a:lnTo>
                    <a:pt x="2893" y="1455"/>
                  </a:lnTo>
                  <a:lnTo>
                    <a:pt x="2877" y="1455"/>
                  </a:lnTo>
                  <a:lnTo>
                    <a:pt x="2868" y="1462"/>
                  </a:lnTo>
                  <a:lnTo>
                    <a:pt x="2859" y="1471"/>
                  </a:lnTo>
                  <a:lnTo>
                    <a:pt x="2847" y="1478"/>
                  </a:lnTo>
                  <a:lnTo>
                    <a:pt x="2844" y="1513"/>
                  </a:lnTo>
                  <a:lnTo>
                    <a:pt x="2835" y="1543"/>
                  </a:lnTo>
                  <a:lnTo>
                    <a:pt x="2823" y="1567"/>
                  </a:lnTo>
                  <a:lnTo>
                    <a:pt x="2804" y="1590"/>
                  </a:lnTo>
                  <a:lnTo>
                    <a:pt x="2802" y="1590"/>
                  </a:lnTo>
                  <a:lnTo>
                    <a:pt x="2800" y="1588"/>
                  </a:lnTo>
                  <a:lnTo>
                    <a:pt x="2798" y="1588"/>
                  </a:lnTo>
                  <a:lnTo>
                    <a:pt x="2798" y="1588"/>
                  </a:lnTo>
                  <a:lnTo>
                    <a:pt x="2797" y="1586"/>
                  </a:lnTo>
                  <a:lnTo>
                    <a:pt x="2786" y="1574"/>
                  </a:lnTo>
                  <a:lnTo>
                    <a:pt x="2776" y="1555"/>
                  </a:lnTo>
                  <a:lnTo>
                    <a:pt x="2770" y="1539"/>
                  </a:lnTo>
                  <a:lnTo>
                    <a:pt x="2769" y="1536"/>
                  </a:lnTo>
                  <a:lnTo>
                    <a:pt x="2770" y="1532"/>
                  </a:lnTo>
                  <a:lnTo>
                    <a:pt x="2772" y="1529"/>
                  </a:lnTo>
                  <a:lnTo>
                    <a:pt x="2774" y="1527"/>
                  </a:lnTo>
                  <a:lnTo>
                    <a:pt x="2774" y="1525"/>
                  </a:lnTo>
                  <a:lnTo>
                    <a:pt x="2756" y="1499"/>
                  </a:lnTo>
                  <a:lnTo>
                    <a:pt x="2744" y="1471"/>
                  </a:lnTo>
                  <a:lnTo>
                    <a:pt x="2736" y="1441"/>
                  </a:lnTo>
                  <a:lnTo>
                    <a:pt x="2732" y="1405"/>
                  </a:lnTo>
                  <a:lnTo>
                    <a:pt x="2720" y="1406"/>
                  </a:lnTo>
                  <a:lnTo>
                    <a:pt x="2711" y="1406"/>
                  </a:lnTo>
                  <a:lnTo>
                    <a:pt x="2701" y="1405"/>
                  </a:lnTo>
                  <a:lnTo>
                    <a:pt x="2697" y="1401"/>
                  </a:lnTo>
                  <a:lnTo>
                    <a:pt x="2692" y="1398"/>
                  </a:lnTo>
                  <a:lnTo>
                    <a:pt x="2688" y="1394"/>
                  </a:lnTo>
                  <a:lnTo>
                    <a:pt x="2685" y="1391"/>
                  </a:lnTo>
                  <a:lnTo>
                    <a:pt x="2688" y="1378"/>
                  </a:lnTo>
                  <a:lnTo>
                    <a:pt x="2681" y="1368"/>
                  </a:lnTo>
                  <a:lnTo>
                    <a:pt x="2669" y="1359"/>
                  </a:lnTo>
                  <a:lnTo>
                    <a:pt x="2657" y="1351"/>
                  </a:lnTo>
                  <a:lnTo>
                    <a:pt x="2646" y="1340"/>
                  </a:lnTo>
                  <a:lnTo>
                    <a:pt x="2617" y="1344"/>
                  </a:lnTo>
                  <a:lnTo>
                    <a:pt x="2587" y="1344"/>
                  </a:lnTo>
                  <a:lnTo>
                    <a:pt x="2557" y="1342"/>
                  </a:lnTo>
                  <a:lnTo>
                    <a:pt x="2528" y="1340"/>
                  </a:lnTo>
                  <a:lnTo>
                    <a:pt x="2523" y="1330"/>
                  </a:lnTo>
                  <a:lnTo>
                    <a:pt x="2516" y="1317"/>
                  </a:lnTo>
                  <a:lnTo>
                    <a:pt x="2505" y="1321"/>
                  </a:lnTo>
                  <a:lnTo>
                    <a:pt x="2498" y="1323"/>
                  </a:lnTo>
                  <a:lnTo>
                    <a:pt x="2489" y="1324"/>
                  </a:lnTo>
                  <a:lnTo>
                    <a:pt x="2477" y="1324"/>
                  </a:lnTo>
                  <a:lnTo>
                    <a:pt x="2467" y="1317"/>
                  </a:lnTo>
                  <a:lnTo>
                    <a:pt x="2456" y="1312"/>
                  </a:lnTo>
                  <a:lnTo>
                    <a:pt x="2444" y="1305"/>
                  </a:lnTo>
                  <a:lnTo>
                    <a:pt x="2435" y="1298"/>
                  </a:lnTo>
                  <a:lnTo>
                    <a:pt x="2432" y="1288"/>
                  </a:lnTo>
                  <a:lnTo>
                    <a:pt x="2427" y="1279"/>
                  </a:lnTo>
                  <a:lnTo>
                    <a:pt x="2416" y="1270"/>
                  </a:lnTo>
                  <a:lnTo>
                    <a:pt x="2414" y="1270"/>
                  </a:lnTo>
                  <a:lnTo>
                    <a:pt x="2413" y="1270"/>
                  </a:lnTo>
                  <a:lnTo>
                    <a:pt x="2411" y="1270"/>
                  </a:lnTo>
                  <a:lnTo>
                    <a:pt x="2407" y="1270"/>
                  </a:lnTo>
                  <a:lnTo>
                    <a:pt x="2400" y="1270"/>
                  </a:lnTo>
                  <a:lnTo>
                    <a:pt x="2404" y="1284"/>
                  </a:lnTo>
                  <a:lnTo>
                    <a:pt x="2409" y="1300"/>
                  </a:lnTo>
                  <a:lnTo>
                    <a:pt x="2418" y="1316"/>
                  </a:lnTo>
                  <a:lnTo>
                    <a:pt x="2425" y="1330"/>
                  </a:lnTo>
                  <a:lnTo>
                    <a:pt x="2432" y="1340"/>
                  </a:lnTo>
                  <a:lnTo>
                    <a:pt x="2434" y="1335"/>
                  </a:lnTo>
                  <a:lnTo>
                    <a:pt x="2435" y="1333"/>
                  </a:lnTo>
                  <a:lnTo>
                    <a:pt x="2435" y="1331"/>
                  </a:lnTo>
                  <a:lnTo>
                    <a:pt x="2437" y="1331"/>
                  </a:lnTo>
                  <a:lnTo>
                    <a:pt x="2439" y="1331"/>
                  </a:lnTo>
                  <a:lnTo>
                    <a:pt x="2444" y="1333"/>
                  </a:lnTo>
                  <a:lnTo>
                    <a:pt x="2446" y="1338"/>
                  </a:lnTo>
                  <a:lnTo>
                    <a:pt x="2448" y="1344"/>
                  </a:lnTo>
                  <a:lnTo>
                    <a:pt x="2448" y="1349"/>
                  </a:lnTo>
                  <a:lnTo>
                    <a:pt x="2449" y="1354"/>
                  </a:lnTo>
                  <a:lnTo>
                    <a:pt x="2451" y="1359"/>
                  </a:lnTo>
                  <a:lnTo>
                    <a:pt x="2458" y="1358"/>
                  </a:lnTo>
                  <a:lnTo>
                    <a:pt x="2467" y="1356"/>
                  </a:lnTo>
                  <a:lnTo>
                    <a:pt x="2477" y="1356"/>
                  </a:lnTo>
                  <a:lnTo>
                    <a:pt x="2493" y="1338"/>
                  </a:lnTo>
                  <a:lnTo>
                    <a:pt x="2512" y="1324"/>
                  </a:lnTo>
                  <a:lnTo>
                    <a:pt x="2514" y="1342"/>
                  </a:lnTo>
                  <a:lnTo>
                    <a:pt x="2516" y="1356"/>
                  </a:lnTo>
                  <a:lnTo>
                    <a:pt x="2542" y="1370"/>
                  </a:lnTo>
                  <a:lnTo>
                    <a:pt x="2563" y="1387"/>
                  </a:lnTo>
                  <a:lnTo>
                    <a:pt x="2556" y="1396"/>
                  </a:lnTo>
                  <a:lnTo>
                    <a:pt x="2550" y="1405"/>
                  </a:lnTo>
                  <a:lnTo>
                    <a:pt x="2544" y="1412"/>
                  </a:lnTo>
                  <a:lnTo>
                    <a:pt x="2531" y="1417"/>
                  </a:lnTo>
                  <a:lnTo>
                    <a:pt x="2531" y="1436"/>
                  </a:lnTo>
                  <a:lnTo>
                    <a:pt x="2514" y="1447"/>
                  </a:lnTo>
                  <a:lnTo>
                    <a:pt x="2496" y="1459"/>
                  </a:lnTo>
                  <a:lnTo>
                    <a:pt x="2496" y="1467"/>
                  </a:lnTo>
                  <a:lnTo>
                    <a:pt x="2474" y="1467"/>
                  </a:lnTo>
                  <a:lnTo>
                    <a:pt x="2461" y="1474"/>
                  </a:lnTo>
                  <a:lnTo>
                    <a:pt x="2451" y="1485"/>
                  </a:lnTo>
                  <a:lnTo>
                    <a:pt x="2439" y="1494"/>
                  </a:lnTo>
                  <a:lnTo>
                    <a:pt x="2423" y="1501"/>
                  </a:lnTo>
                  <a:lnTo>
                    <a:pt x="2407" y="1504"/>
                  </a:lnTo>
                  <a:lnTo>
                    <a:pt x="2390" y="1509"/>
                  </a:lnTo>
                  <a:lnTo>
                    <a:pt x="2376" y="1515"/>
                  </a:lnTo>
                  <a:lnTo>
                    <a:pt x="2364" y="1522"/>
                  </a:lnTo>
                  <a:lnTo>
                    <a:pt x="2352" y="1525"/>
                  </a:lnTo>
                  <a:lnTo>
                    <a:pt x="2343" y="1525"/>
                  </a:lnTo>
                  <a:lnTo>
                    <a:pt x="2339" y="1523"/>
                  </a:lnTo>
                  <a:lnTo>
                    <a:pt x="2338" y="1523"/>
                  </a:lnTo>
                  <a:lnTo>
                    <a:pt x="2336" y="1522"/>
                  </a:lnTo>
                  <a:lnTo>
                    <a:pt x="2336" y="1522"/>
                  </a:lnTo>
                  <a:lnTo>
                    <a:pt x="2334" y="1520"/>
                  </a:lnTo>
                  <a:lnTo>
                    <a:pt x="2332" y="1516"/>
                  </a:lnTo>
                  <a:lnTo>
                    <a:pt x="2327" y="1506"/>
                  </a:lnTo>
                  <a:lnTo>
                    <a:pt x="2325" y="1495"/>
                  </a:lnTo>
                  <a:lnTo>
                    <a:pt x="2325" y="1485"/>
                  </a:lnTo>
                  <a:lnTo>
                    <a:pt x="2324" y="1474"/>
                  </a:lnTo>
                  <a:lnTo>
                    <a:pt x="2315" y="1457"/>
                  </a:lnTo>
                  <a:lnTo>
                    <a:pt x="2303" y="1441"/>
                  </a:lnTo>
                  <a:lnTo>
                    <a:pt x="2290" y="1427"/>
                  </a:lnTo>
                  <a:lnTo>
                    <a:pt x="2278" y="1413"/>
                  </a:lnTo>
                  <a:lnTo>
                    <a:pt x="2275" y="1403"/>
                  </a:lnTo>
                  <a:lnTo>
                    <a:pt x="2273" y="1391"/>
                  </a:lnTo>
                  <a:lnTo>
                    <a:pt x="2271" y="1378"/>
                  </a:lnTo>
                  <a:lnTo>
                    <a:pt x="2266" y="1368"/>
                  </a:lnTo>
                  <a:lnTo>
                    <a:pt x="2247" y="1356"/>
                  </a:lnTo>
                  <a:lnTo>
                    <a:pt x="2242" y="1344"/>
                  </a:lnTo>
                  <a:lnTo>
                    <a:pt x="2236" y="1331"/>
                  </a:lnTo>
                  <a:lnTo>
                    <a:pt x="2231" y="1319"/>
                  </a:lnTo>
                  <a:lnTo>
                    <a:pt x="2224" y="1309"/>
                  </a:lnTo>
                  <a:lnTo>
                    <a:pt x="2214" y="1302"/>
                  </a:lnTo>
                  <a:lnTo>
                    <a:pt x="2208" y="1300"/>
                  </a:lnTo>
                  <a:lnTo>
                    <a:pt x="2207" y="1296"/>
                  </a:lnTo>
                  <a:lnTo>
                    <a:pt x="2203" y="1295"/>
                  </a:lnTo>
                  <a:lnTo>
                    <a:pt x="2200" y="1293"/>
                  </a:lnTo>
                  <a:lnTo>
                    <a:pt x="2196" y="1291"/>
                  </a:lnTo>
                  <a:lnTo>
                    <a:pt x="2193" y="1288"/>
                  </a:lnTo>
                  <a:lnTo>
                    <a:pt x="2189" y="1282"/>
                  </a:lnTo>
                  <a:lnTo>
                    <a:pt x="2186" y="1275"/>
                  </a:lnTo>
                  <a:lnTo>
                    <a:pt x="2182" y="1275"/>
                  </a:lnTo>
                  <a:lnTo>
                    <a:pt x="2182" y="1282"/>
                  </a:lnTo>
                  <a:lnTo>
                    <a:pt x="2194" y="1298"/>
                  </a:lnTo>
                  <a:lnTo>
                    <a:pt x="2205" y="1316"/>
                  </a:lnTo>
                  <a:lnTo>
                    <a:pt x="2212" y="1337"/>
                  </a:lnTo>
                  <a:lnTo>
                    <a:pt x="2219" y="1356"/>
                  </a:lnTo>
                  <a:lnTo>
                    <a:pt x="2228" y="1375"/>
                  </a:lnTo>
                  <a:lnTo>
                    <a:pt x="2231" y="1378"/>
                  </a:lnTo>
                  <a:lnTo>
                    <a:pt x="2236" y="1382"/>
                  </a:lnTo>
                  <a:lnTo>
                    <a:pt x="2240" y="1385"/>
                  </a:lnTo>
                  <a:lnTo>
                    <a:pt x="2245" y="1389"/>
                  </a:lnTo>
                  <a:lnTo>
                    <a:pt x="2247" y="1394"/>
                  </a:lnTo>
                  <a:lnTo>
                    <a:pt x="2247" y="1429"/>
                  </a:lnTo>
                  <a:lnTo>
                    <a:pt x="2250" y="1433"/>
                  </a:lnTo>
                  <a:lnTo>
                    <a:pt x="2254" y="1438"/>
                  </a:lnTo>
                  <a:lnTo>
                    <a:pt x="2259" y="1441"/>
                  </a:lnTo>
                  <a:lnTo>
                    <a:pt x="2264" y="1445"/>
                  </a:lnTo>
                  <a:lnTo>
                    <a:pt x="2266" y="1448"/>
                  </a:lnTo>
                  <a:lnTo>
                    <a:pt x="2269" y="1459"/>
                  </a:lnTo>
                  <a:lnTo>
                    <a:pt x="2271" y="1467"/>
                  </a:lnTo>
                  <a:lnTo>
                    <a:pt x="2275" y="1478"/>
                  </a:lnTo>
                  <a:lnTo>
                    <a:pt x="2285" y="1490"/>
                  </a:lnTo>
                  <a:lnTo>
                    <a:pt x="2301" y="1501"/>
                  </a:lnTo>
                  <a:lnTo>
                    <a:pt x="2318" y="1511"/>
                  </a:lnTo>
                  <a:lnTo>
                    <a:pt x="2332" y="1522"/>
                  </a:lnTo>
                  <a:lnTo>
                    <a:pt x="2336" y="1527"/>
                  </a:lnTo>
                  <a:lnTo>
                    <a:pt x="2336" y="1534"/>
                  </a:lnTo>
                  <a:lnTo>
                    <a:pt x="2336" y="1539"/>
                  </a:lnTo>
                  <a:lnTo>
                    <a:pt x="2338" y="1544"/>
                  </a:lnTo>
                  <a:lnTo>
                    <a:pt x="2343" y="1550"/>
                  </a:lnTo>
                  <a:lnTo>
                    <a:pt x="2358" y="1551"/>
                  </a:lnTo>
                  <a:lnTo>
                    <a:pt x="2376" y="1543"/>
                  </a:lnTo>
                  <a:lnTo>
                    <a:pt x="2400" y="1537"/>
                  </a:lnTo>
                  <a:lnTo>
                    <a:pt x="2423" y="1532"/>
                  </a:lnTo>
                  <a:lnTo>
                    <a:pt x="2444" y="1529"/>
                  </a:lnTo>
                  <a:lnTo>
                    <a:pt x="2444" y="1532"/>
                  </a:lnTo>
                  <a:lnTo>
                    <a:pt x="2439" y="1541"/>
                  </a:lnTo>
                  <a:lnTo>
                    <a:pt x="2439" y="1551"/>
                  </a:lnTo>
                  <a:lnTo>
                    <a:pt x="2435" y="1563"/>
                  </a:lnTo>
                  <a:lnTo>
                    <a:pt x="2428" y="1581"/>
                  </a:lnTo>
                  <a:lnTo>
                    <a:pt x="2418" y="1602"/>
                  </a:lnTo>
                  <a:lnTo>
                    <a:pt x="2406" y="1623"/>
                  </a:lnTo>
                  <a:lnTo>
                    <a:pt x="2393" y="1640"/>
                  </a:lnTo>
                  <a:lnTo>
                    <a:pt x="2374" y="1659"/>
                  </a:lnTo>
                  <a:lnTo>
                    <a:pt x="2353" y="1677"/>
                  </a:lnTo>
                  <a:lnTo>
                    <a:pt x="2331" y="1694"/>
                  </a:lnTo>
                  <a:lnTo>
                    <a:pt x="2310" y="1714"/>
                  </a:lnTo>
                  <a:lnTo>
                    <a:pt x="2292" y="1735"/>
                  </a:lnTo>
                  <a:lnTo>
                    <a:pt x="2278" y="1759"/>
                  </a:lnTo>
                  <a:lnTo>
                    <a:pt x="2273" y="1782"/>
                  </a:lnTo>
                  <a:lnTo>
                    <a:pt x="2276" y="1803"/>
                  </a:lnTo>
                  <a:lnTo>
                    <a:pt x="2283" y="1824"/>
                  </a:lnTo>
                  <a:lnTo>
                    <a:pt x="2290" y="1843"/>
                  </a:lnTo>
                  <a:lnTo>
                    <a:pt x="2297" y="1864"/>
                  </a:lnTo>
                  <a:lnTo>
                    <a:pt x="2303" y="1885"/>
                  </a:lnTo>
                  <a:lnTo>
                    <a:pt x="2301" y="1906"/>
                  </a:lnTo>
                  <a:lnTo>
                    <a:pt x="2290" y="1928"/>
                  </a:lnTo>
                  <a:lnTo>
                    <a:pt x="2275" y="1939"/>
                  </a:lnTo>
                  <a:lnTo>
                    <a:pt x="2257" y="1947"/>
                  </a:lnTo>
                  <a:lnTo>
                    <a:pt x="2240" y="1956"/>
                  </a:lnTo>
                  <a:lnTo>
                    <a:pt x="2226" y="1968"/>
                  </a:lnTo>
                  <a:lnTo>
                    <a:pt x="2217" y="1986"/>
                  </a:lnTo>
                  <a:lnTo>
                    <a:pt x="2226" y="1996"/>
                  </a:lnTo>
                  <a:lnTo>
                    <a:pt x="2233" y="2012"/>
                  </a:lnTo>
                  <a:lnTo>
                    <a:pt x="2236" y="2031"/>
                  </a:lnTo>
                  <a:lnTo>
                    <a:pt x="2231" y="2035"/>
                  </a:lnTo>
                  <a:lnTo>
                    <a:pt x="2228" y="2038"/>
                  </a:lnTo>
                  <a:lnTo>
                    <a:pt x="2226" y="2040"/>
                  </a:lnTo>
                  <a:lnTo>
                    <a:pt x="2222" y="2043"/>
                  </a:lnTo>
                  <a:lnTo>
                    <a:pt x="2221" y="2047"/>
                  </a:lnTo>
                  <a:lnTo>
                    <a:pt x="2217" y="2050"/>
                  </a:lnTo>
                  <a:lnTo>
                    <a:pt x="2198" y="2054"/>
                  </a:lnTo>
                  <a:lnTo>
                    <a:pt x="2193" y="2066"/>
                  </a:lnTo>
                  <a:lnTo>
                    <a:pt x="2191" y="2080"/>
                  </a:lnTo>
                  <a:lnTo>
                    <a:pt x="2189" y="2094"/>
                  </a:lnTo>
                  <a:lnTo>
                    <a:pt x="2186" y="2108"/>
                  </a:lnTo>
                  <a:lnTo>
                    <a:pt x="2163" y="2127"/>
                  </a:lnTo>
                  <a:lnTo>
                    <a:pt x="2156" y="2143"/>
                  </a:lnTo>
                  <a:lnTo>
                    <a:pt x="2147" y="2159"/>
                  </a:lnTo>
                  <a:lnTo>
                    <a:pt x="2130" y="2174"/>
                  </a:lnTo>
                  <a:lnTo>
                    <a:pt x="2109" y="2187"/>
                  </a:lnTo>
                  <a:lnTo>
                    <a:pt x="2083" y="2194"/>
                  </a:lnTo>
                  <a:lnTo>
                    <a:pt x="2057" y="2201"/>
                  </a:lnTo>
                  <a:lnTo>
                    <a:pt x="2030" y="2206"/>
                  </a:lnTo>
                  <a:lnTo>
                    <a:pt x="2006" y="2211"/>
                  </a:lnTo>
                  <a:lnTo>
                    <a:pt x="2001" y="2208"/>
                  </a:lnTo>
                  <a:lnTo>
                    <a:pt x="1997" y="2204"/>
                  </a:lnTo>
                  <a:lnTo>
                    <a:pt x="1994" y="2202"/>
                  </a:lnTo>
                  <a:lnTo>
                    <a:pt x="1990" y="2197"/>
                  </a:lnTo>
                  <a:lnTo>
                    <a:pt x="1987" y="2194"/>
                  </a:lnTo>
                  <a:lnTo>
                    <a:pt x="1985" y="2185"/>
                  </a:lnTo>
                  <a:lnTo>
                    <a:pt x="1985" y="2174"/>
                  </a:lnTo>
                  <a:lnTo>
                    <a:pt x="1985" y="2162"/>
                  </a:lnTo>
                  <a:lnTo>
                    <a:pt x="1983" y="2150"/>
                  </a:lnTo>
                  <a:lnTo>
                    <a:pt x="1973" y="2133"/>
                  </a:lnTo>
                  <a:lnTo>
                    <a:pt x="1959" y="2117"/>
                  </a:lnTo>
                  <a:lnTo>
                    <a:pt x="1945" y="2099"/>
                  </a:lnTo>
                  <a:lnTo>
                    <a:pt x="1936" y="2082"/>
                  </a:lnTo>
                  <a:lnTo>
                    <a:pt x="1940" y="2070"/>
                  </a:lnTo>
                  <a:lnTo>
                    <a:pt x="1940" y="2068"/>
                  </a:lnTo>
                  <a:lnTo>
                    <a:pt x="1936" y="2064"/>
                  </a:lnTo>
                  <a:lnTo>
                    <a:pt x="1933" y="2063"/>
                  </a:lnTo>
                  <a:lnTo>
                    <a:pt x="1931" y="2059"/>
                  </a:lnTo>
                  <a:lnTo>
                    <a:pt x="1929" y="2059"/>
                  </a:lnTo>
                  <a:lnTo>
                    <a:pt x="1927" y="2054"/>
                  </a:lnTo>
                  <a:lnTo>
                    <a:pt x="1929" y="2049"/>
                  </a:lnTo>
                  <a:lnTo>
                    <a:pt x="1929" y="2045"/>
                  </a:lnTo>
                  <a:lnTo>
                    <a:pt x="1931" y="2042"/>
                  </a:lnTo>
                  <a:lnTo>
                    <a:pt x="1933" y="2038"/>
                  </a:lnTo>
                  <a:lnTo>
                    <a:pt x="1926" y="2035"/>
                  </a:lnTo>
                  <a:lnTo>
                    <a:pt x="1926" y="2031"/>
                  </a:lnTo>
                  <a:lnTo>
                    <a:pt x="1926" y="2028"/>
                  </a:lnTo>
                  <a:lnTo>
                    <a:pt x="1927" y="2023"/>
                  </a:lnTo>
                  <a:lnTo>
                    <a:pt x="1929" y="2019"/>
                  </a:lnTo>
                  <a:lnTo>
                    <a:pt x="1929" y="2014"/>
                  </a:lnTo>
                  <a:lnTo>
                    <a:pt x="1929" y="2009"/>
                  </a:lnTo>
                  <a:lnTo>
                    <a:pt x="1922" y="1995"/>
                  </a:lnTo>
                  <a:lnTo>
                    <a:pt x="1912" y="1979"/>
                  </a:lnTo>
                  <a:lnTo>
                    <a:pt x="1901" y="1965"/>
                  </a:lnTo>
                  <a:lnTo>
                    <a:pt x="1894" y="1951"/>
                  </a:lnTo>
                  <a:lnTo>
                    <a:pt x="1892" y="1934"/>
                  </a:lnTo>
                  <a:lnTo>
                    <a:pt x="1896" y="1914"/>
                  </a:lnTo>
                  <a:lnTo>
                    <a:pt x="1903" y="1897"/>
                  </a:lnTo>
                  <a:lnTo>
                    <a:pt x="1913" y="1878"/>
                  </a:lnTo>
                  <a:lnTo>
                    <a:pt x="1920" y="1862"/>
                  </a:lnTo>
                  <a:lnTo>
                    <a:pt x="1926" y="1848"/>
                  </a:lnTo>
                  <a:lnTo>
                    <a:pt x="1919" y="1834"/>
                  </a:lnTo>
                  <a:lnTo>
                    <a:pt x="1917" y="1822"/>
                  </a:lnTo>
                  <a:lnTo>
                    <a:pt x="1917" y="1810"/>
                  </a:lnTo>
                  <a:lnTo>
                    <a:pt x="1913" y="1794"/>
                  </a:lnTo>
                  <a:lnTo>
                    <a:pt x="1903" y="1773"/>
                  </a:lnTo>
                  <a:lnTo>
                    <a:pt x="1887" y="1752"/>
                  </a:lnTo>
                  <a:lnTo>
                    <a:pt x="1872" y="1733"/>
                  </a:lnTo>
                  <a:lnTo>
                    <a:pt x="1856" y="1717"/>
                  </a:lnTo>
                  <a:lnTo>
                    <a:pt x="1861" y="1696"/>
                  </a:lnTo>
                  <a:lnTo>
                    <a:pt x="1866" y="1677"/>
                  </a:lnTo>
                  <a:lnTo>
                    <a:pt x="1872" y="1656"/>
                  </a:lnTo>
                  <a:lnTo>
                    <a:pt x="1866" y="1653"/>
                  </a:lnTo>
                  <a:lnTo>
                    <a:pt x="1863" y="1651"/>
                  </a:lnTo>
                  <a:lnTo>
                    <a:pt x="1859" y="1647"/>
                  </a:lnTo>
                  <a:lnTo>
                    <a:pt x="1856" y="1646"/>
                  </a:lnTo>
                  <a:lnTo>
                    <a:pt x="1851" y="1646"/>
                  </a:lnTo>
                  <a:lnTo>
                    <a:pt x="1844" y="1644"/>
                  </a:lnTo>
                  <a:lnTo>
                    <a:pt x="1840" y="1647"/>
                  </a:lnTo>
                  <a:lnTo>
                    <a:pt x="1838" y="1649"/>
                  </a:lnTo>
                  <a:lnTo>
                    <a:pt x="1833" y="1651"/>
                  </a:lnTo>
                  <a:lnTo>
                    <a:pt x="1828" y="1651"/>
                  </a:lnTo>
                  <a:lnTo>
                    <a:pt x="1821" y="1651"/>
                  </a:lnTo>
                  <a:lnTo>
                    <a:pt x="1802" y="1621"/>
                  </a:lnTo>
                  <a:lnTo>
                    <a:pt x="1789" y="1619"/>
                  </a:lnTo>
                  <a:lnTo>
                    <a:pt x="1777" y="1618"/>
                  </a:lnTo>
                  <a:lnTo>
                    <a:pt x="1763" y="1616"/>
                  </a:lnTo>
                  <a:lnTo>
                    <a:pt x="1746" y="1623"/>
                  </a:lnTo>
                  <a:lnTo>
                    <a:pt x="1728" y="1630"/>
                  </a:lnTo>
                  <a:lnTo>
                    <a:pt x="1714" y="1635"/>
                  </a:lnTo>
                  <a:lnTo>
                    <a:pt x="1680" y="1628"/>
                  </a:lnTo>
                  <a:lnTo>
                    <a:pt x="1676" y="1640"/>
                  </a:lnTo>
                  <a:lnTo>
                    <a:pt x="1664" y="1640"/>
                  </a:lnTo>
                  <a:lnTo>
                    <a:pt x="1653" y="1637"/>
                  </a:lnTo>
                  <a:lnTo>
                    <a:pt x="1645" y="1635"/>
                  </a:lnTo>
                  <a:lnTo>
                    <a:pt x="1641" y="1637"/>
                  </a:lnTo>
                  <a:lnTo>
                    <a:pt x="1638" y="1640"/>
                  </a:lnTo>
                  <a:lnTo>
                    <a:pt x="1632" y="1642"/>
                  </a:lnTo>
                  <a:lnTo>
                    <a:pt x="1625" y="1644"/>
                  </a:lnTo>
                  <a:lnTo>
                    <a:pt x="1615" y="1632"/>
                  </a:lnTo>
                  <a:lnTo>
                    <a:pt x="1601" y="1625"/>
                  </a:lnTo>
                  <a:lnTo>
                    <a:pt x="1587" y="1618"/>
                  </a:lnTo>
                  <a:lnTo>
                    <a:pt x="1573" y="1611"/>
                  </a:lnTo>
                  <a:lnTo>
                    <a:pt x="1561" y="1602"/>
                  </a:lnTo>
                  <a:lnTo>
                    <a:pt x="1552" y="1579"/>
                  </a:lnTo>
                  <a:lnTo>
                    <a:pt x="1542" y="1567"/>
                  </a:lnTo>
                  <a:lnTo>
                    <a:pt x="1526" y="1555"/>
                  </a:lnTo>
                  <a:lnTo>
                    <a:pt x="1512" y="1543"/>
                  </a:lnTo>
                  <a:lnTo>
                    <a:pt x="1503" y="1532"/>
                  </a:lnTo>
                  <a:lnTo>
                    <a:pt x="1503" y="1509"/>
                  </a:lnTo>
                  <a:lnTo>
                    <a:pt x="1500" y="1499"/>
                  </a:lnTo>
                  <a:lnTo>
                    <a:pt x="1501" y="1483"/>
                  </a:lnTo>
                  <a:lnTo>
                    <a:pt x="1505" y="1469"/>
                  </a:lnTo>
                  <a:lnTo>
                    <a:pt x="1508" y="1457"/>
                  </a:lnTo>
                  <a:lnTo>
                    <a:pt x="1510" y="1448"/>
                  </a:lnTo>
                  <a:lnTo>
                    <a:pt x="1510" y="1434"/>
                  </a:lnTo>
                  <a:lnTo>
                    <a:pt x="1507" y="1426"/>
                  </a:lnTo>
                  <a:lnTo>
                    <a:pt x="1501" y="1417"/>
                  </a:lnTo>
                  <a:lnTo>
                    <a:pt x="1498" y="1410"/>
                  </a:lnTo>
                  <a:lnTo>
                    <a:pt x="1498" y="1399"/>
                  </a:lnTo>
                  <a:lnTo>
                    <a:pt x="1501" y="1385"/>
                  </a:lnTo>
                  <a:lnTo>
                    <a:pt x="1508" y="1370"/>
                  </a:lnTo>
                  <a:lnTo>
                    <a:pt x="1515" y="1352"/>
                  </a:lnTo>
                  <a:lnTo>
                    <a:pt x="1522" y="1337"/>
                  </a:lnTo>
                  <a:lnTo>
                    <a:pt x="1529" y="1324"/>
                  </a:lnTo>
                  <a:lnTo>
                    <a:pt x="1533" y="1317"/>
                  </a:lnTo>
                  <a:lnTo>
                    <a:pt x="1545" y="1307"/>
                  </a:lnTo>
                  <a:lnTo>
                    <a:pt x="1559" y="1298"/>
                  </a:lnTo>
                  <a:lnTo>
                    <a:pt x="1573" y="1291"/>
                  </a:lnTo>
                  <a:lnTo>
                    <a:pt x="1587" y="1282"/>
                  </a:lnTo>
                  <a:lnTo>
                    <a:pt x="1590" y="1274"/>
                  </a:lnTo>
                  <a:lnTo>
                    <a:pt x="1590" y="1263"/>
                  </a:lnTo>
                  <a:lnTo>
                    <a:pt x="1589" y="1251"/>
                  </a:lnTo>
                  <a:lnTo>
                    <a:pt x="1590" y="1241"/>
                  </a:lnTo>
                  <a:lnTo>
                    <a:pt x="1599" y="1227"/>
                  </a:lnTo>
                  <a:lnTo>
                    <a:pt x="1611" y="1216"/>
                  </a:lnTo>
                  <a:lnTo>
                    <a:pt x="1624" y="1206"/>
                  </a:lnTo>
                  <a:lnTo>
                    <a:pt x="1636" y="1195"/>
                  </a:lnTo>
                  <a:lnTo>
                    <a:pt x="1646" y="1183"/>
                  </a:lnTo>
                  <a:lnTo>
                    <a:pt x="1652" y="1167"/>
                  </a:lnTo>
                  <a:lnTo>
                    <a:pt x="1652" y="1166"/>
                  </a:lnTo>
                  <a:lnTo>
                    <a:pt x="1650" y="1166"/>
                  </a:lnTo>
                  <a:lnTo>
                    <a:pt x="1650" y="1164"/>
                  </a:lnTo>
                  <a:lnTo>
                    <a:pt x="1650" y="1162"/>
                  </a:lnTo>
                  <a:lnTo>
                    <a:pt x="1648" y="1160"/>
                  </a:lnTo>
                  <a:lnTo>
                    <a:pt x="1645" y="1159"/>
                  </a:lnTo>
                  <a:lnTo>
                    <a:pt x="1641" y="1157"/>
                  </a:lnTo>
                  <a:lnTo>
                    <a:pt x="1638" y="1157"/>
                  </a:lnTo>
                  <a:lnTo>
                    <a:pt x="1632" y="1155"/>
                  </a:lnTo>
                  <a:lnTo>
                    <a:pt x="1629" y="1159"/>
                  </a:lnTo>
                  <a:lnTo>
                    <a:pt x="1625" y="1159"/>
                  </a:lnTo>
                  <a:lnTo>
                    <a:pt x="1620" y="1160"/>
                  </a:lnTo>
                  <a:lnTo>
                    <a:pt x="1613" y="1160"/>
                  </a:lnTo>
                  <a:lnTo>
                    <a:pt x="1613" y="1155"/>
                  </a:lnTo>
                  <a:lnTo>
                    <a:pt x="1610" y="1155"/>
                  </a:lnTo>
                  <a:lnTo>
                    <a:pt x="1610" y="1141"/>
                  </a:lnTo>
                  <a:lnTo>
                    <a:pt x="1608" y="1122"/>
                  </a:lnTo>
                  <a:lnTo>
                    <a:pt x="1606" y="1099"/>
                  </a:lnTo>
                  <a:lnTo>
                    <a:pt x="1606" y="1077"/>
                  </a:lnTo>
                  <a:lnTo>
                    <a:pt x="1606" y="1057"/>
                  </a:lnTo>
                  <a:lnTo>
                    <a:pt x="1610" y="1045"/>
                  </a:lnTo>
                  <a:lnTo>
                    <a:pt x="1611" y="1040"/>
                  </a:lnTo>
                  <a:lnTo>
                    <a:pt x="1613" y="1036"/>
                  </a:lnTo>
                  <a:lnTo>
                    <a:pt x="1615" y="1035"/>
                  </a:lnTo>
                  <a:lnTo>
                    <a:pt x="1617" y="1035"/>
                  </a:lnTo>
                  <a:lnTo>
                    <a:pt x="1620" y="1035"/>
                  </a:lnTo>
                  <a:lnTo>
                    <a:pt x="1624" y="1033"/>
                  </a:lnTo>
                  <a:lnTo>
                    <a:pt x="1629" y="1033"/>
                  </a:lnTo>
                  <a:lnTo>
                    <a:pt x="1643" y="1038"/>
                  </a:lnTo>
                  <a:lnTo>
                    <a:pt x="1659" y="1042"/>
                  </a:lnTo>
                  <a:lnTo>
                    <a:pt x="1676" y="1042"/>
                  </a:lnTo>
                  <a:lnTo>
                    <a:pt x="1693" y="1038"/>
                  </a:lnTo>
                  <a:lnTo>
                    <a:pt x="1706" y="1033"/>
                  </a:lnTo>
                  <a:lnTo>
                    <a:pt x="1707" y="1031"/>
                  </a:lnTo>
                  <a:lnTo>
                    <a:pt x="1707" y="1029"/>
                  </a:lnTo>
                  <a:lnTo>
                    <a:pt x="1709" y="1029"/>
                  </a:lnTo>
                  <a:lnTo>
                    <a:pt x="1709" y="1028"/>
                  </a:lnTo>
                  <a:lnTo>
                    <a:pt x="1709" y="1026"/>
                  </a:lnTo>
                  <a:lnTo>
                    <a:pt x="1713" y="1012"/>
                  </a:lnTo>
                  <a:lnTo>
                    <a:pt x="1713" y="996"/>
                  </a:lnTo>
                  <a:lnTo>
                    <a:pt x="1711" y="981"/>
                  </a:lnTo>
                  <a:lnTo>
                    <a:pt x="1709" y="963"/>
                  </a:lnTo>
                  <a:lnTo>
                    <a:pt x="1697" y="960"/>
                  </a:lnTo>
                  <a:lnTo>
                    <a:pt x="1685" y="956"/>
                  </a:lnTo>
                  <a:lnTo>
                    <a:pt x="1673" y="949"/>
                  </a:lnTo>
                  <a:lnTo>
                    <a:pt x="1664" y="940"/>
                  </a:lnTo>
                  <a:lnTo>
                    <a:pt x="1667" y="939"/>
                  </a:lnTo>
                  <a:lnTo>
                    <a:pt x="1671" y="937"/>
                  </a:lnTo>
                  <a:lnTo>
                    <a:pt x="1673" y="935"/>
                  </a:lnTo>
                  <a:lnTo>
                    <a:pt x="1676" y="935"/>
                  </a:lnTo>
                  <a:lnTo>
                    <a:pt x="1680" y="933"/>
                  </a:lnTo>
                  <a:lnTo>
                    <a:pt x="1686" y="933"/>
                  </a:lnTo>
                  <a:lnTo>
                    <a:pt x="1690" y="932"/>
                  </a:lnTo>
                  <a:lnTo>
                    <a:pt x="1695" y="930"/>
                  </a:lnTo>
                  <a:lnTo>
                    <a:pt x="1700" y="930"/>
                  </a:lnTo>
                  <a:lnTo>
                    <a:pt x="1706" y="930"/>
                  </a:lnTo>
                  <a:lnTo>
                    <a:pt x="1706" y="911"/>
                  </a:lnTo>
                  <a:lnTo>
                    <a:pt x="1711" y="911"/>
                  </a:lnTo>
                  <a:lnTo>
                    <a:pt x="1716" y="912"/>
                  </a:lnTo>
                  <a:lnTo>
                    <a:pt x="1718" y="914"/>
                  </a:lnTo>
                  <a:lnTo>
                    <a:pt x="1721" y="914"/>
                  </a:lnTo>
                  <a:lnTo>
                    <a:pt x="1725" y="916"/>
                  </a:lnTo>
                  <a:lnTo>
                    <a:pt x="1728" y="918"/>
                  </a:lnTo>
                  <a:lnTo>
                    <a:pt x="1732" y="914"/>
                  </a:lnTo>
                  <a:lnTo>
                    <a:pt x="1737" y="912"/>
                  </a:lnTo>
                  <a:lnTo>
                    <a:pt x="1741" y="911"/>
                  </a:lnTo>
                  <a:lnTo>
                    <a:pt x="1746" y="909"/>
                  </a:lnTo>
                  <a:lnTo>
                    <a:pt x="1748" y="907"/>
                  </a:lnTo>
                  <a:lnTo>
                    <a:pt x="1749" y="904"/>
                  </a:lnTo>
                  <a:lnTo>
                    <a:pt x="1749" y="900"/>
                  </a:lnTo>
                  <a:lnTo>
                    <a:pt x="1749" y="897"/>
                  </a:lnTo>
                  <a:lnTo>
                    <a:pt x="1749" y="893"/>
                  </a:lnTo>
                  <a:lnTo>
                    <a:pt x="1751" y="890"/>
                  </a:lnTo>
                  <a:lnTo>
                    <a:pt x="1753" y="886"/>
                  </a:lnTo>
                  <a:lnTo>
                    <a:pt x="1786" y="876"/>
                  </a:lnTo>
                  <a:lnTo>
                    <a:pt x="1793" y="865"/>
                  </a:lnTo>
                  <a:lnTo>
                    <a:pt x="1795" y="855"/>
                  </a:lnTo>
                  <a:lnTo>
                    <a:pt x="1800" y="844"/>
                  </a:lnTo>
                  <a:lnTo>
                    <a:pt x="1810" y="837"/>
                  </a:lnTo>
                  <a:lnTo>
                    <a:pt x="1823" y="832"/>
                  </a:lnTo>
                  <a:lnTo>
                    <a:pt x="1838" y="827"/>
                  </a:lnTo>
                  <a:lnTo>
                    <a:pt x="1852" y="822"/>
                  </a:lnTo>
                  <a:lnTo>
                    <a:pt x="1854" y="820"/>
                  </a:lnTo>
                  <a:lnTo>
                    <a:pt x="1854" y="820"/>
                  </a:lnTo>
                  <a:lnTo>
                    <a:pt x="1854" y="818"/>
                  </a:lnTo>
                  <a:lnTo>
                    <a:pt x="1854" y="816"/>
                  </a:lnTo>
                  <a:lnTo>
                    <a:pt x="1856" y="815"/>
                  </a:lnTo>
                  <a:lnTo>
                    <a:pt x="1849" y="797"/>
                  </a:lnTo>
                  <a:lnTo>
                    <a:pt x="1845" y="776"/>
                  </a:lnTo>
                  <a:lnTo>
                    <a:pt x="1845" y="757"/>
                  </a:lnTo>
                  <a:lnTo>
                    <a:pt x="1844" y="741"/>
                  </a:lnTo>
                  <a:lnTo>
                    <a:pt x="1859" y="740"/>
                  </a:lnTo>
                  <a:lnTo>
                    <a:pt x="1870" y="736"/>
                  </a:lnTo>
                  <a:lnTo>
                    <a:pt x="1882" y="733"/>
                  </a:lnTo>
                  <a:lnTo>
                    <a:pt x="1882" y="741"/>
                  </a:lnTo>
                  <a:lnTo>
                    <a:pt x="1880" y="748"/>
                  </a:lnTo>
                  <a:lnTo>
                    <a:pt x="1878" y="761"/>
                  </a:lnTo>
                  <a:lnTo>
                    <a:pt x="1877" y="778"/>
                  </a:lnTo>
                  <a:lnTo>
                    <a:pt x="1875" y="794"/>
                  </a:lnTo>
                  <a:lnTo>
                    <a:pt x="1875" y="806"/>
                  </a:lnTo>
                  <a:lnTo>
                    <a:pt x="1880" y="809"/>
                  </a:lnTo>
                  <a:lnTo>
                    <a:pt x="1884" y="811"/>
                  </a:lnTo>
                  <a:lnTo>
                    <a:pt x="1885" y="813"/>
                  </a:lnTo>
                  <a:lnTo>
                    <a:pt x="1889" y="815"/>
                  </a:lnTo>
                  <a:lnTo>
                    <a:pt x="1894" y="818"/>
                  </a:lnTo>
                  <a:lnTo>
                    <a:pt x="1905" y="813"/>
                  </a:lnTo>
                  <a:lnTo>
                    <a:pt x="1912" y="813"/>
                  </a:lnTo>
                  <a:lnTo>
                    <a:pt x="1917" y="816"/>
                  </a:lnTo>
                  <a:lnTo>
                    <a:pt x="1924" y="822"/>
                  </a:lnTo>
                  <a:lnTo>
                    <a:pt x="1933" y="822"/>
                  </a:lnTo>
                  <a:lnTo>
                    <a:pt x="1943" y="818"/>
                  </a:lnTo>
                  <a:lnTo>
                    <a:pt x="1952" y="813"/>
                  </a:lnTo>
                  <a:lnTo>
                    <a:pt x="1957" y="808"/>
                  </a:lnTo>
                  <a:lnTo>
                    <a:pt x="1964" y="804"/>
                  </a:lnTo>
                  <a:lnTo>
                    <a:pt x="1973" y="801"/>
                  </a:lnTo>
                  <a:lnTo>
                    <a:pt x="1987" y="802"/>
                  </a:lnTo>
                  <a:lnTo>
                    <a:pt x="2006" y="806"/>
                  </a:lnTo>
                  <a:lnTo>
                    <a:pt x="2008" y="801"/>
                  </a:lnTo>
                  <a:lnTo>
                    <a:pt x="2009" y="799"/>
                  </a:lnTo>
                  <a:lnTo>
                    <a:pt x="2013" y="795"/>
                  </a:lnTo>
                  <a:lnTo>
                    <a:pt x="2016" y="794"/>
                  </a:lnTo>
                  <a:lnTo>
                    <a:pt x="2020" y="794"/>
                  </a:lnTo>
                  <a:lnTo>
                    <a:pt x="2025" y="792"/>
                  </a:lnTo>
                  <a:lnTo>
                    <a:pt x="2025" y="762"/>
                  </a:lnTo>
                  <a:lnTo>
                    <a:pt x="2029" y="738"/>
                  </a:lnTo>
                  <a:lnTo>
                    <a:pt x="2032" y="734"/>
                  </a:lnTo>
                  <a:lnTo>
                    <a:pt x="2036" y="733"/>
                  </a:lnTo>
                  <a:lnTo>
                    <a:pt x="2039" y="729"/>
                  </a:lnTo>
                  <a:lnTo>
                    <a:pt x="2043" y="727"/>
                  </a:lnTo>
                  <a:lnTo>
                    <a:pt x="2048" y="726"/>
                  </a:lnTo>
                  <a:lnTo>
                    <a:pt x="2048" y="729"/>
                  </a:lnTo>
                  <a:lnTo>
                    <a:pt x="2051" y="733"/>
                  </a:lnTo>
                  <a:lnTo>
                    <a:pt x="2053" y="736"/>
                  </a:lnTo>
                  <a:lnTo>
                    <a:pt x="2055" y="740"/>
                  </a:lnTo>
                  <a:lnTo>
                    <a:pt x="2057" y="741"/>
                  </a:lnTo>
                  <a:lnTo>
                    <a:pt x="2062" y="743"/>
                  </a:lnTo>
                  <a:lnTo>
                    <a:pt x="2067" y="745"/>
                  </a:lnTo>
                  <a:lnTo>
                    <a:pt x="2065" y="729"/>
                  </a:lnTo>
                  <a:lnTo>
                    <a:pt x="2064" y="719"/>
                  </a:lnTo>
                  <a:lnTo>
                    <a:pt x="2060" y="712"/>
                  </a:lnTo>
                  <a:lnTo>
                    <a:pt x="2058" y="703"/>
                  </a:lnTo>
                  <a:lnTo>
                    <a:pt x="2055" y="687"/>
                  </a:lnTo>
                  <a:lnTo>
                    <a:pt x="2064" y="686"/>
                  </a:lnTo>
                  <a:lnTo>
                    <a:pt x="2070" y="682"/>
                  </a:lnTo>
                  <a:lnTo>
                    <a:pt x="2076" y="679"/>
                  </a:lnTo>
                  <a:lnTo>
                    <a:pt x="2083" y="675"/>
                  </a:lnTo>
                  <a:lnTo>
                    <a:pt x="2095" y="675"/>
                  </a:lnTo>
                  <a:lnTo>
                    <a:pt x="2107" y="677"/>
                  </a:lnTo>
                  <a:lnTo>
                    <a:pt x="2116" y="679"/>
                  </a:lnTo>
                  <a:lnTo>
                    <a:pt x="2125" y="675"/>
                  </a:lnTo>
                  <a:lnTo>
                    <a:pt x="2132" y="665"/>
                  </a:lnTo>
                  <a:lnTo>
                    <a:pt x="2126" y="663"/>
                  </a:lnTo>
                  <a:lnTo>
                    <a:pt x="2121" y="661"/>
                  </a:lnTo>
                  <a:lnTo>
                    <a:pt x="2118" y="659"/>
                  </a:lnTo>
                  <a:lnTo>
                    <a:pt x="2112" y="658"/>
                  </a:lnTo>
                  <a:lnTo>
                    <a:pt x="2105" y="658"/>
                  </a:lnTo>
                  <a:lnTo>
                    <a:pt x="2088" y="666"/>
                  </a:lnTo>
                  <a:lnTo>
                    <a:pt x="2069" y="672"/>
                  </a:lnTo>
                  <a:lnTo>
                    <a:pt x="2048" y="675"/>
                  </a:lnTo>
                  <a:lnTo>
                    <a:pt x="2044" y="666"/>
                  </a:lnTo>
                  <a:lnTo>
                    <a:pt x="2039" y="659"/>
                  </a:lnTo>
                  <a:lnTo>
                    <a:pt x="2034" y="652"/>
                  </a:lnTo>
                  <a:lnTo>
                    <a:pt x="2030" y="644"/>
                  </a:lnTo>
                  <a:lnTo>
                    <a:pt x="2029" y="630"/>
                  </a:lnTo>
                  <a:lnTo>
                    <a:pt x="2030" y="619"/>
                  </a:lnTo>
                  <a:lnTo>
                    <a:pt x="2029" y="607"/>
                  </a:lnTo>
                  <a:lnTo>
                    <a:pt x="2027" y="593"/>
                  </a:lnTo>
                  <a:lnTo>
                    <a:pt x="2029" y="581"/>
                  </a:lnTo>
                  <a:lnTo>
                    <a:pt x="2037" y="563"/>
                  </a:lnTo>
                  <a:lnTo>
                    <a:pt x="2051" y="551"/>
                  </a:lnTo>
                  <a:lnTo>
                    <a:pt x="2065" y="537"/>
                  </a:lnTo>
                  <a:lnTo>
                    <a:pt x="2077" y="523"/>
                  </a:lnTo>
                  <a:lnTo>
                    <a:pt x="2086" y="507"/>
                  </a:lnTo>
                  <a:lnTo>
                    <a:pt x="2081" y="502"/>
                  </a:lnTo>
                  <a:lnTo>
                    <a:pt x="2076" y="497"/>
                  </a:lnTo>
                  <a:lnTo>
                    <a:pt x="2070" y="492"/>
                  </a:lnTo>
                  <a:lnTo>
                    <a:pt x="2057" y="494"/>
                  </a:lnTo>
                  <a:lnTo>
                    <a:pt x="2041" y="495"/>
                  </a:lnTo>
                  <a:lnTo>
                    <a:pt x="2036" y="520"/>
                  </a:lnTo>
                  <a:lnTo>
                    <a:pt x="2027" y="539"/>
                  </a:lnTo>
                  <a:lnTo>
                    <a:pt x="2015" y="555"/>
                  </a:lnTo>
                  <a:lnTo>
                    <a:pt x="2001" y="570"/>
                  </a:lnTo>
                  <a:lnTo>
                    <a:pt x="1988" y="588"/>
                  </a:lnTo>
                  <a:lnTo>
                    <a:pt x="1980" y="609"/>
                  </a:lnTo>
                  <a:lnTo>
                    <a:pt x="1974" y="633"/>
                  </a:lnTo>
                  <a:lnTo>
                    <a:pt x="1985" y="642"/>
                  </a:lnTo>
                  <a:lnTo>
                    <a:pt x="1995" y="652"/>
                  </a:lnTo>
                  <a:lnTo>
                    <a:pt x="2002" y="665"/>
                  </a:lnTo>
                  <a:lnTo>
                    <a:pt x="2006" y="680"/>
                  </a:lnTo>
                  <a:lnTo>
                    <a:pt x="2001" y="682"/>
                  </a:lnTo>
                  <a:lnTo>
                    <a:pt x="1999" y="684"/>
                  </a:lnTo>
                  <a:lnTo>
                    <a:pt x="1997" y="686"/>
                  </a:lnTo>
                  <a:lnTo>
                    <a:pt x="1997" y="686"/>
                  </a:lnTo>
                  <a:lnTo>
                    <a:pt x="1997" y="687"/>
                  </a:lnTo>
                  <a:lnTo>
                    <a:pt x="1995" y="689"/>
                  </a:lnTo>
                  <a:lnTo>
                    <a:pt x="1995" y="693"/>
                  </a:lnTo>
                  <a:lnTo>
                    <a:pt x="1994" y="694"/>
                  </a:lnTo>
                  <a:lnTo>
                    <a:pt x="1971" y="703"/>
                  </a:lnTo>
                  <a:lnTo>
                    <a:pt x="1968" y="724"/>
                  </a:lnTo>
                  <a:lnTo>
                    <a:pt x="1961" y="740"/>
                  </a:lnTo>
                  <a:lnTo>
                    <a:pt x="1954" y="752"/>
                  </a:lnTo>
                  <a:lnTo>
                    <a:pt x="1943" y="762"/>
                  </a:lnTo>
                  <a:lnTo>
                    <a:pt x="1934" y="773"/>
                  </a:lnTo>
                  <a:lnTo>
                    <a:pt x="1926" y="787"/>
                  </a:lnTo>
                  <a:lnTo>
                    <a:pt x="1920" y="787"/>
                  </a:lnTo>
                  <a:lnTo>
                    <a:pt x="1920" y="783"/>
                  </a:lnTo>
                  <a:lnTo>
                    <a:pt x="1906" y="764"/>
                  </a:lnTo>
                  <a:lnTo>
                    <a:pt x="1898" y="743"/>
                  </a:lnTo>
                  <a:lnTo>
                    <a:pt x="1892" y="720"/>
                  </a:lnTo>
                  <a:lnTo>
                    <a:pt x="1882" y="694"/>
                  </a:lnTo>
                  <a:lnTo>
                    <a:pt x="1868" y="701"/>
                  </a:lnTo>
                  <a:lnTo>
                    <a:pt x="1859" y="710"/>
                  </a:lnTo>
                  <a:lnTo>
                    <a:pt x="1849" y="717"/>
                  </a:lnTo>
                  <a:lnTo>
                    <a:pt x="1838" y="722"/>
                  </a:lnTo>
                  <a:lnTo>
                    <a:pt x="1821" y="726"/>
                  </a:lnTo>
                  <a:lnTo>
                    <a:pt x="1819" y="724"/>
                  </a:lnTo>
                  <a:lnTo>
                    <a:pt x="1817" y="724"/>
                  </a:lnTo>
                  <a:lnTo>
                    <a:pt x="1816" y="724"/>
                  </a:lnTo>
                  <a:lnTo>
                    <a:pt x="1814" y="722"/>
                  </a:lnTo>
                  <a:lnTo>
                    <a:pt x="1810" y="722"/>
                  </a:lnTo>
                  <a:lnTo>
                    <a:pt x="1809" y="701"/>
                  </a:lnTo>
                  <a:lnTo>
                    <a:pt x="1807" y="684"/>
                  </a:lnTo>
                  <a:lnTo>
                    <a:pt x="1803" y="670"/>
                  </a:lnTo>
                  <a:lnTo>
                    <a:pt x="1800" y="654"/>
                  </a:lnTo>
                  <a:lnTo>
                    <a:pt x="1798" y="633"/>
                  </a:lnTo>
                  <a:lnTo>
                    <a:pt x="1807" y="624"/>
                  </a:lnTo>
                  <a:lnTo>
                    <a:pt x="1810" y="616"/>
                  </a:lnTo>
                  <a:lnTo>
                    <a:pt x="1812" y="605"/>
                  </a:lnTo>
                  <a:lnTo>
                    <a:pt x="1817" y="591"/>
                  </a:lnTo>
                  <a:lnTo>
                    <a:pt x="1821" y="588"/>
                  </a:lnTo>
                  <a:lnTo>
                    <a:pt x="1826" y="583"/>
                  </a:lnTo>
                  <a:lnTo>
                    <a:pt x="1831" y="577"/>
                  </a:lnTo>
                  <a:lnTo>
                    <a:pt x="1837" y="572"/>
                  </a:lnTo>
                  <a:lnTo>
                    <a:pt x="1840" y="574"/>
                  </a:lnTo>
                  <a:lnTo>
                    <a:pt x="1842" y="576"/>
                  </a:lnTo>
                  <a:lnTo>
                    <a:pt x="1844" y="577"/>
                  </a:lnTo>
                  <a:lnTo>
                    <a:pt x="1845" y="579"/>
                  </a:lnTo>
                  <a:lnTo>
                    <a:pt x="1845" y="579"/>
                  </a:lnTo>
                  <a:lnTo>
                    <a:pt x="1849" y="576"/>
                  </a:lnTo>
                  <a:lnTo>
                    <a:pt x="1851" y="572"/>
                  </a:lnTo>
                  <a:lnTo>
                    <a:pt x="1852" y="569"/>
                  </a:lnTo>
                  <a:lnTo>
                    <a:pt x="1854" y="563"/>
                  </a:lnTo>
                  <a:lnTo>
                    <a:pt x="1856" y="560"/>
                  </a:lnTo>
                  <a:lnTo>
                    <a:pt x="1868" y="553"/>
                  </a:lnTo>
                  <a:lnTo>
                    <a:pt x="1878" y="549"/>
                  </a:lnTo>
                  <a:lnTo>
                    <a:pt x="1887" y="541"/>
                  </a:lnTo>
                  <a:lnTo>
                    <a:pt x="1884" y="539"/>
                  </a:lnTo>
                  <a:lnTo>
                    <a:pt x="1882" y="539"/>
                  </a:lnTo>
                  <a:lnTo>
                    <a:pt x="1880" y="539"/>
                  </a:lnTo>
                  <a:lnTo>
                    <a:pt x="1880" y="537"/>
                  </a:lnTo>
                  <a:lnTo>
                    <a:pt x="1880" y="537"/>
                  </a:lnTo>
                  <a:lnTo>
                    <a:pt x="1880" y="534"/>
                  </a:lnTo>
                  <a:lnTo>
                    <a:pt x="1878" y="530"/>
                  </a:lnTo>
                  <a:lnTo>
                    <a:pt x="1891" y="514"/>
                  </a:lnTo>
                  <a:lnTo>
                    <a:pt x="1903" y="495"/>
                  </a:lnTo>
                  <a:lnTo>
                    <a:pt x="1913" y="473"/>
                  </a:lnTo>
                  <a:lnTo>
                    <a:pt x="1924" y="450"/>
                  </a:lnTo>
                  <a:lnTo>
                    <a:pt x="1934" y="427"/>
                  </a:lnTo>
                  <a:lnTo>
                    <a:pt x="1947" y="406"/>
                  </a:lnTo>
                  <a:lnTo>
                    <a:pt x="1959" y="392"/>
                  </a:lnTo>
                  <a:lnTo>
                    <a:pt x="1974" y="384"/>
                  </a:lnTo>
                  <a:lnTo>
                    <a:pt x="1974" y="370"/>
                  </a:lnTo>
                  <a:lnTo>
                    <a:pt x="1990" y="370"/>
                  </a:lnTo>
                  <a:lnTo>
                    <a:pt x="1999" y="354"/>
                  </a:lnTo>
                  <a:lnTo>
                    <a:pt x="2013" y="343"/>
                  </a:lnTo>
                  <a:lnTo>
                    <a:pt x="2032" y="338"/>
                  </a:lnTo>
                  <a:lnTo>
                    <a:pt x="2034" y="340"/>
                  </a:lnTo>
                  <a:lnTo>
                    <a:pt x="2036" y="340"/>
                  </a:lnTo>
                  <a:lnTo>
                    <a:pt x="2036" y="340"/>
                  </a:lnTo>
                  <a:lnTo>
                    <a:pt x="2037" y="340"/>
                  </a:lnTo>
                  <a:lnTo>
                    <a:pt x="2041" y="342"/>
                  </a:lnTo>
                  <a:lnTo>
                    <a:pt x="2041" y="329"/>
                  </a:lnTo>
                  <a:lnTo>
                    <a:pt x="2046" y="329"/>
                  </a:lnTo>
                  <a:lnTo>
                    <a:pt x="2050" y="329"/>
                  </a:lnTo>
                  <a:lnTo>
                    <a:pt x="2053" y="329"/>
                  </a:lnTo>
                  <a:lnTo>
                    <a:pt x="2055" y="329"/>
                  </a:lnTo>
                  <a:lnTo>
                    <a:pt x="2057" y="331"/>
                  </a:lnTo>
                  <a:lnTo>
                    <a:pt x="2058" y="331"/>
                  </a:lnTo>
                  <a:lnTo>
                    <a:pt x="2064" y="335"/>
                  </a:lnTo>
                  <a:lnTo>
                    <a:pt x="2070" y="321"/>
                  </a:lnTo>
                  <a:lnTo>
                    <a:pt x="2081" y="312"/>
                  </a:lnTo>
                  <a:lnTo>
                    <a:pt x="2093" y="309"/>
                  </a:lnTo>
                  <a:lnTo>
                    <a:pt x="2109" y="305"/>
                  </a:lnTo>
                  <a:lnTo>
                    <a:pt x="2125" y="303"/>
                  </a:lnTo>
                  <a:lnTo>
                    <a:pt x="2132" y="310"/>
                  </a:lnTo>
                  <a:lnTo>
                    <a:pt x="2140" y="314"/>
                  </a:lnTo>
                  <a:lnTo>
                    <a:pt x="2147" y="315"/>
                  </a:lnTo>
                  <a:lnTo>
                    <a:pt x="2154" y="317"/>
                  </a:lnTo>
                  <a:lnTo>
                    <a:pt x="2160" y="324"/>
                  </a:lnTo>
                  <a:lnTo>
                    <a:pt x="2163" y="338"/>
                  </a:lnTo>
                  <a:lnTo>
                    <a:pt x="2161" y="340"/>
                  </a:lnTo>
                  <a:lnTo>
                    <a:pt x="2160" y="342"/>
                  </a:lnTo>
                  <a:lnTo>
                    <a:pt x="2158" y="342"/>
                  </a:lnTo>
                  <a:lnTo>
                    <a:pt x="2158" y="343"/>
                  </a:lnTo>
                  <a:lnTo>
                    <a:pt x="2156" y="345"/>
                  </a:lnTo>
                  <a:lnTo>
                    <a:pt x="2156" y="349"/>
                  </a:lnTo>
                  <a:lnTo>
                    <a:pt x="2158" y="352"/>
                  </a:lnTo>
                  <a:lnTo>
                    <a:pt x="2160" y="352"/>
                  </a:lnTo>
                  <a:lnTo>
                    <a:pt x="2161" y="354"/>
                  </a:lnTo>
                  <a:lnTo>
                    <a:pt x="2163" y="357"/>
                  </a:lnTo>
                  <a:lnTo>
                    <a:pt x="2175" y="352"/>
                  </a:lnTo>
                  <a:lnTo>
                    <a:pt x="2182" y="350"/>
                  </a:lnTo>
                  <a:lnTo>
                    <a:pt x="2187" y="350"/>
                  </a:lnTo>
                  <a:lnTo>
                    <a:pt x="2189" y="354"/>
                  </a:lnTo>
                  <a:lnTo>
                    <a:pt x="2191" y="359"/>
                  </a:lnTo>
                  <a:lnTo>
                    <a:pt x="2196" y="364"/>
                  </a:lnTo>
                  <a:lnTo>
                    <a:pt x="2201" y="370"/>
                  </a:lnTo>
                  <a:lnTo>
                    <a:pt x="2233" y="373"/>
                  </a:lnTo>
                  <a:lnTo>
                    <a:pt x="2245" y="380"/>
                  </a:lnTo>
                  <a:lnTo>
                    <a:pt x="2259" y="391"/>
                  </a:lnTo>
                  <a:lnTo>
                    <a:pt x="2273" y="405"/>
                  </a:lnTo>
                  <a:lnTo>
                    <a:pt x="2285" y="420"/>
                  </a:lnTo>
                  <a:lnTo>
                    <a:pt x="2296" y="436"/>
                  </a:lnTo>
                  <a:lnTo>
                    <a:pt x="2299" y="452"/>
                  </a:lnTo>
                  <a:lnTo>
                    <a:pt x="2297" y="467"/>
                  </a:lnTo>
                  <a:lnTo>
                    <a:pt x="2285" y="480"/>
                  </a:lnTo>
                  <a:lnTo>
                    <a:pt x="2269" y="488"/>
                  </a:lnTo>
                  <a:lnTo>
                    <a:pt x="2252" y="488"/>
                  </a:lnTo>
                  <a:lnTo>
                    <a:pt x="2236" y="481"/>
                  </a:lnTo>
                  <a:lnTo>
                    <a:pt x="2222" y="474"/>
                  </a:lnTo>
                  <a:lnTo>
                    <a:pt x="2208" y="469"/>
                  </a:lnTo>
                  <a:lnTo>
                    <a:pt x="2210" y="481"/>
                  </a:lnTo>
                  <a:lnTo>
                    <a:pt x="2212" y="497"/>
                  </a:lnTo>
                  <a:lnTo>
                    <a:pt x="2214" y="514"/>
                  </a:lnTo>
                  <a:lnTo>
                    <a:pt x="2217" y="528"/>
                  </a:lnTo>
                  <a:lnTo>
                    <a:pt x="2221" y="537"/>
                  </a:lnTo>
                  <a:lnTo>
                    <a:pt x="2224" y="542"/>
                  </a:lnTo>
                  <a:lnTo>
                    <a:pt x="2229" y="544"/>
                  </a:lnTo>
                  <a:lnTo>
                    <a:pt x="2233" y="548"/>
                  </a:lnTo>
                  <a:lnTo>
                    <a:pt x="2240" y="549"/>
                  </a:lnTo>
                  <a:lnTo>
                    <a:pt x="2238" y="537"/>
                  </a:lnTo>
                  <a:lnTo>
                    <a:pt x="2236" y="528"/>
                  </a:lnTo>
                  <a:lnTo>
                    <a:pt x="2236" y="518"/>
                  </a:lnTo>
                  <a:lnTo>
                    <a:pt x="2240" y="518"/>
                  </a:lnTo>
                  <a:lnTo>
                    <a:pt x="2240" y="514"/>
                  </a:lnTo>
                  <a:lnTo>
                    <a:pt x="2252" y="521"/>
                  </a:lnTo>
                  <a:lnTo>
                    <a:pt x="2264" y="528"/>
                  </a:lnTo>
                  <a:lnTo>
                    <a:pt x="2278" y="534"/>
                  </a:lnTo>
                  <a:lnTo>
                    <a:pt x="2280" y="530"/>
                  </a:lnTo>
                  <a:lnTo>
                    <a:pt x="2282" y="527"/>
                  </a:lnTo>
                  <a:lnTo>
                    <a:pt x="2283" y="525"/>
                  </a:lnTo>
                  <a:lnTo>
                    <a:pt x="2285" y="520"/>
                  </a:lnTo>
                  <a:lnTo>
                    <a:pt x="2285" y="514"/>
                  </a:lnTo>
                  <a:lnTo>
                    <a:pt x="2283" y="513"/>
                  </a:lnTo>
                  <a:lnTo>
                    <a:pt x="2282" y="511"/>
                  </a:lnTo>
                  <a:lnTo>
                    <a:pt x="2280" y="509"/>
                  </a:lnTo>
                  <a:lnTo>
                    <a:pt x="2280" y="507"/>
                  </a:lnTo>
                  <a:lnTo>
                    <a:pt x="2280" y="504"/>
                  </a:lnTo>
                  <a:lnTo>
                    <a:pt x="2278" y="499"/>
                  </a:lnTo>
                  <a:lnTo>
                    <a:pt x="2294" y="492"/>
                  </a:lnTo>
                  <a:lnTo>
                    <a:pt x="2304" y="481"/>
                  </a:lnTo>
                  <a:lnTo>
                    <a:pt x="2313" y="469"/>
                  </a:lnTo>
                  <a:lnTo>
                    <a:pt x="2318" y="471"/>
                  </a:lnTo>
                  <a:lnTo>
                    <a:pt x="2325" y="473"/>
                  </a:lnTo>
                  <a:lnTo>
                    <a:pt x="2332" y="474"/>
                  </a:lnTo>
                  <a:lnTo>
                    <a:pt x="2339" y="476"/>
                  </a:lnTo>
                  <a:lnTo>
                    <a:pt x="2336" y="438"/>
                  </a:lnTo>
                  <a:lnTo>
                    <a:pt x="2329" y="396"/>
                  </a:lnTo>
                  <a:lnTo>
                    <a:pt x="2358" y="396"/>
                  </a:lnTo>
                  <a:lnTo>
                    <a:pt x="2365" y="403"/>
                  </a:lnTo>
                  <a:lnTo>
                    <a:pt x="2372" y="413"/>
                  </a:lnTo>
                  <a:lnTo>
                    <a:pt x="2378" y="422"/>
                  </a:lnTo>
                  <a:lnTo>
                    <a:pt x="2378" y="431"/>
                  </a:lnTo>
                  <a:lnTo>
                    <a:pt x="2374" y="432"/>
                  </a:lnTo>
                  <a:lnTo>
                    <a:pt x="2372" y="432"/>
                  </a:lnTo>
                  <a:lnTo>
                    <a:pt x="2369" y="434"/>
                  </a:lnTo>
                  <a:lnTo>
                    <a:pt x="2362" y="434"/>
                  </a:lnTo>
                  <a:lnTo>
                    <a:pt x="2362" y="453"/>
                  </a:lnTo>
                  <a:lnTo>
                    <a:pt x="2367" y="455"/>
                  </a:lnTo>
                  <a:lnTo>
                    <a:pt x="2369" y="457"/>
                  </a:lnTo>
                  <a:lnTo>
                    <a:pt x="2372" y="459"/>
                  </a:lnTo>
                  <a:lnTo>
                    <a:pt x="2376" y="460"/>
                  </a:lnTo>
                  <a:lnTo>
                    <a:pt x="2381" y="460"/>
                  </a:lnTo>
                  <a:lnTo>
                    <a:pt x="2383" y="460"/>
                  </a:lnTo>
                  <a:lnTo>
                    <a:pt x="2385" y="459"/>
                  </a:lnTo>
                  <a:lnTo>
                    <a:pt x="2385" y="459"/>
                  </a:lnTo>
                  <a:lnTo>
                    <a:pt x="2386" y="459"/>
                  </a:lnTo>
                  <a:lnTo>
                    <a:pt x="2390" y="457"/>
                  </a:lnTo>
                  <a:lnTo>
                    <a:pt x="2392" y="452"/>
                  </a:lnTo>
                  <a:lnTo>
                    <a:pt x="2392" y="448"/>
                  </a:lnTo>
                  <a:lnTo>
                    <a:pt x="2392" y="443"/>
                  </a:lnTo>
                  <a:lnTo>
                    <a:pt x="2392" y="439"/>
                  </a:lnTo>
                  <a:lnTo>
                    <a:pt x="2390" y="434"/>
                  </a:lnTo>
                  <a:lnTo>
                    <a:pt x="2402" y="418"/>
                  </a:lnTo>
                  <a:lnTo>
                    <a:pt x="2416" y="405"/>
                  </a:lnTo>
                  <a:lnTo>
                    <a:pt x="2428" y="389"/>
                  </a:lnTo>
                  <a:lnTo>
                    <a:pt x="2434" y="387"/>
                  </a:lnTo>
                  <a:lnTo>
                    <a:pt x="2439" y="387"/>
                  </a:lnTo>
                  <a:lnTo>
                    <a:pt x="2441" y="385"/>
                  </a:lnTo>
                  <a:lnTo>
                    <a:pt x="2444" y="387"/>
                  </a:lnTo>
                  <a:lnTo>
                    <a:pt x="2448" y="389"/>
                  </a:lnTo>
                  <a:lnTo>
                    <a:pt x="2449" y="392"/>
                  </a:lnTo>
                  <a:lnTo>
                    <a:pt x="2451" y="396"/>
                  </a:lnTo>
                  <a:lnTo>
                    <a:pt x="2453" y="398"/>
                  </a:lnTo>
                  <a:lnTo>
                    <a:pt x="2454" y="401"/>
                  </a:lnTo>
                  <a:lnTo>
                    <a:pt x="2458" y="403"/>
                  </a:lnTo>
                  <a:lnTo>
                    <a:pt x="2458" y="399"/>
                  </a:lnTo>
                  <a:lnTo>
                    <a:pt x="2461" y="396"/>
                  </a:lnTo>
                  <a:lnTo>
                    <a:pt x="2463" y="392"/>
                  </a:lnTo>
                  <a:lnTo>
                    <a:pt x="2465" y="389"/>
                  </a:lnTo>
                  <a:lnTo>
                    <a:pt x="2465" y="384"/>
                  </a:lnTo>
                  <a:lnTo>
                    <a:pt x="2467" y="377"/>
                  </a:lnTo>
                  <a:lnTo>
                    <a:pt x="2482" y="377"/>
                  </a:lnTo>
                  <a:lnTo>
                    <a:pt x="2496" y="380"/>
                  </a:lnTo>
                  <a:lnTo>
                    <a:pt x="2509" y="384"/>
                  </a:lnTo>
                  <a:lnTo>
                    <a:pt x="2500" y="391"/>
                  </a:lnTo>
                  <a:lnTo>
                    <a:pt x="2491" y="396"/>
                  </a:lnTo>
                  <a:lnTo>
                    <a:pt x="2484" y="401"/>
                  </a:lnTo>
                  <a:lnTo>
                    <a:pt x="2477" y="411"/>
                  </a:lnTo>
                  <a:lnTo>
                    <a:pt x="2486" y="411"/>
                  </a:lnTo>
                  <a:lnTo>
                    <a:pt x="2491" y="406"/>
                  </a:lnTo>
                  <a:lnTo>
                    <a:pt x="2503" y="401"/>
                  </a:lnTo>
                  <a:lnTo>
                    <a:pt x="2516" y="396"/>
                  </a:lnTo>
                  <a:lnTo>
                    <a:pt x="2526" y="392"/>
                  </a:lnTo>
                  <a:lnTo>
                    <a:pt x="2537" y="389"/>
                  </a:lnTo>
                  <a:lnTo>
                    <a:pt x="2540" y="389"/>
                  </a:lnTo>
                  <a:lnTo>
                    <a:pt x="2542" y="391"/>
                  </a:lnTo>
                  <a:lnTo>
                    <a:pt x="2545" y="394"/>
                  </a:lnTo>
                  <a:lnTo>
                    <a:pt x="2547" y="396"/>
                  </a:lnTo>
                  <a:lnTo>
                    <a:pt x="2549" y="398"/>
                  </a:lnTo>
                  <a:lnTo>
                    <a:pt x="2552" y="398"/>
                  </a:lnTo>
                  <a:lnTo>
                    <a:pt x="2559" y="399"/>
                  </a:lnTo>
                  <a:lnTo>
                    <a:pt x="2561" y="396"/>
                  </a:lnTo>
                  <a:lnTo>
                    <a:pt x="2563" y="392"/>
                  </a:lnTo>
                  <a:lnTo>
                    <a:pt x="2564" y="391"/>
                  </a:lnTo>
                  <a:lnTo>
                    <a:pt x="2564" y="387"/>
                  </a:lnTo>
                  <a:lnTo>
                    <a:pt x="2566" y="382"/>
                  </a:lnTo>
                  <a:lnTo>
                    <a:pt x="2566" y="377"/>
                  </a:lnTo>
                  <a:lnTo>
                    <a:pt x="2563" y="373"/>
                  </a:lnTo>
                  <a:lnTo>
                    <a:pt x="2561" y="370"/>
                  </a:lnTo>
                  <a:lnTo>
                    <a:pt x="2559" y="366"/>
                  </a:lnTo>
                  <a:lnTo>
                    <a:pt x="2559" y="361"/>
                  </a:lnTo>
                  <a:lnTo>
                    <a:pt x="2559" y="354"/>
                  </a:lnTo>
                  <a:lnTo>
                    <a:pt x="2564" y="350"/>
                  </a:lnTo>
                  <a:lnTo>
                    <a:pt x="2568" y="347"/>
                  </a:lnTo>
                  <a:lnTo>
                    <a:pt x="2571" y="345"/>
                  </a:lnTo>
                  <a:lnTo>
                    <a:pt x="2578" y="342"/>
                  </a:lnTo>
                  <a:lnTo>
                    <a:pt x="2582" y="343"/>
                  </a:lnTo>
                  <a:lnTo>
                    <a:pt x="2587" y="345"/>
                  </a:lnTo>
                  <a:lnTo>
                    <a:pt x="2594" y="345"/>
                  </a:lnTo>
                  <a:lnTo>
                    <a:pt x="2601" y="345"/>
                  </a:lnTo>
                  <a:lnTo>
                    <a:pt x="2610" y="356"/>
                  </a:lnTo>
                  <a:lnTo>
                    <a:pt x="2622" y="368"/>
                  </a:lnTo>
                  <a:lnTo>
                    <a:pt x="2640" y="380"/>
                  </a:lnTo>
                  <a:lnTo>
                    <a:pt x="2655" y="392"/>
                  </a:lnTo>
                  <a:lnTo>
                    <a:pt x="2669" y="399"/>
                  </a:lnTo>
                  <a:lnTo>
                    <a:pt x="2678" y="403"/>
                  </a:lnTo>
                  <a:lnTo>
                    <a:pt x="2680" y="401"/>
                  </a:lnTo>
                  <a:lnTo>
                    <a:pt x="2680" y="401"/>
                  </a:lnTo>
                  <a:lnTo>
                    <a:pt x="2680" y="399"/>
                  </a:lnTo>
                  <a:lnTo>
                    <a:pt x="2680" y="399"/>
                  </a:lnTo>
                  <a:lnTo>
                    <a:pt x="2681" y="396"/>
                  </a:lnTo>
                  <a:lnTo>
                    <a:pt x="2676" y="391"/>
                  </a:lnTo>
                  <a:lnTo>
                    <a:pt x="2673" y="387"/>
                  </a:lnTo>
                  <a:lnTo>
                    <a:pt x="2671" y="382"/>
                  </a:lnTo>
                  <a:lnTo>
                    <a:pt x="2667" y="377"/>
                  </a:lnTo>
                  <a:lnTo>
                    <a:pt x="2666" y="370"/>
                  </a:lnTo>
                  <a:lnTo>
                    <a:pt x="2650" y="370"/>
                  </a:lnTo>
                  <a:lnTo>
                    <a:pt x="2652" y="349"/>
                  </a:lnTo>
                  <a:lnTo>
                    <a:pt x="2648" y="333"/>
                  </a:lnTo>
                  <a:lnTo>
                    <a:pt x="2646" y="319"/>
                  </a:lnTo>
                  <a:lnTo>
                    <a:pt x="2643" y="300"/>
                  </a:lnTo>
                  <a:lnTo>
                    <a:pt x="2653" y="293"/>
                  </a:lnTo>
                  <a:lnTo>
                    <a:pt x="2660" y="284"/>
                  </a:lnTo>
                  <a:lnTo>
                    <a:pt x="2664" y="274"/>
                  </a:lnTo>
                  <a:lnTo>
                    <a:pt x="2667" y="261"/>
                  </a:lnTo>
                  <a:lnTo>
                    <a:pt x="2671" y="251"/>
                  </a:lnTo>
                  <a:lnTo>
                    <a:pt x="2676" y="240"/>
                  </a:lnTo>
                  <a:lnTo>
                    <a:pt x="2683" y="232"/>
                  </a:lnTo>
                  <a:lnTo>
                    <a:pt x="2692" y="226"/>
                  </a:lnTo>
                  <a:lnTo>
                    <a:pt x="2708" y="225"/>
                  </a:lnTo>
                  <a:lnTo>
                    <a:pt x="2727" y="226"/>
                  </a:lnTo>
                  <a:lnTo>
                    <a:pt x="2732" y="235"/>
                  </a:lnTo>
                  <a:lnTo>
                    <a:pt x="2739" y="242"/>
                  </a:lnTo>
                  <a:lnTo>
                    <a:pt x="2737" y="256"/>
                  </a:lnTo>
                  <a:lnTo>
                    <a:pt x="2734" y="270"/>
                  </a:lnTo>
                  <a:lnTo>
                    <a:pt x="2730" y="282"/>
                  </a:lnTo>
                  <a:lnTo>
                    <a:pt x="2729" y="293"/>
                  </a:lnTo>
                  <a:lnTo>
                    <a:pt x="2727" y="300"/>
                  </a:lnTo>
                  <a:lnTo>
                    <a:pt x="2730" y="309"/>
                  </a:lnTo>
                  <a:lnTo>
                    <a:pt x="2736" y="321"/>
                  </a:lnTo>
                  <a:lnTo>
                    <a:pt x="2739" y="335"/>
                  </a:lnTo>
                  <a:lnTo>
                    <a:pt x="2742" y="345"/>
                  </a:lnTo>
                  <a:lnTo>
                    <a:pt x="2742" y="357"/>
                  </a:lnTo>
                  <a:lnTo>
                    <a:pt x="2739" y="368"/>
                  </a:lnTo>
                  <a:lnTo>
                    <a:pt x="2736" y="377"/>
                  </a:lnTo>
                  <a:lnTo>
                    <a:pt x="2736" y="384"/>
                  </a:lnTo>
                  <a:lnTo>
                    <a:pt x="2737" y="389"/>
                  </a:lnTo>
                  <a:lnTo>
                    <a:pt x="2739" y="392"/>
                  </a:lnTo>
                  <a:lnTo>
                    <a:pt x="2742" y="396"/>
                  </a:lnTo>
                  <a:lnTo>
                    <a:pt x="2746" y="399"/>
                  </a:lnTo>
                  <a:lnTo>
                    <a:pt x="2748" y="405"/>
                  </a:lnTo>
                  <a:lnTo>
                    <a:pt x="2751" y="411"/>
                  </a:lnTo>
                  <a:lnTo>
                    <a:pt x="2746" y="422"/>
                  </a:lnTo>
                  <a:lnTo>
                    <a:pt x="2742" y="434"/>
                  </a:lnTo>
                  <a:lnTo>
                    <a:pt x="2742" y="450"/>
                  </a:lnTo>
                  <a:lnTo>
                    <a:pt x="2737" y="453"/>
                  </a:lnTo>
                  <a:lnTo>
                    <a:pt x="2734" y="457"/>
                  </a:lnTo>
                  <a:lnTo>
                    <a:pt x="2729" y="459"/>
                  </a:lnTo>
                  <a:lnTo>
                    <a:pt x="2723" y="462"/>
                  </a:lnTo>
                  <a:lnTo>
                    <a:pt x="2716" y="464"/>
                  </a:lnTo>
                  <a:lnTo>
                    <a:pt x="2716" y="469"/>
                  </a:lnTo>
                  <a:lnTo>
                    <a:pt x="2736" y="469"/>
                  </a:lnTo>
                  <a:lnTo>
                    <a:pt x="2737" y="467"/>
                  </a:lnTo>
                  <a:lnTo>
                    <a:pt x="2737" y="467"/>
                  </a:lnTo>
                  <a:lnTo>
                    <a:pt x="2739" y="466"/>
                  </a:lnTo>
                  <a:lnTo>
                    <a:pt x="2739" y="466"/>
                  </a:lnTo>
                  <a:lnTo>
                    <a:pt x="2742" y="464"/>
                  </a:lnTo>
                  <a:lnTo>
                    <a:pt x="2749" y="452"/>
                  </a:lnTo>
                  <a:lnTo>
                    <a:pt x="2756" y="438"/>
                  </a:lnTo>
                  <a:lnTo>
                    <a:pt x="2762" y="427"/>
                  </a:lnTo>
                  <a:lnTo>
                    <a:pt x="2765" y="410"/>
                  </a:lnTo>
                  <a:lnTo>
                    <a:pt x="2762" y="394"/>
                  </a:lnTo>
                  <a:lnTo>
                    <a:pt x="2760" y="378"/>
                  </a:lnTo>
                  <a:lnTo>
                    <a:pt x="2758" y="364"/>
                  </a:lnTo>
                  <a:lnTo>
                    <a:pt x="2777" y="364"/>
                  </a:lnTo>
                  <a:lnTo>
                    <a:pt x="2795" y="364"/>
                  </a:lnTo>
                  <a:lnTo>
                    <a:pt x="2812" y="370"/>
                  </a:lnTo>
                  <a:lnTo>
                    <a:pt x="2812" y="364"/>
                  </a:lnTo>
                  <a:lnTo>
                    <a:pt x="2795" y="357"/>
                  </a:lnTo>
                  <a:lnTo>
                    <a:pt x="2774" y="349"/>
                  </a:lnTo>
                  <a:lnTo>
                    <a:pt x="2755" y="342"/>
                  </a:lnTo>
                  <a:lnTo>
                    <a:pt x="2751" y="324"/>
                  </a:lnTo>
                  <a:lnTo>
                    <a:pt x="2746" y="312"/>
                  </a:lnTo>
                  <a:lnTo>
                    <a:pt x="2741" y="302"/>
                  </a:lnTo>
                  <a:lnTo>
                    <a:pt x="2736" y="288"/>
                  </a:lnTo>
                  <a:lnTo>
                    <a:pt x="2758" y="268"/>
                  </a:lnTo>
                  <a:lnTo>
                    <a:pt x="2758" y="235"/>
                  </a:lnTo>
                  <a:lnTo>
                    <a:pt x="2762" y="235"/>
                  </a:lnTo>
                  <a:lnTo>
                    <a:pt x="2765" y="235"/>
                  </a:lnTo>
                  <a:lnTo>
                    <a:pt x="2767" y="235"/>
                  </a:lnTo>
                  <a:lnTo>
                    <a:pt x="2767" y="237"/>
                  </a:lnTo>
                  <a:lnTo>
                    <a:pt x="2770" y="239"/>
                  </a:lnTo>
                  <a:lnTo>
                    <a:pt x="2774" y="249"/>
                  </a:lnTo>
                  <a:lnTo>
                    <a:pt x="2777" y="260"/>
                  </a:lnTo>
                  <a:lnTo>
                    <a:pt x="2784" y="268"/>
                  </a:lnTo>
                  <a:lnTo>
                    <a:pt x="2797" y="261"/>
                  </a:lnTo>
                  <a:lnTo>
                    <a:pt x="2812" y="258"/>
                  </a:lnTo>
                  <a:lnTo>
                    <a:pt x="2832" y="258"/>
                  </a:lnTo>
                  <a:lnTo>
                    <a:pt x="2842" y="272"/>
                  </a:lnTo>
                  <a:lnTo>
                    <a:pt x="2858" y="286"/>
                  </a:lnTo>
                  <a:lnTo>
                    <a:pt x="2873" y="296"/>
                  </a:lnTo>
                  <a:lnTo>
                    <a:pt x="2873" y="288"/>
                  </a:lnTo>
                  <a:lnTo>
                    <a:pt x="2861" y="275"/>
                  </a:lnTo>
                  <a:lnTo>
                    <a:pt x="2852" y="260"/>
                  </a:lnTo>
                  <a:lnTo>
                    <a:pt x="2847" y="240"/>
                  </a:lnTo>
                  <a:lnTo>
                    <a:pt x="2842" y="221"/>
                  </a:lnTo>
                  <a:lnTo>
                    <a:pt x="2838" y="200"/>
                  </a:lnTo>
                  <a:lnTo>
                    <a:pt x="2861" y="193"/>
                  </a:lnTo>
                  <a:lnTo>
                    <a:pt x="2886" y="188"/>
                  </a:lnTo>
                  <a:lnTo>
                    <a:pt x="2893" y="204"/>
                  </a:lnTo>
                  <a:lnTo>
                    <a:pt x="2896" y="204"/>
                  </a:lnTo>
                  <a:lnTo>
                    <a:pt x="2900" y="188"/>
                  </a:lnTo>
                  <a:lnTo>
                    <a:pt x="2903" y="171"/>
                  </a:lnTo>
                  <a:lnTo>
                    <a:pt x="2908" y="153"/>
                  </a:lnTo>
                  <a:lnTo>
                    <a:pt x="2924" y="144"/>
                  </a:lnTo>
                  <a:lnTo>
                    <a:pt x="2936" y="134"/>
                  </a:lnTo>
                  <a:lnTo>
                    <a:pt x="2950" y="123"/>
                  </a:lnTo>
                  <a:lnTo>
                    <a:pt x="2964" y="117"/>
                  </a:lnTo>
                  <a:lnTo>
                    <a:pt x="2980" y="111"/>
                  </a:lnTo>
                  <a:lnTo>
                    <a:pt x="3001" y="111"/>
                  </a:lnTo>
                  <a:lnTo>
                    <a:pt x="3003" y="104"/>
                  </a:lnTo>
                  <a:lnTo>
                    <a:pt x="3006" y="99"/>
                  </a:lnTo>
                  <a:lnTo>
                    <a:pt x="3008" y="94"/>
                  </a:lnTo>
                  <a:lnTo>
                    <a:pt x="3011" y="89"/>
                  </a:lnTo>
                  <a:lnTo>
                    <a:pt x="3022" y="89"/>
                  </a:lnTo>
                  <a:lnTo>
                    <a:pt x="3036" y="89"/>
                  </a:lnTo>
                  <a:lnTo>
                    <a:pt x="3050" y="89"/>
                  </a:lnTo>
                  <a:lnTo>
                    <a:pt x="3060" y="89"/>
                  </a:lnTo>
                  <a:lnTo>
                    <a:pt x="3065" y="89"/>
                  </a:lnTo>
                  <a:lnTo>
                    <a:pt x="3072" y="83"/>
                  </a:lnTo>
                  <a:lnTo>
                    <a:pt x="3079" y="78"/>
                  </a:lnTo>
                  <a:lnTo>
                    <a:pt x="3086" y="71"/>
                  </a:lnTo>
                  <a:lnTo>
                    <a:pt x="3092" y="66"/>
                  </a:lnTo>
                  <a:lnTo>
                    <a:pt x="3097" y="68"/>
                  </a:lnTo>
                  <a:lnTo>
                    <a:pt x="3100" y="68"/>
                  </a:lnTo>
                  <a:lnTo>
                    <a:pt x="3106" y="69"/>
                  </a:lnTo>
                  <a:lnTo>
                    <a:pt x="3111" y="69"/>
                  </a:lnTo>
                  <a:lnTo>
                    <a:pt x="3111" y="50"/>
                  </a:lnTo>
                  <a:lnTo>
                    <a:pt x="3126" y="43"/>
                  </a:lnTo>
                  <a:lnTo>
                    <a:pt x="3139" y="36"/>
                  </a:lnTo>
                  <a:lnTo>
                    <a:pt x="3151" y="27"/>
                  </a:lnTo>
                  <a:lnTo>
                    <a:pt x="3161" y="17"/>
                  </a:lnTo>
                  <a:lnTo>
                    <a:pt x="3165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3" name="Freeform 11">
              <a:extLst>
                <a:ext uri="{FF2B5EF4-FFF2-40B4-BE49-F238E27FC236}">
                  <a16:creationId xmlns:a16="http://schemas.microsoft.com/office/drawing/2014/main" id="{D7A24FFA-BE14-4408-B40A-E05661C6A6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97088" y="1382713"/>
              <a:ext cx="4552950" cy="1549400"/>
            </a:xfrm>
            <a:custGeom>
              <a:avLst/>
              <a:gdLst>
                <a:gd name="T0" fmla="*/ 0 w 2868"/>
                <a:gd name="T1" fmla="*/ 276 h 976"/>
                <a:gd name="T2" fmla="*/ 1210 w 2868"/>
                <a:gd name="T3" fmla="*/ 237 h 976"/>
                <a:gd name="T4" fmla="*/ 1742 w 2868"/>
                <a:gd name="T5" fmla="*/ 276 h 976"/>
                <a:gd name="T6" fmla="*/ 2863 w 2868"/>
                <a:gd name="T7" fmla="*/ 190 h 976"/>
                <a:gd name="T8" fmla="*/ 2804 w 2868"/>
                <a:gd name="T9" fmla="*/ 223 h 976"/>
                <a:gd name="T10" fmla="*/ 194 w 2868"/>
                <a:gd name="T11" fmla="*/ 279 h 976"/>
                <a:gd name="T12" fmla="*/ 98 w 2868"/>
                <a:gd name="T13" fmla="*/ 202 h 976"/>
                <a:gd name="T14" fmla="*/ 138 w 2868"/>
                <a:gd name="T15" fmla="*/ 150 h 976"/>
                <a:gd name="T16" fmla="*/ 1685 w 2868"/>
                <a:gd name="T17" fmla="*/ 166 h 976"/>
                <a:gd name="T18" fmla="*/ 1631 w 2868"/>
                <a:gd name="T19" fmla="*/ 295 h 976"/>
                <a:gd name="T20" fmla="*/ 1620 w 2868"/>
                <a:gd name="T21" fmla="*/ 218 h 976"/>
                <a:gd name="T22" fmla="*/ 1569 w 2868"/>
                <a:gd name="T23" fmla="*/ 159 h 976"/>
                <a:gd name="T24" fmla="*/ 1632 w 2868"/>
                <a:gd name="T25" fmla="*/ 157 h 976"/>
                <a:gd name="T26" fmla="*/ 2615 w 2868"/>
                <a:gd name="T27" fmla="*/ 120 h 976"/>
                <a:gd name="T28" fmla="*/ 2090 w 2868"/>
                <a:gd name="T29" fmla="*/ 120 h 976"/>
                <a:gd name="T30" fmla="*/ 2739 w 2868"/>
                <a:gd name="T31" fmla="*/ 87 h 976"/>
                <a:gd name="T32" fmla="*/ 2765 w 2868"/>
                <a:gd name="T33" fmla="*/ 195 h 976"/>
                <a:gd name="T34" fmla="*/ 2704 w 2868"/>
                <a:gd name="T35" fmla="*/ 92 h 976"/>
                <a:gd name="T36" fmla="*/ 2158 w 2868"/>
                <a:gd name="T37" fmla="*/ 99 h 976"/>
                <a:gd name="T38" fmla="*/ 1786 w 2868"/>
                <a:gd name="T39" fmla="*/ 89 h 976"/>
                <a:gd name="T40" fmla="*/ 1681 w 2868"/>
                <a:gd name="T41" fmla="*/ 89 h 976"/>
                <a:gd name="T42" fmla="*/ 2186 w 2868"/>
                <a:gd name="T43" fmla="*/ 45 h 976"/>
                <a:gd name="T44" fmla="*/ 596 w 2868"/>
                <a:gd name="T45" fmla="*/ 92 h 976"/>
                <a:gd name="T46" fmla="*/ 384 w 2868"/>
                <a:gd name="T47" fmla="*/ 253 h 976"/>
                <a:gd name="T48" fmla="*/ 330 w 2868"/>
                <a:gd name="T49" fmla="*/ 316 h 976"/>
                <a:gd name="T50" fmla="*/ 321 w 2868"/>
                <a:gd name="T51" fmla="*/ 361 h 976"/>
                <a:gd name="T52" fmla="*/ 205 w 2868"/>
                <a:gd name="T53" fmla="*/ 335 h 976"/>
                <a:gd name="T54" fmla="*/ 253 w 2868"/>
                <a:gd name="T55" fmla="*/ 248 h 976"/>
                <a:gd name="T56" fmla="*/ 304 w 2868"/>
                <a:gd name="T57" fmla="*/ 197 h 976"/>
                <a:gd name="T58" fmla="*/ 311 w 2868"/>
                <a:gd name="T59" fmla="*/ 188 h 976"/>
                <a:gd name="T60" fmla="*/ 192 w 2868"/>
                <a:gd name="T61" fmla="*/ 168 h 976"/>
                <a:gd name="T62" fmla="*/ 161 w 2868"/>
                <a:gd name="T63" fmla="*/ 131 h 976"/>
                <a:gd name="T64" fmla="*/ 253 w 2868"/>
                <a:gd name="T65" fmla="*/ 92 h 976"/>
                <a:gd name="T66" fmla="*/ 323 w 2868"/>
                <a:gd name="T67" fmla="*/ 77 h 976"/>
                <a:gd name="T68" fmla="*/ 2107 w 2868"/>
                <a:gd name="T69" fmla="*/ 80 h 976"/>
                <a:gd name="T70" fmla="*/ 2090 w 2868"/>
                <a:gd name="T71" fmla="*/ 59 h 976"/>
                <a:gd name="T72" fmla="*/ 2147 w 2868"/>
                <a:gd name="T73" fmla="*/ 30 h 976"/>
                <a:gd name="T74" fmla="*/ 1048 w 2868"/>
                <a:gd name="T75" fmla="*/ 73 h 976"/>
                <a:gd name="T76" fmla="*/ 1076 w 2868"/>
                <a:gd name="T77" fmla="*/ 131 h 976"/>
                <a:gd name="T78" fmla="*/ 1294 w 2868"/>
                <a:gd name="T79" fmla="*/ 147 h 976"/>
                <a:gd name="T80" fmla="*/ 1196 w 2868"/>
                <a:gd name="T81" fmla="*/ 243 h 976"/>
                <a:gd name="T82" fmla="*/ 1224 w 2868"/>
                <a:gd name="T83" fmla="*/ 353 h 976"/>
                <a:gd name="T84" fmla="*/ 1198 w 2868"/>
                <a:gd name="T85" fmla="*/ 415 h 976"/>
                <a:gd name="T86" fmla="*/ 1192 w 2868"/>
                <a:gd name="T87" fmla="*/ 490 h 976"/>
                <a:gd name="T88" fmla="*/ 1140 w 2868"/>
                <a:gd name="T89" fmla="*/ 538 h 976"/>
                <a:gd name="T90" fmla="*/ 1091 w 2868"/>
                <a:gd name="T91" fmla="*/ 602 h 976"/>
                <a:gd name="T92" fmla="*/ 1048 w 2868"/>
                <a:gd name="T93" fmla="*/ 696 h 976"/>
                <a:gd name="T94" fmla="*/ 911 w 2868"/>
                <a:gd name="T95" fmla="*/ 784 h 976"/>
                <a:gd name="T96" fmla="*/ 861 w 2868"/>
                <a:gd name="T97" fmla="*/ 932 h 976"/>
                <a:gd name="T98" fmla="*/ 740 w 2868"/>
                <a:gd name="T99" fmla="*/ 862 h 976"/>
                <a:gd name="T100" fmla="*/ 714 w 2868"/>
                <a:gd name="T101" fmla="*/ 806 h 976"/>
                <a:gd name="T102" fmla="*/ 718 w 2868"/>
                <a:gd name="T103" fmla="*/ 641 h 976"/>
                <a:gd name="T104" fmla="*/ 672 w 2868"/>
                <a:gd name="T105" fmla="*/ 576 h 976"/>
                <a:gd name="T106" fmla="*/ 466 w 2868"/>
                <a:gd name="T107" fmla="*/ 374 h 976"/>
                <a:gd name="T108" fmla="*/ 447 w 2868"/>
                <a:gd name="T109" fmla="*/ 290 h 976"/>
                <a:gd name="T110" fmla="*/ 592 w 2868"/>
                <a:gd name="T111" fmla="*/ 140 h 976"/>
                <a:gd name="T112" fmla="*/ 711 w 2868"/>
                <a:gd name="T113" fmla="*/ 112 h 976"/>
                <a:gd name="T114" fmla="*/ 833 w 2868"/>
                <a:gd name="T115" fmla="*/ 80 h 976"/>
                <a:gd name="T116" fmla="*/ 896 w 2868"/>
                <a:gd name="T117" fmla="*/ 44 h 976"/>
                <a:gd name="T118" fmla="*/ 2706 w 2868"/>
                <a:gd name="T119" fmla="*/ 31 h 976"/>
                <a:gd name="T120" fmla="*/ 2641 w 2868"/>
                <a:gd name="T121" fmla="*/ 80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68" h="976">
                  <a:moveTo>
                    <a:pt x="7" y="243"/>
                  </a:moveTo>
                  <a:lnTo>
                    <a:pt x="25" y="248"/>
                  </a:lnTo>
                  <a:lnTo>
                    <a:pt x="37" y="257"/>
                  </a:lnTo>
                  <a:lnTo>
                    <a:pt x="47" y="265"/>
                  </a:lnTo>
                  <a:lnTo>
                    <a:pt x="58" y="276"/>
                  </a:lnTo>
                  <a:lnTo>
                    <a:pt x="68" y="284"/>
                  </a:lnTo>
                  <a:lnTo>
                    <a:pt x="68" y="281"/>
                  </a:lnTo>
                  <a:lnTo>
                    <a:pt x="74" y="281"/>
                  </a:lnTo>
                  <a:lnTo>
                    <a:pt x="74" y="284"/>
                  </a:lnTo>
                  <a:lnTo>
                    <a:pt x="75" y="288"/>
                  </a:lnTo>
                  <a:lnTo>
                    <a:pt x="79" y="293"/>
                  </a:lnTo>
                  <a:lnTo>
                    <a:pt x="81" y="300"/>
                  </a:lnTo>
                  <a:lnTo>
                    <a:pt x="74" y="300"/>
                  </a:lnTo>
                  <a:lnTo>
                    <a:pt x="70" y="300"/>
                  </a:lnTo>
                  <a:lnTo>
                    <a:pt x="70" y="302"/>
                  </a:lnTo>
                  <a:lnTo>
                    <a:pt x="68" y="302"/>
                  </a:lnTo>
                  <a:lnTo>
                    <a:pt x="65" y="302"/>
                  </a:lnTo>
                  <a:lnTo>
                    <a:pt x="61" y="304"/>
                  </a:lnTo>
                  <a:lnTo>
                    <a:pt x="47" y="293"/>
                  </a:lnTo>
                  <a:lnTo>
                    <a:pt x="33" y="288"/>
                  </a:lnTo>
                  <a:lnTo>
                    <a:pt x="16" y="284"/>
                  </a:lnTo>
                  <a:lnTo>
                    <a:pt x="0" y="276"/>
                  </a:lnTo>
                  <a:lnTo>
                    <a:pt x="6" y="271"/>
                  </a:lnTo>
                  <a:lnTo>
                    <a:pt x="7" y="265"/>
                  </a:lnTo>
                  <a:lnTo>
                    <a:pt x="6" y="260"/>
                  </a:lnTo>
                  <a:lnTo>
                    <a:pt x="6" y="253"/>
                  </a:lnTo>
                  <a:lnTo>
                    <a:pt x="7" y="243"/>
                  </a:lnTo>
                  <a:close/>
                  <a:moveTo>
                    <a:pt x="1222" y="236"/>
                  </a:moveTo>
                  <a:lnTo>
                    <a:pt x="1226" y="236"/>
                  </a:lnTo>
                  <a:lnTo>
                    <a:pt x="1229" y="237"/>
                  </a:lnTo>
                  <a:lnTo>
                    <a:pt x="1231" y="239"/>
                  </a:lnTo>
                  <a:lnTo>
                    <a:pt x="1233" y="241"/>
                  </a:lnTo>
                  <a:lnTo>
                    <a:pt x="1234" y="243"/>
                  </a:lnTo>
                  <a:lnTo>
                    <a:pt x="1234" y="244"/>
                  </a:lnTo>
                  <a:lnTo>
                    <a:pt x="1234" y="246"/>
                  </a:lnTo>
                  <a:lnTo>
                    <a:pt x="1236" y="250"/>
                  </a:lnTo>
                  <a:lnTo>
                    <a:pt x="1229" y="250"/>
                  </a:lnTo>
                  <a:lnTo>
                    <a:pt x="1226" y="251"/>
                  </a:lnTo>
                  <a:lnTo>
                    <a:pt x="1222" y="251"/>
                  </a:lnTo>
                  <a:lnTo>
                    <a:pt x="1219" y="253"/>
                  </a:lnTo>
                  <a:lnTo>
                    <a:pt x="1213" y="253"/>
                  </a:lnTo>
                  <a:lnTo>
                    <a:pt x="1213" y="250"/>
                  </a:lnTo>
                  <a:lnTo>
                    <a:pt x="1210" y="250"/>
                  </a:lnTo>
                  <a:lnTo>
                    <a:pt x="1210" y="237"/>
                  </a:lnTo>
                  <a:lnTo>
                    <a:pt x="1215" y="237"/>
                  </a:lnTo>
                  <a:lnTo>
                    <a:pt x="1220" y="236"/>
                  </a:lnTo>
                  <a:lnTo>
                    <a:pt x="1222" y="236"/>
                  </a:lnTo>
                  <a:close/>
                  <a:moveTo>
                    <a:pt x="61" y="227"/>
                  </a:moveTo>
                  <a:lnTo>
                    <a:pt x="77" y="227"/>
                  </a:lnTo>
                  <a:lnTo>
                    <a:pt x="77" y="230"/>
                  </a:lnTo>
                  <a:lnTo>
                    <a:pt x="74" y="230"/>
                  </a:lnTo>
                  <a:lnTo>
                    <a:pt x="70" y="230"/>
                  </a:lnTo>
                  <a:lnTo>
                    <a:pt x="68" y="232"/>
                  </a:lnTo>
                  <a:lnTo>
                    <a:pt x="67" y="232"/>
                  </a:lnTo>
                  <a:lnTo>
                    <a:pt x="67" y="232"/>
                  </a:lnTo>
                  <a:lnTo>
                    <a:pt x="65" y="232"/>
                  </a:lnTo>
                  <a:lnTo>
                    <a:pt x="63" y="230"/>
                  </a:lnTo>
                  <a:lnTo>
                    <a:pt x="61" y="227"/>
                  </a:lnTo>
                  <a:close/>
                  <a:moveTo>
                    <a:pt x="1716" y="202"/>
                  </a:moveTo>
                  <a:lnTo>
                    <a:pt x="1728" y="202"/>
                  </a:lnTo>
                  <a:lnTo>
                    <a:pt x="1732" y="216"/>
                  </a:lnTo>
                  <a:lnTo>
                    <a:pt x="1735" y="225"/>
                  </a:lnTo>
                  <a:lnTo>
                    <a:pt x="1742" y="229"/>
                  </a:lnTo>
                  <a:lnTo>
                    <a:pt x="1754" y="234"/>
                  </a:lnTo>
                  <a:lnTo>
                    <a:pt x="1749" y="255"/>
                  </a:lnTo>
                  <a:lnTo>
                    <a:pt x="1742" y="276"/>
                  </a:lnTo>
                  <a:lnTo>
                    <a:pt x="1732" y="291"/>
                  </a:lnTo>
                  <a:lnTo>
                    <a:pt x="1732" y="272"/>
                  </a:lnTo>
                  <a:lnTo>
                    <a:pt x="1709" y="272"/>
                  </a:lnTo>
                  <a:lnTo>
                    <a:pt x="1711" y="250"/>
                  </a:lnTo>
                  <a:lnTo>
                    <a:pt x="1713" y="229"/>
                  </a:lnTo>
                  <a:lnTo>
                    <a:pt x="1716" y="202"/>
                  </a:lnTo>
                  <a:close/>
                  <a:moveTo>
                    <a:pt x="2819" y="157"/>
                  </a:moveTo>
                  <a:lnTo>
                    <a:pt x="2823" y="157"/>
                  </a:lnTo>
                  <a:lnTo>
                    <a:pt x="2823" y="161"/>
                  </a:lnTo>
                  <a:lnTo>
                    <a:pt x="2824" y="166"/>
                  </a:lnTo>
                  <a:lnTo>
                    <a:pt x="2826" y="168"/>
                  </a:lnTo>
                  <a:lnTo>
                    <a:pt x="2828" y="171"/>
                  </a:lnTo>
                  <a:lnTo>
                    <a:pt x="2830" y="173"/>
                  </a:lnTo>
                  <a:lnTo>
                    <a:pt x="2833" y="176"/>
                  </a:lnTo>
                  <a:lnTo>
                    <a:pt x="2837" y="173"/>
                  </a:lnTo>
                  <a:lnTo>
                    <a:pt x="2838" y="169"/>
                  </a:lnTo>
                  <a:lnTo>
                    <a:pt x="2840" y="168"/>
                  </a:lnTo>
                  <a:lnTo>
                    <a:pt x="2844" y="168"/>
                  </a:lnTo>
                  <a:lnTo>
                    <a:pt x="2849" y="166"/>
                  </a:lnTo>
                  <a:lnTo>
                    <a:pt x="2852" y="176"/>
                  </a:lnTo>
                  <a:lnTo>
                    <a:pt x="2858" y="183"/>
                  </a:lnTo>
                  <a:lnTo>
                    <a:pt x="2863" y="190"/>
                  </a:lnTo>
                  <a:lnTo>
                    <a:pt x="2866" y="199"/>
                  </a:lnTo>
                  <a:lnTo>
                    <a:pt x="2868" y="211"/>
                  </a:lnTo>
                  <a:lnTo>
                    <a:pt x="2868" y="213"/>
                  </a:lnTo>
                  <a:lnTo>
                    <a:pt x="2866" y="215"/>
                  </a:lnTo>
                  <a:lnTo>
                    <a:pt x="2866" y="216"/>
                  </a:lnTo>
                  <a:lnTo>
                    <a:pt x="2866" y="218"/>
                  </a:lnTo>
                  <a:lnTo>
                    <a:pt x="2866" y="220"/>
                  </a:lnTo>
                  <a:lnTo>
                    <a:pt x="2865" y="223"/>
                  </a:lnTo>
                  <a:lnTo>
                    <a:pt x="2854" y="230"/>
                  </a:lnTo>
                  <a:lnTo>
                    <a:pt x="2838" y="237"/>
                  </a:lnTo>
                  <a:lnTo>
                    <a:pt x="2819" y="241"/>
                  </a:lnTo>
                  <a:lnTo>
                    <a:pt x="2800" y="244"/>
                  </a:lnTo>
                  <a:lnTo>
                    <a:pt x="2784" y="246"/>
                  </a:lnTo>
                  <a:lnTo>
                    <a:pt x="2786" y="237"/>
                  </a:lnTo>
                  <a:lnTo>
                    <a:pt x="2788" y="234"/>
                  </a:lnTo>
                  <a:lnTo>
                    <a:pt x="2790" y="230"/>
                  </a:lnTo>
                  <a:lnTo>
                    <a:pt x="2791" y="229"/>
                  </a:lnTo>
                  <a:lnTo>
                    <a:pt x="2793" y="229"/>
                  </a:lnTo>
                  <a:lnTo>
                    <a:pt x="2797" y="227"/>
                  </a:lnTo>
                  <a:lnTo>
                    <a:pt x="2798" y="227"/>
                  </a:lnTo>
                  <a:lnTo>
                    <a:pt x="2800" y="225"/>
                  </a:lnTo>
                  <a:lnTo>
                    <a:pt x="2804" y="223"/>
                  </a:lnTo>
                  <a:lnTo>
                    <a:pt x="2809" y="209"/>
                  </a:lnTo>
                  <a:lnTo>
                    <a:pt x="2809" y="195"/>
                  </a:lnTo>
                  <a:lnTo>
                    <a:pt x="2807" y="182"/>
                  </a:lnTo>
                  <a:lnTo>
                    <a:pt x="2810" y="171"/>
                  </a:lnTo>
                  <a:lnTo>
                    <a:pt x="2819" y="161"/>
                  </a:lnTo>
                  <a:lnTo>
                    <a:pt x="2819" y="157"/>
                  </a:lnTo>
                  <a:close/>
                  <a:moveTo>
                    <a:pt x="142" y="150"/>
                  </a:moveTo>
                  <a:lnTo>
                    <a:pt x="161" y="171"/>
                  </a:lnTo>
                  <a:lnTo>
                    <a:pt x="185" y="187"/>
                  </a:lnTo>
                  <a:lnTo>
                    <a:pt x="215" y="199"/>
                  </a:lnTo>
                  <a:lnTo>
                    <a:pt x="217" y="216"/>
                  </a:lnTo>
                  <a:lnTo>
                    <a:pt x="222" y="229"/>
                  </a:lnTo>
                  <a:lnTo>
                    <a:pt x="227" y="236"/>
                  </a:lnTo>
                  <a:lnTo>
                    <a:pt x="234" y="243"/>
                  </a:lnTo>
                  <a:lnTo>
                    <a:pt x="241" y="253"/>
                  </a:lnTo>
                  <a:lnTo>
                    <a:pt x="229" y="255"/>
                  </a:lnTo>
                  <a:lnTo>
                    <a:pt x="217" y="257"/>
                  </a:lnTo>
                  <a:lnTo>
                    <a:pt x="206" y="262"/>
                  </a:lnTo>
                  <a:lnTo>
                    <a:pt x="199" y="269"/>
                  </a:lnTo>
                  <a:lnTo>
                    <a:pt x="198" y="272"/>
                  </a:lnTo>
                  <a:lnTo>
                    <a:pt x="196" y="276"/>
                  </a:lnTo>
                  <a:lnTo>
                    <a:pt x="194" y="279"/>
                  </a:lnTo>
                  <a:lnTo>
                    <a:pt x="192" y="281"/>
                  </a:lnTo>
                  <a:lnTo>
                    <a:pt x="189" y="284"/>
                  </a:lnTo>
                  <a:lnTo>
                    <a:pt x="178" y="286"/>
                  </a:lnTo>
                  <a:lnTo>
                    <a:pt x="163" y="288"/>
                  </a:lnTo>
                  <a:lnTo>
                    <a:pt x="145" y="286"/>
                  </a:lnTo>
                  <a:lnTo>
                    <a:pt x="131" y="284"/>
                  </a:lnTo>
                  <a:lnTo>
                    <a:pt x="128" y="274"/>
                  </a:lnTo>
                  <a:lnTo>
                    <a:pt x="126" y="267"/>
                  </a:lnTo>
                  <a:lnTo>
                    <a:pt x="124" y="262"/>
                  </a:lnTo>
                  <a:lnTo>
                    <a:pt x="119" y="253"/>
                  </a:lnTo>
                  <a:lnTo>
                    <a:pt x="142" y="246"/>
                  </a:lnTo>
                  <a:lnTo>
                    <a:pt x="142" y="243"/>
                  </a:lnTo>
                  <a:lnTo>
                    <a:pt x="124" y="241"/>
                  </a:lnTo>
                  <a:lnTo>
                    <a:pt x="112" y="237"/>
                  </a:lnTo>
                  <a:lnTo>
                    <a:pt x="103" y="230"/>
                  </a:lnTo>
                  <a:lnTo>
                    <a:pt x="102" y="225"/>
                  </a:lnTo>
                  <a:lnTo>
                    <a:pt x="98" y="220"/>
                  </a:lnTo>
                  <a:lnTo>
                    <a:pt x="96" y="215"/>
                  </a:lnTo>
                  <a:lnTo>
                    <a:pt x="96" y="209"/>
                  </a:lnTo>
                  <a:lnTo>
                    <a:pt x="96" y="206"/>
                  </a:lnTo>
                  <a:lnTo>
                    <a:pt x="96" y="202"/>
                  </a:lnTo>
                  <a:lnTo>
                    <a:pt x="98" y="202"/>
                  </a:lnTo>
                  <a:lnTo>
                    <a:pt x="100" y="201"/>
                  </a:lnTo>
                  <a:lnTo>
                    <a:pt x="102" y="201"/>
                  </a:lnTo>
                  <a:lnTo>
                    <a:pt x="103" y="201"/>
                  </a:lnTo>
                  <a:lnTo>
                    <a:pt x="107" y="199"/>
                  </a:lnTo>
                  <a:lnTo>
                    <a:pt x="109" y="194"/>
                  </a:lnTo>
                  <a:lnTo>
                    <a:pt x="109" y="188"/>
                  </a:lnTo>
                  <a:lnTo>
                    <a:pt x="109" y="185"/>
                  </a:lnTo>
                  <a:lnTo>
                    <a:pt x="110" y="183"/>
                  </a:lnTo>
                  <a:lnTo>
                    <a:pt x="112" y="180"/>
                  </a:lnTo>
                  <a:lnTo>
                    <a:pt x="114" y="180"/>
                  </a:lnTo>
                  <a:lnTo>
                    <a:pt x="116" y="178"/>
                  </a:lnTo>
                  <a:lnTo>
                    <a:pt x="117" y="178"/>
                  </a:lnTo>
                  <a:lnTo>
                    <a:pt x="119" y="178"/>
                  </a:lnTo>
                  <a:lnTo>
                    <a:pt x="122" y="176"/>
                  </a:lnTo>
                  <a:lnTo>
                    <a:pt x="124" y="169"/>
                  </a:lnTo>
                  <a:lnTo>
                    <a:pt x="126" y="164"/>
                  </a:lnTo>
                  <a:lnTo>
                    <a:pt x="128" y="159"/>
                  </a:lnTo>
                  <a:lnTo>
                    <a:pt x="131" y="154"/>
                  </a:lnTo>
                  <a:lnTo>
                    <a:pt x="133" y="152"/>
                  </a:lnTo>
                  <a:lnTo>
                    <a:pt x="135" y="152"/>
                  </a:lnTo>
                  <a:lnTo>
                    <a:pt x="136" y="150"/>
                  </a:lnTo>
                  <a:lnTo>
                    <a:pt x="138" y="150"/>
                  </a:lnTo>
                  <a:lnTo>
                    <a:pt x="142" y="150"/>
                  </a:lnTo>
                  <a:close/>
                  <a:moveTo>
                    <a:pt x="1172" y="131"/>
                  </a:moveTo>
                  <a:lnTo>
                    <a:pt x="1177" y="133"/>
                  </a:lnTo>
                  <a:lnTo>
                    <a:pt x="1182" y="134"/>
                  </a:lnTo>
                  <a:lnTo>
                    <a:pt x="1185" y="136"/>
                  </a:lnTo>
                  <a:lnTo>
                    <a:pt x="1191" y="138"/>
                  </a:lnTo>
                  <a:lnTo>
                    <a:pt x="1191" y="143"/>
                  </a:lnTo>
                  <a:lnTo>
                    <a:pt x="1192" y="147"/>
                  </a:lnTo>
                  <a:lnTo>
                    <a:pt x="1192" y="150"/>
                  </a:lnTo>
                  <a:lnTo>
                    <a:pt x="1194" y="154"/>
                  </a:lnTo>
                  <a:lnTo>
                    <a:pt x="1182" y="154"/>
                  </a:lnTo>
                  <a:lnTo>
                    <a:pt x="1180" y="150"/>
                  </a:lnTo>
                  <a:lnTo>
                    <a:pt x="1178" y="147"/>
                  </a:lnTo>
                  <a:lnTo>
                    <a:pt x="1175" y="143"/>
                  </a:lnTo>
                  <a:lnTo>
                    <a:pt x="1173" y="141"/>
                  </a:lnTo>
                  <a:lnTo>
                    <a:pt x="1173" y="136"/>
                  </a:lnTo>
                  <a:lnTo>
                    <a:pt x="1172" y="131"/>
                  </a:lnTo>
                  <a:close/>
                  <a:moveTo>
                    <a:pt x="1658" y="108"/>
                  </a:moveTo>
                  <a:lnTo>
                    <a:pt x="1664" y="117"/>
                  </a:lnTo>
                  <a:lnTo>
                    <a:pt x="1669" y="134"/>
                  </a:lnTo>
                  <a:lnTo>
                    <a:pt x="1676" y="150"/>
                  </a:lnTo>
                  <a:lnTo>
                    <a:pt x="1685" y="166"/>
                  </a:lnTo>
                  <a:lnTo>
                    <a:pt x="1690" y="173"/>
                  </a:lnTo>
                  <a:lnTo>
                    <a:pt x="1693" y="169"/>
                  </a:lnTo>
                  <a:lnTo>
                    <a:pt x="1695" y="168"/>
                  </a:lnTo>
                  <a:lnTo>
                    <a:pt x="1699" y="168"/>
                  </a:lnTo>
                  <a:lnTo>
                    <a:pt x="1702" y="166"/>
                  </a:lnTo>
                  <a:lnTo>
                    <a:pt x="1709" y="166"/>
                  </a:lnTo>
                  <a:lnTo>
                    <a:pt x="1709" y="169"/>
                  </a:lnTo>
                  <a:lnTo>
                    <a:pt x="1713" y="169"/>
                  </a:lnTo>
                  <a:lnTo>
                    <a:pt x="1713" y="180"/>
                  </a:lnTo>
                  <a:lnTo>
                    <a:pt x="1686" y="183"/>
                  </a:lnTo>
                  <a:lnTo>
                    <a:pt x="1683" y="211"/>
                  </a:lnTo>
                  <a:lnTo>
                    <a:pt x="1674" y="234"/>
                  </a:lnTo>
                  <a:lnTo>
                    <a:pt x="1667" y="257"/>
                  </a:lnTo>
                  <a:lnTo>
                    <a:pt x="1664" y="276"/>
                  </a:lnTo>
                  <a:lnTo>
                    <a:pt x="1662" y="295"/>
                  </a:lnTo>
                  <a:lnTo>
                    <a:pt x="1662" y="311"/>
                  </a:lnTo>
                  <a:lnTo>
                    <a:pt x="1658" y="326"/>
                  </a:lnTo>
                  <a:lnTo>
                    <a:pt x="1655" y="326"/>
                  </a:lnTo>
                  <a:lnTo>
                    <a:pt x="1655" y="323"/>
                  </a:lnTo>
                  <a:lnTo>
                    <a:pt x="1650" y="316"/>
                  </a:lnTo>
                  <a:lnTo>
                    <a:pt x="1641" y="307"/>
                  </a:lnTo>
                  <a:lnTo>
                    <a:pt x="1631" y="295"/>
                  </a:lnTo>
                  <a:lnTo>
                    <a:pt x="1622" y="283"/>
                  </a:lnTo>
                  <a:lnTo>
                    <a:pt x="1615" y="271"/>
                  </a:lnTo>
                  <a:lnTo>
                    <a:pt x="1611" y="260"/>
                  </a:lnTo>
                  <a:lnTo>
                    <a:pt x="1613" y="253"/>
                  </a:lnTo>
                  <a:lnTo>
                    <a:pt x="1617" y="251"/>
                  </a:lnTo>
                  <a:lnTo>
                    <a:pt x="1620" y="251"/>
                  </a:lnTo>
                  <a:lnTo>
                    <a:pt x="1622" y="251"/>
                  </a:lnTo>
                  <a:lnTo>
                    <a:pt x="1624" y="251"/>
                  </a:lnTo>
                  <a:lnTo>
                    <a:pt x="1625" y="251"/>
                  </a:lnTo>
                  <a:lnTo>
                    <a:pt x="1627" y="251"/>
                  </a:lnTo>
                  <a:lnTo>
                    <a:pt x="1629" y="250"/>
                  </a:lnTo>
                  <a:lnTo>
                    <a:pt x="1632" y="246"/>
                  </a:lnTo>
                  <a:lnTo>
                    <a:pt x="1629" y="246"/>
                  </a:lnTo>
                  <a:lnTo>
                    <a:pt x="1629" y="243"/>
                  </a:lnTo>
                  <a:lnTo>
                    <a:pt x="1613" y="241"/>
                  </a:lnTo>
                  <a:lnTo>
                    <a:pt x="1604" y="236"/>
                  </a:lnTo>
                  <a:lnTo>
                    <a:pt x="1597" y="227"/>
                  </a:lnTo>
                  <a:lnTo>
                    <a:pt x="1604" y="225"/>
                  </a:lnTo>
                  <a:lnTo>
                    <a:pt x="1610" y="223"/>
                  </a:lnTo>
                  <a:lnTo>
                    <a:pt x="1613" y="222"/>
                  </a:lnTo>
                  <a:lnTo>
                    <a:pt x="1617" y="220"/>
                  </a:lnTo>
                  <a:lnTo>
                    <a:pt x="1620" y="218"/>
                  </a:lnTo>
                  <a:lnTo>
                    <a:pt x="1624" y="215"/>
                  </a:lnTo>
                  <a:lnTo>
                    <a:pt x="1624" y="211"/>
                  </a:lnTo>
                  <a:lnTo>
                    <a:pt x="1610" y="211"/>
                  </a:lnTo>
                  <a:lnTo>
                    <a:pt x="1606" y="213"/>
                  </a:lnTo>
                  <a:lnTo>
                    <a:pt x="1603" y="213"/>
                  </a:lnTo>
                  <a:lnTo>
                    <a:pt x="1599" y="215"/>
                  </a:lnTo>
                  <a:lnTo>
                    <a:pt x="1594" y="215"/>
                  </a:lnTo>
                  <a:lnTo>
                    <a:pt x="1585" y="199"/>
                  </a:lnTo>
                  <a:lnTo>
                    <a:pt x="1575" y="183"/>
                  </a:lnTo>
                  <a:lnTo>
                    <a:pt x="1576" y="178"/>
                  </a:lnTo>
                  <a:lnTo>
                    <a:pt x="1576" y="175"/>
                  </a:lnTo>
                  <a:lnTo>
                    <a:pt x="1578" y="173"/>
                  </a:lnTo>
                  <a:lnTo>
                    <a:pt x="1580" y="169"/>
                  </a:lnTo>
                  <a:lnTo>
                    <a:pt x="1580" y="166"/>
                  </a:lnTo>
                  <a:lnTo>
                    <a:pt x="1582" y="161"/>
                  </a:lnTo>
                  <a:lnTo>
                    <a:pt x="1578" y="161"/>
                  </a:lnTo>
                  <a:lnTo>
                    <a:pt x="1578" y="157"/>
                  </a:lnTo>
                  <a:lnTo>
                    <a:pt x="1575" y="159"/>
                  </a:lnTo>
                  <a:lnTo>
                    <a:pt x="1573" y="159"/>
                  </a:lnTo>
                  <a:lnTo>
                    <a:pt x="1571" y="159"/>
                  </a:lnTo>
                  <a:lnTo>
                    <a:pt x="1571" y="159"/>
                  </a:lnTo>
                  <a:lnTo>
                    <a:pt x="1569" y="159"/>
                  </a:lnTo>
                  <a:lnTo>
                    <a:pt x="1569" y="157"/>
                  </a:lnTo>
                  <a:lnTo>
                    <a:pt x="1566" y="154"/>
                  </a:lnTo>
                  <a:lnTo>
                    <a:pt x="1564" y="150"/>
                  </a:lnTo>
                  <a:lnTo>
                    <a:pt x="1562" y="147"/>
                  </a:lnTo>
                  <a:lnTo>
                    <a:pt x="1561" y="145"/>
                  </a:lnTo>
                  <a:lnTo>
                    <a:pt x="1561" y="140"/>
                  </a:lnTo>
                  <a:lnTo>
                    <a:pt x="1559" y="134"/>
                  </a:lnTo>
                  <a:lnTo>
                    <a:pt x="1578" y="122"/>
                  </a:lnTo>
                  <a:lnTo>
                    <a:pt x="1597" y="112"/>
                  </a:lnTo>
                  <a:lnTo>
                    <a:pt x="1599" y="117"/>
                  </a:lnTo>
                  <a:lnTo>
                    <a:pt x="1601" y="122"/>
                  </a:lnTo>
                  <a:lnTo>
                    <a:pt x="1603" y="124"/>
                  </a:lnTo>
                  <a:lnTo>
                    <a:pt x="1606" y="126"/>
                  </a:lnTo>
                  <a:lnTo>
                    <a:pt x="1608" y="126"/>
                  </a:lnTo>
                  <a:lnTo>
                    <a:pt x="1610" y="127"/>
                  </a:lnTo>
                  <a:lnTo>
                    <a:pt x="1613" y="129"/>
                  </a:lnTo>
                  <a:lnTo>
                    <a:pt x="1617" y="131"/>
                  </a:lnTo>
                  <a:lnTo>
                    <a:pt x="1620" y="141"/>
                  </a:lnTo>
                  <a:lnTo>
                    <a:pt x="1622" y="154"/>
                  </a:lnTo>
                  <a:lnTo>
                    <a:pt x="1624" y="166"/>
                  </a:lnTo>
                  <a:lnTo>
                    <a:pt x="1632" y="166"/>
                  </a:lnTo>
                  <a:lnTo>
                    <a:pt x="1632" y="157"/>
                  </a:lnTo>
                  <a:lnTo>
                    <a:pt x="1629" y="147"/>
                  </a:lnTo>
                  <a:lnTo>
                    <a:pt x="1629" y="134"/>
                  </a:lnTo>
                  <a:lnTo>
                    <a:pt x="1632" y="122"/>
                  </a:lnTo>
                  <a:lnTo>
                    <a:pt x="1636" y="112"/>
                  </a:lnTo>
                  <a:lnTo>
                    <a:pt x="1658" y="108"/>
                  </a:lnTo>
                  <a:close/>
                  <a:moveTo>
                    <a:pt x="2641" y="99"/>
                  </a:moveTo>
                  <a:lnTo>
                    <a:pt x="2646" y="103"/>
                  </a:lnTo>
                  <a:lnTo>
                    <a:pt x="2650" y="106"/>
                  </a:lnTo>
                  <a:lnTo>
                    <a:pt x="2655" y="106"/>
                  </a:lnTo>
                  <a:lnTo>
                    <a:pt x="2660" y="106"/>
                  </a:lnTo>
                  <a:lnTo>
                    <a:pt x="2669" y="108"/>
                  </a:lnTo>
                  <a:lnTo>
                    <a:pt x="2667" y="112"/>
                  </a:lnTo>
                  <a:lnTo>
                    <a:pt x="2667" y="113"/>
                  </a:lnTo>
                  <a:lnTo>
                    <a:pt x="2667" y="115"/>
                  </a:lnTo>
                  <a:lnTo>
                    <a:pt x="2666" y="117"/>
                  </a:lnTo>
                  <a:lnTo>
                    <a:pt x="2666" y="119"/>
                  </a:lnTo>
                  <a:lnTo>
                    <a:pt x="2653" y="126"/>
                  </a:lnTo>
                  <a:lnTo>
                    <a:pt x="2636" y="129"/>
                  </a:lnTo>
                  <a:lnTo>
                    <a:pt x="2618" y="131"/>
                  </a:lnTo>
                  <a:lnTo>
                    <a:pt x="2617" y="127"/>
                  </a:lnTo>
                  <a:lnTo>
                    <a:pt x="2617" y="124"/>
                  </a:lnTo>
                  <a:lnTo>
                    <a:pt x="2615" y="120"/>
                  </a:lnTo>
                  <a:lnTo>
                    <a:pt x="2615" y="115"/>
                  </a:lnTo>
                  <a:lnTo>
                    <a:pt x="2620" y="112"/>
                  </a:lnTo>
                  <a:lnTo>
                    <a:pt x="2624" y="108"/>
                  </a:lnTo>
                  <a:lnTo>
                    <a:pt x="2627" y="106"/>
                  </a:lnTo>
                  <a:lnTo>
                    <a:pt x="2631" y="103"/>
                  </a:lnTo>
                  <a:lnTo>
                    <a:pt x="2634" y="101"/>
                  </a:lnTo>
                  <a:lnTo>
                    <a:pt x="2641" y="99"/>
                  </a:lnTo>
                  <a:close/>
                  <a:moveTo>
                    <a:pt x="2104" y="99"/>
                  </a:moveTo>
                  <a:lnTo>
                    <a:pt x="2118" y="101"/>
                  </a:lnTo>
                  <a:lnTo>
                    <a:pt x="2128" y="106"/>
                  </a:lnTo>
                  <a:lnTo>
                    <a:pt x="2138" y="112"/>
                  </a:lnTo>
                  <a:lnTo>
                    <a:pt x="2135" y="115"/>
                  </a:lnTo>
                  <a:lnTo>
                    <a:pt x="2133" y="120"/>
                  </a:lnTo>
                  <a:lnTo>
                    <a:pt x="2130" y="122"/>
                  </a:lnTo>
                  <a:lnTo>
                    <a:pt x="2125" y="124"/>
                  </a:lnTo>
                  <a:lnTo>
                    <a:pt x="2119" y="126"/>
                  </a:lnTo>
                  <a:lnTo>
                    <a:pt x="2112" y="126"/>
                  </a:lnTo>
                  <a:lnTo>
                    <a:pt x="2107" y="129"/>
                  </a:lnTo>
                  <a:lnTo>
                    <a:pt x="2102" y="129"/>
                  </a:lnTo>
                  <a:lnTo>
                    <a:pt x="2097" y="131"/>
                  </a:lnTo>
                  <a:lnTo>
                    <a:pt x="2090" y="131"/>
                  </a:lnTo>
                  <a:lnTo>
                    <a:pt x="2090" y="120"/>
                  </a:lnTo>
                  <a:lnTo>
                    <a:pt x="2091" y="113"/>
                  </a:lnTo>
                  <a:lnTo>
                    <a:pt x="2098" y="108"/>
                  </a:lnTo>
                  <a:lnTo>
                    <a:pt x="2104" y="99"/>
                  </a:lnTo>
                  <a:close/>
                  <a:moveTo>
                    <a:pt x="765" y="99"/>
                  </a:moveTo>
                  <a:lnTo>
                    <a:pt x="779" y="99"/>
                  </a:lnTo>
                  <a:lnTo>
                    <a:pt x="782" y="108"/>
                  </a:lnTo>
                  <a:lnTo>
                    <a:pt x="786" y="113"/>
                  </a:lnTo>
                  <a:lnTo>
                    <a:pt x="789" y="120"/>
                  </a:lnTo>
                  <a:lnTo>
                    <a:pt x="791" y="131"/>
                  </a:lnTo>
                  <a:lnTo>
                    <a:pt x="788" y="131"/>
                  </a:lnTo>
                  <a:lnTo>
                    <a:pt x="777" y="124"/>
                  </a:lnTo>
                  <a:lnTo>
                    <a:pt x="770" y="117"/>
                  </a:lnTo>
                  <a:lnTo>
                    <a:pt x="765" y="110"/>
                  </a:lnTo>
                  <a:lnTo>
                    <a:pt x="765" y="99"/>
                  </a:lnTo>
                  <a:close/>
                  <a:moveTo>
                    <a:pt x="2734" y="77"/>
                  </a:moveTo>
                  <a:lnTo>
                    <a:pt x="2737" y="77"/>
                  </a:lnTo>
                  <a:lnTo>
                    <a:pt x="2741" y="79"/>
                  </a:lnTo>
                  <a:lnTo>
                    <a:pt x="2742" y="79"/>
                  </a:lnTo>
                  <a:lnTo>
                    <a:pt x="2744" y="79"/>
                  </a:lnTo>
                  <a:lnTo>
                    <a:pt x="2746" y="80"/>
                  </a:lnTo>
                  <a:lnTo>
                    <a:pt x="2742" y="84"/>
                  </a:lnTo>
                  <a:lnTo>
                    <a:pt x="2739" y="87"/>
                  </a:lnTo>
                  <a:lnTo>
                    <a:pt x="2737" y="92"/>
                  </a:lnTo>
                  <a:lnTo>
                    <a:pt x="2735" y="96"/>
                  </a:lnTo>
                  <a:lnTo>
                    <a:pt x="2734" y="103"/>
                  </a:lnTo>
                  <a:lnTo>
                    <a:pt x="2737" y="103"/>
                  </a:lnTo>
                  <a:lnTo>
                    <a:pt x="2741" y="98"/>
                  </a:lnTo>
                  <a:lnTo>
                    <a:pt x="2744" y="94"/>
                  </a:lnTo>
                  <a:lnTo>
                    <a:pt x="2748" y="91"/>
                  </a:lnTo>
                  <a:lnTo>
                    <a:pt x="2753" y="89"/>
                  </a:lnTo>
                  <a:lnTo>
                    <a:pt x="2763" y="99"/>
                  </a:lnTo>
                  <a:lnTo>
                    <a:pt x="2776" y="108"/>
                  </a:lnTo>
                  <a:lnTo>
                    <a:pt x="2784" y="115"/>
                  </a:lnTo>
                  <a:lnTo>
                    <a:pt x="2784" y="138"/>
                  </a:lnTo>
                  <a:lnTo>
                    <a:pt x="2790" y="143"/>
                  </a:lnTo>
                  <a:lnTo>
                    <a:pt x="2795" y="147"/>
                  </a:lnTo>
                  <a:lnTo>
                    <a:pt x="2800" y="148"/>
                  </a:lnTo>
                  <a:lnTo>
                    <a:pt x="2804" y="155"/>
                  </a:lnTo>
                  <a:lnTo>
                    <a:pt x="2807" y="169"/>
                  </a:lnTo>
                  <a:lnTo>
                    <a:pt x="2800" y="178"/>
                  </a:lnTo>
                  <a:lnTo>
                    <a:pt x="2797" y="187"/>
                  </a:lnTo>
                  <a:lnTo>
                    <a:pt x="2790" y="192"/>
                  </a:lnTo>
                  <a:lnTo>
                    <a:pt x="2781" y="194"/>
                  </a:lnTo>
                  <a:lnTo>
                    <a:pt x="2765" y="195"/>
                  </a:lnTo>
                  <a:lnTo>
                    <a:pt x="2753" y="185"/>
                  </a:lnTo>
                  <a:lnTo>
                    <a:pt x="2735" y="176"/>
                  </a:lnTo>
                  <a:lnTo>
                    <a:pt x="2716" y="171"/>
                  </a:lnTo>
                  <a:lnTo>
                    <a:pt x="2697" y="164"/>
                  </a:lnTo>
                  <a:lnTo>
                    <a:pt x="2680" y="157"/>
                  </a:lnTo>
                  <a:lnTo>
                    <a:pt x="2669" y="147"/>
                  </a:lnTo>
                  <a:lnTo>
                    <a:pt x="2676" y="143"/>
                  </a:lnTo>
                  <a:lnTo>
                    <a:pt x="2681" y="140"/>
                  </a:lnTo>
                  <a:lnTo>
                    <a:pt x="2685" y="136"/>
                  </a:lnTo>
                  <a:lnTo>
                    <a:pt x="2687" y="131"/>
                  </a:lnTo>
                  <a:lnTo>
                    <a:pt x="2688" y="122"/>
                  </a:lnTo>
                  <a:lnTo>
                    <a:pt x="2687" y="119"/>
                  </a:lnTo>
                  <a:lnTo>
                    <a:pt x="2685" y="113"/>
                  </a:lnTo>
                  <a:lnTo>
                    <a:pt x="2685" y="106"/>
                  </a:lnTo>
                  <a:lnTo>
                    <a:pt x="2685" y="99"/>
                  </a:lnTo>
                  <a:lnTo>
                    <a:pt x="2685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7" y="98"/>
                  </a:lnTo>
                  <a:lnTo>
                    <a:pt x="2688" y="96"/>
                  </a:lnTo>
                  <a:lnTo>
                    <a:pt x="2704" y="92"/>
                  </a:lnTo>
                  <a:lnTo>
                    <a:pt x="2721" y="84"/>
                  </a:lnTo>
                  <a:lnTo>
                    <a:pt x="2734" y="77"/>
                  </a:lnTo>
                  <a:close/>
                  <a:moveTo>
                    <a:pt x="2512" y="73"/>
                  </a:moveTo>
                  <a:lnTo>
                    <a:pt x="2522" y="73"/>
                  </a:lnTo>
                  <a:lnTo>
                    <a:pt x="2536" y="87"/>
                  </a:lnTo>
                  <a:lnTo>
                    <a:pt x="2554" y="99"/>
                  </a:lnTo>
                  <a:lnTo>
                    <a:pt x="2554" y="103"/>
                  </a:lnTo>
                  <a:lnTo>
                    <a:pt x="2550" y="103"/>
                  </a:lnTo>
                  <a:lnTo>
                    <a:pt x="2550" y="108"/>
                  </a:lnTo>
                  <a:lnTo>
                    <a:pt x="2533" y="99"/>
                  </a:lnTo>
                  <a:lnTo>
                    <a:pt x="2521" y="87"/>
                  </a:lnTo>
                  <a:lnTo>
                    <a:pt x="2512" y="73"/>
                  </a:lnTo>
                  <a:close/>
                  <a:moveTo>
                    <a:pt x="2161" y="68"/>
                  </a:moveTo>
                  <a:lnTo>
                    <a:pt x="2175" y="72"/>
                  </a:lnTo>
                  <a:lnTo>
                    <a:pt x="2186" y="75"/>
                  </a:lnTo>
                  <a:lnTo>
                    <a:pt x="2196" y="80"/>
                  </a:lnTo>
                  <a:lnTo>
                    <a:pt x="2196" y="89"/>
                  </a:lnTo>
                  <a:lnTo>
                    <a:pt x="2187" y="91"/>
                  </a:lnTo>
                  <a:lnTo>
                    <a:pt x="2179" y="94"/>
                  </a:lnTo>
                  <a:lnTo>
                    <a:pt x="2166" y="96"/>
                  </a:lnTo>
                  <a:lnTo>
                    <a:pt x="2161" y="98"/>
                  </a:lnTo>
                  <a:lnTo>
                    <a:pt x="2158" y="99"/>
                  </a:lnTo>
                  <a:lnTo>
                    <a:pt x="2152" y="99"/>
                  </a:lnTo>
                  <a:lnTo>
                    <a:pt x="2147" y="99"/>
                  </a:lnTo>
                  <a:lnTo>
                    <a:pt x="2147" y="89"/>
                  </a:lnTo>
                  <a:lnTo>
                    <a:pt x="2151" y="84"/>
                  </a:lnTo>
                  <a:lnTo>
                    <a:pt x="2156" y="77"/>
                  </a:lnTo>
                  <a:lnTo>
                    <a:pt x="2161" y="68"/>
                  </a:lnTo>
                  <a:close/>
                  <a:moveTo>
                    <a:pt x="1735" y="58"/>
                  </a:moveTo>
                  <a:lnTo>
                    <a:pt x="1735" y="77"/>
                  </a:lnTo>
                  <a:lnTo>
                    <a:pt x="1742" y="77"/>
                  </a:lnTo>
                  <a:lnTo>
                    <a:pt x="1746" y="75"/>
                  </a:lnTo>
                  <a:lnTo>
                    <a:pt x="1749" y="75"/>
                  </a:lnTo>
                  <a:lnTo>
                    <a:pt x="1753" y="75"/>
                  </a:lnTo>
                  <a:lnTo>
                    <a:pt x="1754" y="75"/>
                  </a:lnTo>
                  <a:lnTo>
                    <a:pt x="1758" y="77"/>
                  </a:lnTo>
                  <a:lnTo>
                    <a:pt x="1763" y="80"/>
                  </a:lnTo>
                  <a:lnTo>
                    <a:pt x="1763" y="89"/>
                  </a:lnTo>
                  <a:lnTo>
                    <a:pt x="1767" y="91"/>
                  </a:lnTo>
                  <a:lnTo>
                    <a:pt x="1772" y="91"/>
                  </a:lnTo>
                  <a:lnTo>
                    <a:pt x="1775" y="89"/>
                  </a:lnTo>
                  <a:lnTo>
                    <a:pt x="1781" y="89"/>
                  </a:lnTo>
                  <a:lnTo>
                    <a:pt x="1782" y="87"/>
                  </a:lnTo>
                  <a:lnTo>
                    <a:pt x="1786" y="89"/>
                  </a:lnTo>
                  <a:lnTo>
                    <a:pt x="1789" y="92"/>
                  </a:lnTo>
                  <a:lnTo>
                    <a:pt x="1793" y="98"/>
                  </a:lnTo>
                  <a:lnTo>
                    <a:pt x="1796" y="103"/>
                  </a:lnTo>
                  <a:lnTo>
                    <a:pt x="1791" y="115"/>
                  </a:lnTo>
                  <a:lnTo>
                    <a:pt x="1786" y="127"/>
                  </a:lnTo>
                  <a:lnTo>
                    <a:pt x="1782" y="141"/>
                  </a:lnTo>
                  <a:lnTo>
                    <a:pt x="1770" y="141"/>
                  </a:lnTo>
                  <a:lnTo>
                    <a:pt x="1761" y="145"/>
                  </a:lnTo>
                  <a:lnTo>
                    <a:pt x="1753" y="150"/>
                  </a:lnTo>
                  <a:lnTo>
                    <a:pt x="1739" y="154"/>
                  </a:lnTo>
                  <a:lnTo>
                    <a:pt x="1730" y="147"/>
                  </a:lnTo>
                  <a:lnTo>
                    <a:pt x="1718" y="143"/>
                  </a:lnTo>
                  <a:lnTo>
                    <a:pt x="1706" y="138"/>
                  </a:lnTo>
                  <a:lnTo>
                    <a:pt x="1704" y="134"/>
                  </a:lnTo>
                  <a:lnTo>
                    <a:pt x="1704" y="131"/>
                  </a:lnTo>
                  <a:lnTo>
                    <a:pt x="1702" y="127"/>
                  </a:lnTo>
                  <a:lnTo>
                    <a:pt x="1700" y="122"/>
                  </a:lnTo>
                  <a:lnTo>
                    <a:pt x="1695" y="117"/>
                  </a:lnTo>
                  <a:lnTo>
                    <a:pt x="1690" y="112"/>
                  </a:lnTo>
                  <a:lnTo>
                    <a:pt x="1686" y="108"/>
                  </a:lnTo>
                  <a:lnTo>
                    <a:pt x="1683" y="101"/>
                  </a:lnTo>
                  <a:lnTo>
                    <a:pt x="1681" y="89"/>
                  </a:lnTo>
                  <a:lnTo>
                    <a:pt x="1688" y="80"/>
                  </a:lnTo>
                  <a:lnTo>
                    <a:pt x="1693" y="73"/>
                  </a:lnTo>
                  <a:lnTo>
                    <a:pt x="1700" y="73"/>
                  </a:lnTo>
                  <a:lnTo>
                    <a:pt x="1706" y="75"/>
                  </a:lnTo>
                  <a:lnTo>
                    <a:pt x="1713" y="77"/>
                  </a:lnTo>
                  <a:lnTo>
                    <a:pt x="1720" y="77"/>
                  </a:lnTo>
                  <a:lnTo>
                    <a:pt x="1720" y="65"/>
                  </a:lnTo>
                  <a:lnTo>
                    <a:pt x="1723" y="63"/>
                  </a:lnTo>
                  <a:lnTo>
                    <a:pt x="1727" y="61"/>
                  </a:lnTo>
                  <a:lnTo>
                    <a:pt x="1728" y="61"/>
                  </a:lnTo>
                  <a:lnTo>
                    <a:pt x="1732" y="59"/>
                  </a:lnTo>
                  <a:lnTo>
                    <a:pt x="1735" y="58"/>
                  </a:lnTo>
                  <a:close/>
                  <a:moveTo>
                    <a:pt x="2186" y="45"/>
                  </a:moveTo>
                  <a:lnTo>
                    <a:pt x="2200" y="45"/>
                  </a:lnTo>
                  <a:lnTo>
                    <a:pt x="2208" y="54"/>
                  </a:lnTo>
                  <a:lnTo>
                    <a:pt x="2217" y="59"/>
                  </a:lnTo>
                  <a:lnTo>
                    <a:pt x="2224" y="66"/>
                  </a:lnTo>
                  <a:lnTo>
                    <a:pt x="2231" y="77"/>
                  </a:lnTo>
                  <a:lnTo>
                    <a:pt x="2215" y="77"/>
                  </a:lnTo>
                  <a:lnTo>
                    <a:pt x="2205" y="66"/>
                  </a:lnTo>
                  <a:lnTo>
                    <a:pt x="2194" y="58"/>
                  </a:lnTo>
                  <a:lnTo>
                    <a:pt x="2186" y="45"/>
                  </a:lnTo>
                  <a:close/>
                  <a:moveTo>
                    <a:pt x="421" y="45"/>
                  </a:moveTo>
                  <a:lnTo>
                    <a:pt x="433" y="45"/>
                  </a:lnTo>
                  <a:lnTo>
                    <a:pt x="438" y="49"/>
                  </a:lnTo>
                  <a:lnTo>
                    <a:pt x="442" y="52"/>
                  </a:lnTo>
                  <a:lnTo>
                    <a:pt x="444" y="56"/>
                  </a:lnTo>
                  <a:lnTo>
                    <a:pt x="447" y="61"/>
                  </a:lnTo>
                  <a:lnTo>
                    <a:pt x="449" y="65"/>
                  </a:lnTo>
                  <a:lnTo>
                    <a:pt x="458" y="56"/>
                  </a:lnTo>
                  <a:lnTo>
                    <a:pt x="468" y="52"/>
                  </a:lnTo>
                  <a:lnTo>
                    <a:pt x="484" y="54"/>
                  </a:lnTo>
                  <a:lnTo>
                    <a:pt x="484" y="68"/>
                  </a:lnTo>
                  <a:lnTo>
                    <a:pt x="506" y="70"/>
                  </a:lnTo>
                  <a:lnTo>
                    <a:pt x="526" y="73"/>
                  </a:lnTo>
                  <a:lnTo>
                    <a:pt x="543" y="77"/>
                  </a:lnTo>
                  <a:lnTo>
                    <a:pt x="562" y="79"/>
                  </a:lnTo>
                  <a:lnTo>
                    <a:pt x="583" y="77"/>
                  </a:lnTo>
                  <a:lnTo>
                    <a:pt x="583" y="89"/>
                  </a:lnTo>
                  <a:lnTo>
                    <a:pt x="587" y="89"/>
                  </a:lnTo>
                  <a:lnTo>
                    <a:pt x="590" y="89"/>
                  </a:lnTo>
                  <a:lnTo>
                    <a:pt x="592" y="89"/>
                  </a:lnTo>
                  <a:lnTo>
                    <a:pt x="594" y="91"/>
                  </a:lnTo>
                  <a:lnTo>
                    <a:pt x="596" y="92"/>
                  </a:lnTo>
                  <a:lnTo>
                    <a:pt x="592" y="92"/>
                  </a:lnTo>
                  <a:lnTo>
                    <a:pt x="576" y="103"/>
                  </a:lnTo>
                  <a:lnTo>
                    <a:pt x="557" y="115"/>
                  </a:lnTo>
                  <a:lnTo>
                    <a:pt x="534" y="126"/>
                  </a:lnTo>
                  <a:lnTo>
                    <a:pt x="513" y="138"/>
                  </a:lnTo>
                  <a:lnTo>
                    <a:pt x="498" y="148"/>
                  </a:lnTo>
                  <a:lnTo>
                    <a:pt x="487" y="157"/>
                  </a:lnTo>
                  <a:lnTo>
                    <a:pt x="503" y="157"/>
                  </a:lnTo>
                  <a:lnTo>
                    <a:pt x="508" y="154"/>
                  </a:lnTo>
                  <a:lnTo>
                    <a:pt x="513" y="152"/>
                  </a:lnTo>
                  <a:lnTo>
                    <a:pt x="519" y="150"/>
                  </a:lnTo>
                  <a:lnTo>
                    <a:pt x="526" y="150"/>
                  </a:lnTo>
                  <a:lnTo>
                    <a:pt x="526" y="154"/>
                  </a:lnTo>
                  <a:lnTo>
                    <a:pt x="505" y="169"/>
                  </a:lnTo>
                  <a:lnTo>
                    <a:pt x="487" y="185"/>
                  </a:lnTo>
                  <a:lnTo>
                    <a:pt x="472" y="201"/>
                  </a:lnTo>
                  <a:lnTo>
                    <a:pt x="454" y="215"/>
                  </a:lnTo>
                  <a:lnTo>
                    <a:pt x="435" y="227"/>
                  </a:lnTo>
                  <a:lnTo>
                    <a:pt x="410" y="234"/>
                  </a:lnTo>
                  <a:lnTo>
                    <a:pt x="410" y="246"/>
                  </a:lnTo>
                  <a:lnTo>
                    <a:pt x="398" y="248"/>
                  </a:lnTo>
                  <a:lnTo>
                    <a:pt x="384" y="253"/>
                  </a:lnTo>
                  <a:lnTo>
                    <a:pt x="376" y="260"/>
                  </a:lnTo>
                  <a:lnTo>
                    <a:pt x="381" y="264"/>
                  </a:lnTo>
                  <a:lnTo>
                    <a:pt x="384" y="267"/>
                  </a:lnTo>
                  <a:lnTo>
                    <a:pt x="386" y="269"/>
                  </a:lnTo>
                  <a:lnTo>
                    <a:pt x="386" y="272"/>
                  </a:lnTo>
                  <a:lnTo>
                    <a:pt x="386" y="276"/>
                  </a:lnTo>
                  <a:lnTo>
                    <a:pt x="384" y="281"/>
                  </a:lnTo>
                  <a:lnTo>
                    <a:pt x="384" y="288"/>
                  </a:lnTo>
                  <a:lnTo>
                    <a:pt x="346" y="291"/>
                  </a:lnTo>
                  <a:lnTo>
                    <a:pt x="346" y="295"/>
                  </a:lnTo>
                  <a:lnTo>
                    <a:pt x="351" y="297"/>
                  </a:lnTo>
                  <a:lnTo>
                    <a:pt x="353" y="297"/>
                  </a:lnTo>
                  <a:lnTo>
                    <a:pt x="356" y="297"/>
                  </a:lnTo>
                  <a:lnTo>
                    <a:pt x="356" y="297"/>
                  </a:lnTo>
                  <a:lnTo>
                    <a:pt x="358" y="298"/>
                  </a:lnTo>
                  <a:lnTo>
                    <a:pt x="358" y="300"/>
                  </a:lnTo>
                  <a:lnTo>
                    <a:pt x="362" y="304"/>
                  </a:lnTo>
                  <a:lnTo>
                    <a:pt x="356" y="304"/>
                  </a:lnTo>
                  <a:lnTo>
                    <a:pt x="348" y="307"/>
                  </a:lnTo>
                  <a:lnTo>
                    <a:pt x="337" y="311"/>
                  </a:lnTo>
                  <a:lnTo>
                    <a:pt x="327" y="314"/>
                  </a:lnTo>
                  <a:lnTo>
                    <a:pt x="330" y="316"/>
                  </a:lnTo>
                  <a:lnTo>
                    <a:pt x="332" y="316"/>
                  </a:lnTo>
                  <a:lnTo>
                    <a:pt x="334" y="316"/>
                  </a:lnTo>
                  <a:lnTo>
                    <a:pt x="335" y="318"/>
                  </a:lnTo>
                  <a:lnTo>
                    <a:pt x="337" y="318"/>
                  </a:lnTo>
                  <a:lnTo>
                    <a:pt x="335" y="321"/>
                  </a:lnTo>
                  <a:lnTo>
                    <a:pt x="334" y="325"/>
                  </a:lnTo>
                  <a:lnTo>
                    <a:pt x="332" y="326"/>
                  </a:lnTo>
                  <a:lnTo>
                    <a:pt x="334" y="328"/>
                  </a:lnTo>
                  <a:lnTo>
                    <a:pt x="334" y="330"/>
                  </a:lnTo>
                  <a:lnTo>
                    <a:pt x="335" y="333"/>
                  </a:lnTo>
                  <a:lnTo>
                    <a:pt x="337" y="337"/>
                  </a:lnTo>
                  <a:lnTo>
                    <a:pt x="330" y="339"/>
                  </a:lnTo>
                  <a:lnTo>
                    <a:pt x="325" y="339"/>
                  </a:lnTo>
                  <a:lnTo>
                    <a:pt x="320" y="339"/>
                  </a:lnTo>
                  <a:lnTo>
                    <a:pt x="314" y="342"/>
                  </a:lnTo>
                  <a:lnTo>
                    <a:pt x="332" y="342"/>
                  </a:lnTo>
                  <a:lnTo>
                    <a:pt x="346" y="346"/>
                  </a:lnTo>
                  <a:lnTo>
                    <a:pt x="346" y="353"/>
                  </a:lnTo>
                  <a:lnTo>
                    <a:pt x="323" y="353"/>
                  </a:lnTo>
                  <a:lnTo>
                    <a:pt x="321" y="358"/>
                  </a:lnTo>
                  <a:lnTo>
                    <a:pt x="321" y="360"/>
                  </a:lnTo>
                  <a:lnTo>
                    <a:pt x="321" y="361"/>
                  </a:lnTo>
                  <a:lnTo>
                    <a:pt x="320" y="363"/>
                  </a:lnTo>
                  <a:lnTo>
                    <a:pt x="318" y="365"/>
                  </a:lnTo>
                  <a:lnTo>
                    <a:pt x="309" y="368"/>
                  </a:lnTo>
                  <a:lnTo>
                    <a:pt x="297" y="368"/>
                  </a:lnTo>
                  <a:lnTo>
                    <a:pt x="285" y="368"/>
                  </a:lnTo>
                  <a:lnTo>
                    <a:pt x="273" y="361"/>
                  </a:lnTo>
                  <a:lnTo>
                    <a:pt x="257" y="361"/>
                  </a:lnTo>
                  <a:lnTo>
                    <a:pt x="241" y="363"/>
                  </a:lnTo>
                  <a:lnTo>
                    <a:pt x="224" y="365"/>
                  </a:lnTo>
                  <a:lnTo>
                    <a:pt x="208" y="363"/>
                  </a:lnTo>
                  <a:lnTo>
                    <a:pt x="192" y="358"/>
                  </a:lnTo>
                  <a:lnTo>
                    <a:pt x="191" y="356"/>
                  </a:lnTo>
                  <a:lnTo>
                    <a:pt x="191" y="354"/>
                  </a:lnTo>
                  <a:lnTo>
                    <a:pt x="189" y="354"/>
                  </a:lnTo>
                  <a:lnTo>
                    <a:pt x="189" y="353"/>
                  </a:lnTo>
                  <a:lnTo>
                    <a:pt x="189" y="349"/>
                  </a:lnTo>
                  <a:lnTo>
                    <a:pt x="192" y="349"/>
                  </a:lnTo>
                  <a:lnTo>
                    <a:pt x="194" y="346"/>
                  </a:lnTo>
                  <a:lnTo>
                    <a:pt x="198" y="342"/>
                  </a:lnTo>
                  <a:lnTo>
                    <a:pt x="199" y="340"/>
                  </a:lnTo>
                  <a:lnTo>
                    <a:pt x="203" y="339"/>
                  </a:lnTo>
                  <a:lnTo>
                    <a:pt x="205" y="335"/>
                  </a:lnTo>
                  <a:lnTo>
                    <a:pt x="208" y="330"/>
                  </a:lnTo>
                  <a:lnTo>
                    <a:pt x="201" y="328"/>
                  </a:lnTo>
                  <a:lnTo>
                    <a:pt x="196" y="325"/>
                  </a:lnTo>
                  <a:lnTo>
                    <a:pt x="192" y="319"/>
                  </a:lnTo>
                  <a:lnTo>
                    <a:pt x="191" y="314"/>
                  </a:lnTo>
                  <a:lnTo>
                    <a:pt x="189" y="307"/>
                  </a:lnTo>
                  <a:lnTo>
                    <a:pt x="196" y="307"/>
                  </a:lnTo>
                  <a:lnTo>
                    <a:pt x="208" y="304"/>
                  </a:lnTo>
                  <a:lnTo>
                    <a:pt x="222" y="307"/>
                  </a:lnTo>
                  <a:lnTo>
                    <a:pt x="234" y="312"/>
                  </a:lnTo>
                  <a:lnTo>
                    <a:pt x="246" y="318"/>
                  </a:lnTo>
                  <a:lnTo>
                    <a:pt x="246" y="311"/>
                  </a:lnTo>
                  <a:lnTo>
                    <a:pt x="234" y="305"/>
                  </a:lnTo>
                  <a:lnTo>
                    <a:pt x="224" y="300"/>
                  </a:lnTo>
                  <a:lnTo>
                    <a:pt x="215" y="291"/>
                  </a:lnTo>
                  <a:lnTo>
                    <a:pt x="218" y="291"/>
                  </a:lnTo>
                  <a:lnTo>
                    <a:pt x="227" y="278"/>
                  </a:lnTo>
                  <a:lnTo>
                    <a:pt x="238" y="269"/>
                  </a:lnTo>
                  <a:lnTo>
                    <a:pt x="252" y="262"/>
                  </a:lnTo>
                  <a:lnTo>
                    <a:pt x="269" y="257"/>
                  </a:lnTo>
                  <a:lnTo>
                    <a:pt x="269" y="253"/>
                  </a:lnTo>
                  <a:lnTo>
                    <a:pt x="253" y="248"/>
                  </a:lnTo>
                  <a:lnTo>
                    <a:pt x="241" y="239"/>
                  </a:lnTo>
                  <a:lnTo>
                    <a:pt x="231" y="227"/>
                  </a:lnTo>
                  <a:lnTo>
                    <a:pt x="222" y="215"/>
                  </a:lnTo>
                  <a:lnTo>
                    <a:pt x="227" y="213"/>
                  </a:lnTo>
                  <a:lnTo>
                    <a:pt x="231" y="213"/>
                  </a:lnTo>
                  <a:lnTo>
                    <a:pt x="236" y="211"/>
                  </a:lnTo>
                  <a:lnTo>
                    <a:pt x="241" y="211"/>
                  </a:lnTo>
                  <a:lnTo>
                    <a:pt x="248" y="216"/>
                  </a:lnTo>
                  <a:lnTo>
                    <a:pt x="253" y="222"/>
                  </a:lnTo>
                  <a:lnTo>
                    <a:pt x="260" y="227"/>
                  </a:lnTo>
                  <a:lnTo>
                    <a:pt x="260" y="223"/>
                  </a:lnTo>
                  <a:lnTo>
                    <a:pt x="259" y="220"/>
                  </a:lnTo>
                  <a:lnTo>
                    <a:pt x="257" y="220"/>
                  </a:lnTo>
                  <a:lnTo>
                    <a:pt x="257" y="218"/>
                  </a:lnTo>
                  <a:lnTo>
                    <a:pt x="255" y="216"/>
                  </a:lnTo>
                  <a:lnTo>
                    <a:pt x="255" y="215"/>
                  </a:lnTo>
                  <a:lnTo>
                    <a:pt x="253" y="211"/>
                  </a:lnTo>
                  <a:lnTo>
                    <a:pt x="257" y="211"/>
                  </a:lnTo>
                  <a:lnTo>
                    <a:pt x="257" y="208"/>
                  </a:lnTo>
                  <a:lnTo>
                    <a:pt x="273" y="202"/>
                  </a:lnTo>
                  <a:lnTo>
                    <a:pt x="288" y="199"/>
                  </a:lnTo>
                  <a:lnTo>
                    <a:pt x="304" y="197"/>
                  </a:lnTo>
                  <a:lnTo>
                    <a:pt x="323" y="199"/>
                  </a:lnTo>
                  <a:lnTo>
                    <a:pt x="314" y="188"/>
                  </a:lnTo>
                  <a:lnTo>
                    <a:pt x="325" y="185"/>
                  </a:lnTo>
                  <a:lnTo>
                    <a:pt x="337" y="180"/>
                  </a:lnTo>
                  <a:lnTo>
                    <a:pt x="349" y="175"/>
                  </a:lnTo>
                  <a:lnTo>
                    <a:pt x="356" y="169"/>
                  </a:lnTo>
                  <a:lnTo>
                    <a:pt x="362" y="169"/>
                  </a:lnTo>
                  <a:lnTo>
                    <a:pt x="362" y="166"/>
                  </a:lnTo>
                  <a:lnTo>
                    <a:pt x="353" y="166"/>
                  </a:lnTo>
                  <a:lnTo>
                    <a:pt x="349" y="168"/>
                  </a:lnTo>
                  <a:lnTo>
                    <a:pt x="346" y="169"/>
                  </a:lnTo>
                  <a:lnTo>
                    <a:pt x="344" y="169"/>
                  </a:lnTo>
                  <a:lnTo>
                    <a:pt x="342" y="169"/>
                  </a:lnTo>
                  <a:lnTo>
                    <a:pt x="341" y="169"/>
                  </a:lnTo>
                  <a:lnTo>
                    <a:pt x="339" y="168"/>
                  </a:lnTo>
                  <a:lnTo>
                    <a:pt x="337" y="166"/>
                  </a:lnTo>
                  <a:lnTo>
                    <a:pt x="334" y="166"/>
                  </a:lnTo>
                  <a:lnTo>
                    <a:pt x="330" y="169"/>
                  </a:lnTo>
                  <a:lnTo>
                    <a:pt x="325" y="175"/>
                  </a:lnTo>
                  <a:lnTo>
                    <a:pt x="320" y="180"/>
                  </a:lnTo>
                  <a:lnTo>
                    <a:pt x="316" y="185"/>
                  </a:lnTo>
                  <a:lnTo>
                    <a:pt x="311" y="188"/>
                  </a:lnTo>
                  <a:lnTo>
                    <a:pt x="292" y="194"/>
                  </a:lnTo>
                  <a:lnTo>
                    <a:pt x="274" y="194"/>
                  </a:lnTo>
                  <a:lnTo>
                    <a:pt x="257" y="190"/>
                  </a:lnTo>
                  <a:lnTo>
                    <a:pt x="241" y="183"/>
                  </a:lnTo>
                  <a:lnTo>
                    <a:pt x="239" y="183"/>
                  </a:lnTo>
                  <a:lnTo>
                    <a:pt x="236" y="185"/>
                  </a:lnTo>
                  <a:lnTo>
                    <a:pt x="231" y="187"/>
                  </a:lnTo>
                  <a:lnTo>
                    <a:pt x="227" y="188"/>
                  </a:lnTo>
                  <a:lnTo>
                    <a:pt x="224" y="190"/>
                  </a:lnTo>
                  <a:lnTo>
                    <a:pt x="218" y="192"/>
                  </a:lnTo>
                  <a:lnTo>
                    <a:pt x="215" y="183"/>
                  </a:lnTo>
                  <a:lnTo>
                    <a:pt x="218" y="182"/>
                  </a:lnTo>
                  <a:lnTo>
                    <a:pt x="218" y="182"/>
                  </a:lnTo>
                  <a:lnTo>
                    <a:pt x="220" y="180"/>
                  </a:lnTo>
                  <a:lnTo>
                    <a:pt x="222" y="176"/>
                  </a:lnTo>
                  <a:lnTo>
                    <a:pt x="212" y="176"/>
                  </a:lnTo>
                  <a:lnTo>
                    <a:pt x="208" y="178"/>
                  </a:lnTo>
                  <a:lnTo>
                    <a:pt x="203" y="180"/>
                  </a:lnTo>
                  <a:lnTo>
                    <a:pt x="198" y="180"/>
                  </a:lnTo>
                  <a:lnTo>
                    <a:pt x="192" y="180"/>
                  </a:lnTo>
                  <a:lnTo>
                    <a:pt x="189" y="169"/>
                  </a:lnTo>
                  <a:lnTo>
                    <a:pt x="192" y="168"/>
                  </a:lnTo>
                  <a:lnTo>
                    <a:pt x="194" y="168"/>
                  </a:lnTo>
                  <a:lnTo>
                    <a:pt x="196" y="168"/>
                  </a:lnTo>
                  <a:lnTo>
                    <a:pt x="198" y="166"/>
                  </a:lnTo>
                  <a:lnTo>
                    <a:pt x="199" y="166"/>
                  </a:lnTo>
                  <a:lnTo>
                    <a:pt x="177" y="169"/>
                  </a:lnTo>
                  <a:lnTo>
                    <a:pt x="175" y="164"/>
                  </a:lnTo>
                  <a:lnTo>
                    <a:pt x="171" y="161"/>
                  </a:lnTo>
                  <a:lnTo>
                    <a:pt x="170" y="159"/>
                  </a:lnTo>
                  <a:lnTo>
                    <a:pt x="168" y="155"/>
                  </a:lnTo>
                  <a:lnTo>
                    <a:pt x="164" y="150"/>
                  </a:lnTo>
                  <a:lnTo>
                    <a:pt x="170" y="148"/>
                  </a:lnTo>
                  <a:lnTo>
                    <a:pt x="173" y="148"/>
                  </a:lnTo>
                  <a:lnTo>
                    <a:pt x="175" y="148"/>
                  </a:lnTo>
                  <a:lnTo>
                    <a:pt x="177" y="148"/>
                  </a:lnTo>
                  <a:lnTo>
                    <a:pt x="177" y="147"/>
                  </a:lnTo>
                  <a:lnTo>
                    <a:pt x="178" y="145"/>
                  </a:lnTo>
                  <a:lnTo>
                    <a:pt x="180" y="141"/>
                  </a:lnTo>
                  <a:lnTo>
                    <a:pt x="173" y="140"/>
                  </a:lnTo>
                  <a:lnTo>
                    <a:pt x="166" y="138"/>
                  </a:lnTo>
                  <a:lnTo>
                    <a:pt x="163" y="134"/>
                  </a:lnTo>
                  <a:lnTo>
                    <a:pt x="157" y="131"/>
                  </a:lnTo>
                  <a:lnTo>
                    <a:pt x="161" y="131"/>
                  </a:lnTo>
                  <a:lnTo>
                    <a:pt x="161" y="126"/>
                  </a:lnTo>
                  <a:lnTo>
                    <a:pt x="178" y="129"/>
                  </a:lnTo>
                  <a:lnTo>
                    <a:pt x="187" y="127"/>
                  </a:lnTo>
                  <a:lnTo>
                    <a:pt x="194" y="124"/>
                  </a:lnTo>
                  <a:lnTo>
                    <a:pt x="198" y="119"/>
                  </a:lnTo>
                  <a:lnTo>
                    <a:pt x="203" y="112"/>
                  </a:lnTo>
                  <a:lnTo>
                    <a:pt x="212" y="108"/>
                  </a:lnTo>
                  <a:lnTo>
                    <a:pt x="222" y="105"/>
                  </a:lnTo>
                  <a:lnTo>
                    <a:pt x="229" y="108"/>
                  </a:lnTo>
                  <a:lnTo>
                    <a:pt x="238" y="112"/>
                  </a:lnTo>
                  <a:lnTo>
                    <a:pt x="245" y="113"/>
                  </a:lnTo>
                  <a:lnTo>
                    <a:pt x="253" y="112"/>
                  </a:lnTo>
                  <a:lnTo>
                    <a:pt x="250" y="110"/>
                  </a:lnTo>
                  <a:lnTo>
                    <a:pt x="246" y="108"/>
                  </a:lnTo>
                  <a:lnTo>
                    <a:pt x="245" y="108"/>
                  </a:lnTo>
                  <a:lnTo>
                    <a:pt x="245" y="106"/>
                  </a:lnTo>
                  <a:lnTo>
                    <a:pt x="243" y="105"/>
                  </a:lnTo>
                  <a:lnTo>
                    <a:pt x="243" y="101"/>
                  </a:lnTo>
                  <a:lnTo>
                    <a:pt x="241" y="96"/>
                  </a:lnTo>
                  <a:lnTo>
                    <a:pt x="246" y="94"/>
                  </a:lnTo>
                  <a:lnTo>
                    <a:pt x="250" y="92"/>
                  </a:lnTo>
                  <a:lnTo>
                    <a:pt x="253" y="92"/>
                  </a:lnTo>
                  <a:lnTo>
                    <a:pt x="255" y="91"/>
                  </a:lnTo>
                  <a:lnTo>
                    <a:pt x="259" y="89"/>
                  </a:lnTo>
                  <a:lnTo>
                    <a:pt x="266" y="89"/>
                  </a:lnTo>
                  <a:lnTo>
                    <a:pt x="269" y="91"/>
                  </a:lnTo>
                  <a:lnTo>
                    <a:pt x="273" y="94"/>
                  </a:lnTo>
                  <a:lnTo>
                    <a:pt x="276" y="96"/>
                  </a:lnTo>
                  <a:lnTo>
                    <a:pt x="276" y="92"/>
                  </a:lnTo>
                  <a:lnTo>
                    <a:pt x="274" y="91"/>
                  </a:lnTo>
                  <a:lnTo>
                    <a:pt x="274" y="89"/>
                  </a:lnTo>
                  <a:lnTo>
                    <a:pt x="274" y="89"/>
                  </a:lnTo>
                  <a:lnTo>
                    <a:pt x="274" y="87"/>
                  </a:lnTo>
                  <a:lnTo>
                    <a:pt x="273" y="84"/>
                  </a:lnTo>
                  <a:lnTo>
                    <a:pt x="278" y="82"/>
                  </a:lnTo>
                  <a:lnTo>
                    <a:pt x="281" y="80"/>
                  </a:lnTo>
                  <a:lnTo>
                    <a:pt x="287" y="77"/>
                  </a:lnTo>
                  <a:lnTo>
                    <a:pt x="290" y="73"/>
                  </a:lnTo>
                  <a:lnTo>
                    <a:pt x="292" y="73"/>
                  </a:lnTo>
                  <a:lnTo>
                    <a:pt x="299" y="73"/>
                  </a:lnTo>
                  <a:lnTo>
                    <a:pt x="304" y="75"/>
                  </a:lnTo>
                  <a:lnTo>
                    <a:pt x="308" y="79"/>
                  </a:lnTo>
                  <a:lnTo>
                    <a:pt x="314" y="79"/>
                  </a:lnTo>
                  <a:lnTo>
                    <a:pt x="323" y="77"/>
                  </a:lnTo>
                  <a:lnTo>
                    <a:pt x="327" y="65"/>
                  </a:lnTo>
                  <a:lnTo>
                    <a:pt x="332" y="63"/>
                  </a:lnTo>
                  <a:lnTo>
                    <a:pt x="337" y="63"/>
                  </a:lnTo>
                  <a:lnTo>
                    <a:pt x="342" y="63"/>
                  </a:lnTo>
                  <a:lnTo>
                    <a:pt x="346" y="65"/>
                  </a:lnTo>
                  <a:lnTo>
                    <a:pt x="349" y="65"/>
                  </a:lnTo>
                  <a:lnTo>
                    <a:pt x="356" y="54"/>
                  </a:lnTo>
                  <a:lnTo>
                    <a:pt x="367" y="52"/>
                  </a:lnTo>
                  <a:lnTo>
                    <a:pt x="374" y="56"/>
                  </a:lnTo>
                  <a:lnTo>
                    <a:pt x="381" y="59"/>
                  </a:lnTo>
                  <a:lnTo>
                    <a:pt x="388" y="61"/>
                  </a:lnTo>
                  <a:lnTo>
                    <a:pt x="397" y="58"/>
                  </a:lnTo>
                  <a:lnTo>
                    <a:pt x="409" y="51"/>
                  </a:lnTo>
                  <a:lnTo>
                    <a:pt x="421" y="45"/>
                  </a:lnTo>
                  <a:close/>
                  <a:moveTo>
                    <a:pt x="2104" y="42"/>
                  </a:moveTo>
                  <a:lnTo>
                    <a:pt x="2111" y="44"/>
                  </a:lnTo>
                  <a:lnTo>
                    <a:pt x="2118" y="47"/>
                  </a:lnTo>
                  <a:lnTo>
                    <a:pt x="2121" y="51"/>
                  </a:lnTo>
                  <a:lnTo>
                    <a:pt x="2126" y="54"/>
                  </a:lnTo>
                  <a:lnTo>
                    <a:pt x="2132" y="58"/>
                  </a:lnTo>
                  <a:lnTo>
                    <a:pt x="2128" y="68"/>
                  </a:lnTo>
                  <a:lnTo>
                    <a:pt x="2107" y="80"/>
                  </a:lnTo>
                  <a:lnTo>
                    <a:pt x="2091" y="94"/>
                  </a:lnTo>
                  <a:lnTo>
                    <a:pt x="2077" y="112"/>
                  </a:lnTo>
                  <a:lnTo>
                    <a:pt x="2074" y="112"/>
                  </a:lnTo>
                  <a:lnTo>
                    <a:pt x="2074" y="108"/>
                  </a:lnTo>
                  <a:lnTo>
                    <a:pt x="2069" y="105"/>
                  </a:lnTo>
                  <a:lnTo>
                    <a:pt x="2065" y="101"/>
                  </a:lnTo>
                  <a:lnTo>
                    <a:pt x="2063" y="98"/>
                  </a:lnTo>
                  <a:lnTo>
                    <a:pt x="2060" y="94"/>
                  </a:lnTo>
                  <a:lnTo>
                    <a:pt x="2058" y="89"/>
                  </a:lnTo>
                  <a:lnTo>
                    <a:pt x="2062" y="82"/>
                  </a:lnTo>
                  <a:lnTo>
                    <a:pt x="2063" y="77"/>
                  </a:lnTo>
                  <a:lnTo>
                    <a:pt x="2065" y="68"/>
                  </a:lnTo>
                  <a:lnTo>
                    <a:pt x="2039" y="68"/>
                  </a:lnTo>
                  <a:lnTo>
                    <a:pt x="2039" y="61"/>
                  </a:lnTo>
                  <a:lnTo>
                    <a:pt x="2053" y="56"/>
                  </a:lnTo>
                  <a:lnTo>
                    <a:pt x="2067" y="52"/>
                  </a:lnTo>
                  <a:lnTo>
                    <a:pt x="2084" y="49"/>
                  </a:lnTo>
                  <a:lnTo>
                    <a:pt x="2086" y="54"/>
                  </a:lnTo>
                  <a:lnTo>
                    <a:pt x="2088" y="56"/>
                  </a:lnTo>
                  <a:lnTo>
                    <a:pt x="2088" y="58"/>
                  </a:lnTo>
                  <a:lnTo>
                    <a:pt x="2090" y="58"/>
                  </a:lnTo>
                  <a:lnTo>
                    <a:pt x="2090" y="59"/>
                  </a:lnTo>
                  <a:lnTo>
                    <a:pt x="2093" y="61"/>
                  </a:lnTo>
                  <a:lnTo>
                    <a:pt x="2095" y="56"/>
                  </a:lnTo>
                  <a:lnTo>
                    <a:pt x="2097" y="52"/>
                  </a:lnTo>
                  <a:lnTo>
                    <a:pt x="2098" y="49"/>
                  </a:lnTo>
                  <a:lnTo>
                    <a:pt x="2102" y="45"/>
                  </a:lnTo>
                  <a:lnTo>
                    <a:pt x="2104" y="42"/>
                  </a:lnTo>
                  <a:close/>
                  <a:moveTo>
                    <a:pt x="2147" y="23"/>
                  </a:moveTo>
                  <a:lnTo>
                    <a:pt x="2151" y="24"/>
                  </a:lnTo>
                  <a:lnTo>
                    <a:pt x="2152" y="24"/>
                  </a:lnTo>
                  <a:lnTo>
                    <a:pt x="2154" y="26"/>
                  </a:lnTo>
                  <a:lnTo>
                    <a:pt x="2154" y="26"/>
                  </a:lnTo>
                  <a:lnTo>
                    <a:pt x="2156" y="28"/>
                  </a:lnTo>
                  <a:lnTo>
                    <a:pt x="2158" y="31"/>
                  </a:lnTo>
                  <a:lnTo>
                    <a:pt x="2161" y="37"/>
                  </a:lnTo>
                  <a:lnTo>
                    <a:pt x="2165" y="42"/>
                  </a:lnTo>
                  <a:lnTo>
                    <a:pt x="2166" y="49"/>
                  </a:lnTo>
                  <a:lnTo>
                    <a:pt x="2158" y="49"/>
                  </a:lnTo>
                  <a:lnTo>
                    <a:pt x="2158" y="45"/>
                  </a:lnTo>
                  <a:lnTo>
                    <a:pt x="2154" y="42"/>
                  </a:lnTo>
                  <a:lnTo>
                    <a:pt x="2151" y="38"/>
                  </a:lnTo>
                  <a:lnTo>
                    <a:pt x="2149" y="35"/>
                  </a:lnTo>
                  <a:lnTo>
                    <a:pt x="2147" y="30"/>
                  </a:lnTo>
                  <a:lnTo>
                    <a:pt x="2147" y="23"/>
                  </a:lnTo>
                  <a:close/>
                  <a:moveTo>
                    <a:pt x="943" y="19"/>
                  </a:moveTo>
                  <a:lnTo>
                    <a:pt x="967" y="19"/>
                  </a:lnTo>
                  <a:lnTo>
                    <a:pt x="992" y="23"/>
                  </a:lnTo>
                  <a:lnTo>
                    <a:pt x="1014" y="26"/>
                  </a:lnTo>
                  <a:lnTo>
                    <a:pt x="1034" y="31"/>
                  </a:lnTo>
                  <a:lnTo>
                    <a:pt x="1063" y="26"/>
                  </a:lnTo>
                  <a:lnTo>
                    <a:pt x="1067" y="30"/>
                  </a:lnTo>
                  <a:lnTo>
                    <a:pt x="1070" y="31"/>
                  </a:lnTo>
                  <a:lnTo>
                    <a:pt x="1074" y="37"/>
                  </a:lnTo>
                  <a:lnTo>
                    <a:pt x="1076" y="40"/>
                  </a:lnTo>
                  <a:lnTo>
                    <a:pt x="1079" y="42"/>
                  </a:lnTo>
                  <a:lnTo>
                    <a:pt x="1096" y="49"/>
                  </a:lnTo>
                  <a:lnTo>
                    <a:pt x="1116" y="54"/>
                  </a:lnTo>
                  <a:lnTo>
                    <a:pt x="1133" y="58"/>
                  </a:lnTo>
                  <a:lnTo>
                    <a:pt x="1133" y="65"/>
                  </a:lnTo>
                  <a:lnTo>
                    <a:pt x="1105" y="65"/>
                  </a:lnTo>
                  <a:lnTo>
                    <a:pt x="1093" y="59"/>
                  </a:lnTo>
                  <a:lnTo>
                    <a:pt x="1079" y="59"/>
                  </a:lnTo>
                  <a:lnTo>
                    <a:pt x="1063" y="61"/>
                  </a:lnTo>
                  <a:lnTo>
                    <a:pt x="1048" y="65"/>
                  </a:lnTo>
                  <a:lnTo>
                    <a:pt x="1048" y="73"/>
                  </a:lnTo>
                  <a:lnTo>
                    <a:pt x="1067" y="73"/>
                  </a:lnTo>
                  <a:lnTo>
                    <a:pt x="1081" y="70"/>
                  </a:lnTo>
                  <a:lnTo>
                    <a:pt x="1098" y="68"/>
                  </a:lnTo>
                  <a:lnTo>
                    <a:pt x="1119" y="68"/>
                  </a:lnTo>
                  <a:lnTo>
                    <a:pt x="1140" y="68"/>
                  </a:lnTo>
                  <a:lnTo>
                    <a:pt x="1156" y="68"/>
                  </a:lnTo>
                  <a:lnTo>
                    <a:pt x="1170" y="82"/>
                  </a:lnTo>
                  <a:lnTo>
                    <a:pt x="1187" y="92"/>
                  </a:lnTo>
                  <a:lnTo>
                    <a:pt x="1182" y="103"/>
                  </a:lnTo>
                  <a:lnTo>
                    <a:pt x="1172" y="110"/>
                  </a:lnTo>
                  <a:lnTo>
                    <a:pt x="1163" y="115"/>
                  </a:lnTo>
                  <a:lnTo>
                    <a:pt x="1151" y="119"/>
                  </a:lnTo>
                  <a:lnTo>
                    <a:pt x="1133" y="119"/>
                  </a:lnTo>
                  <a:lnTo>
                    <a:pt x="1117" y="124"/>
                  </a:lnTo>
                  <a:lnTo>
                    <a:pt x="1100" y="124"/>
                  </a:lnTo>
                  <a:lnTo>
                    <a:pt x="1081" y="122"/>
                  </a:lnTo>
                  <a:lnTo>
                    <a:pt x="1063" y="120"/>
                  </a:lnTo>
                  <a:lnTo>
                    <a:pt x="1046" y="120"/>
                  </a:lnTo>
                  <a:lnTo>
                    <a:pt x="1032" y="124"/>
                  </a:lnTo>
                  <a:lnTo>
                    <a:pt x="1021" y="134"/>
                  </a:lnTo>
                  <a:lnTo>
                    <a:pt x="1063" y="134"/>
                  </a:lnTo>
                  <a:lnTo>
                    <a:pt x="1076" y="131"/>
                  </a:lnTo>
                  <a:lnTo>
                    <a:pt x="1091" y="129"/>
                  </a:lnTo>
                  <a:lnTo>
                    <a:pt x="1109" y="131"/>
                  </a:lnTo>
                  <a:lnTo>
                    <a:pt x="1121" y="134"/>
                  </a:lnTo>
                  <a:lnTo>
                    <a:pt x="1124" y="147"/>
                  </a:lnTo>
                  <a:lnTo>
                    <a:pt x="1130" y="145"/>
                  </a:lnTo>
                  <a:lnTo>
                    <a:pt x="1138" y="140"/>
                  </a:lnTo>
                  <a:lnTo>
                    <a:pt x="1149" y="136"/>
                  </a:lnTo>
                  <a:lnTo>
                    <a:pt x="1159" y="134"/>
                  </a:lnTo>
                  <a:lnTo>
                    <a:pt x="1161" y="140"/>
                  </a:lnTo>
                  <a:lnTo>
                    <a:pt x="1163" y="143"/>
                  </a:lnTo>
                  <a:lnTo>
                    <a:pt x="1165" y="145"/>
                  </a:lnTo>
                  <a:lnTo>
                    <a:pt x="1168" y="147"/>
                  </a:lnTo>
                  <a:lnTo>
                    <a:pt x="1172" y="150"/>
                  </a:lnTo>
                  <a:lnTo>
                    <a:pt x="1156" y="180"/>
                  </a:lnTo>
                  <a:lnTo>
                    <a:pt x="1163" y="180"/>
                  </a:lnTo>
                  <a:lnTo>
                    <a:pt x="1175" y="173"/>
                  </a:lnTo>
                  <a:lnTo>
                    <a:pt x="1191" y="164"/>
                  </a:lnTo>
                  <a:lnTo>
                    <a:pt x="1210" y="157"/>
                  </a:lnTo>
                  <a:lnTo>
                    <a:pt x="1231" y="150"/>
                  </a:lnTo>
                  <a:lnTo>
                    <a:pt x="1254" y="145"/>
                  </a:lnTo>
                  <a:lnTo>
                    <a:pt x="1274" y="145"/>
                  </a:lnTo>
                  <a:lnTo>
                    <a:pt x="1294" y="147"/>
                  </a:lnTo>
                  <a:lnTo>
                    <a:pt x="1308" y="155"/>
                  </a:lnTo>
                  <a:lnTo>
                    <a:pt x="1316" y="169"/>
                  </a:lnTo>
                  <a:lnTo>
                    <a:pt x="1322" y="169"/>
                  </a:lnTo>
                  <a:lnTo>
                    <a:pt x="1322" y="171"/>
                  </a:lnTo>
                  <a:lnTo>
                    <a:pt x="1322" y="171"/>
                  </a:lnTo>
                  <a:lnTo>
                    <a:pt x="1320" y="173"/>
                  </a:lnTo>
                  <a:lnTo>
                    <a:pt x="1318" y="173"/>
                  </a:lnTo>
                  <a:lnTo>
                    <a:pt x="1318" y="173"/>
                  </a:lnTo>
                  <a:lnTo>
                    <a:pt x="1316" y="173"/>
                  </a:lnTo>
                  <a:lnTo>
                    <a:pt x="1313" y="176"/>
                  </a:lnTo>
                  <a:lnTo>
                    <a:pt x="1308" y="178"/>
                  </a:lnTo>
                  <a:lnTo>
                    <a:pt x="1302" y="180"/>
                  </a:lnTo>
                  <a:lnTo>
                    <a:pt x="1295" y="182"/>
                  </a:lnTo>
                  <a:lnTo>
                    <a:pt x="1290" y="183"/>
                  </a:lnTo>
                  <a:lnTo>
                    <a:pt x="1278" y="202"/>
                  </a:lnTo>
                  <a:lnTo>
                    <a:pt x="1255" y="216"/>
                  </a:lnTo>
                  <a:lnTo>
                    <a:pt x="1229" y="225"/>
                  </a:lnTo>
                  <a:lnTo>
                    <a:pt x="1198" y="230"/>
                  </a:lnTo>
                  <a:lnTo>
                    <a:pt x="1198" y="236"/>
                  </a:lnTo>
                  <a:lnTo>
                    <a:pt x="1198" y="239"/>
                  </a:lnTo>
                  <a:lnTo>
                    <a:pt x="1198" y="241"/>
                  </a:lnTo>
                  <a:lnTo>
                    <a:pt x="1196" y="243"/>
                  </a:lnTo>
                  <a:lnTo>
                    <a:pt x="1198" y="244"/>
                  </a:lnTo>
                  <a:lnTo>
                    <a:pt x="1198" y="246"/>
                  </a:lnTo>
                  <a:lnTo>
                    <a:pt x="1201" y="250"/>
                  </a:lnTo>
                  <a:lnTo>
                    <a:pt x="1206" y="253"/>
                  </a:lnTo>
                  <a:lnTo>
                    <a:pt x="1210" y="255"/>
                  </a:lnTo>
                  <a:lnTo>
                    <a:pt x="1213" y="258"/>
                  </a:lnTo>
                  <a:lnTo>
                    <a:pt x="1217" y="260"/>
                  </a:lnTo>
                  <a:lnTo>
                    <a:pt x="1220" y="265"/>
                  </a:lnTo>
                  <a:lnTo>
                    <a:pt x="1217" y="272"/>
                  </a:lnTo>
                  <a:lnTo>
                    <a:pt x="1213" y="288"/>
                  </a:lnTo>
                  <a:lnTo>
                    <a:pt x="1210" y="307"/>
                  </a:lnTo>
                  <a:lnTo>
                    <a:pt x="1206" y="326"/>
                  </a:lnTo>
                  <a:lnTo>
                    <a:pt x="1206" y="342"/>
                  </a:lnTo>
                  <a:lnTo>
                    <a:pt x="1210" y="340"/>
                  </a:lnTo>
                  <a:lnTo>
                    <a:pt x="1213" y="340"/>
                  </a:lnTo>
                  <a:lnTo>
                    <a:pt x="1215" y="340"/>
                  </a:lnTo>
                  <a:lnTo>
                    <a:pt x="1219" y="340"/>
                  </a:lnTo>
                  <a:lnTo>
                    <a:pt x="1220" y="340"/>
                  </a:lnTo>
                  <a:lnTo>
                    <a:pt x="1226" y="342"/>
                  </a:lnTo>
                  <a:lnTo>
                    <a:pt x="1224" y="347"/>
                  </a:lnTo>
                  <a:lnTo>
                    <a:pt x="1224" y="349"/>
                  </a:lnTo>
                  <a:lnTo>
                    <a:pt x="1224" y="353"/>
                  </a:lnTo>
                  <a:lnTo>
                    <a:pt x="1224" y="354"/>
                  </a:lnTo>
                  <a:lnTo>
                    <a:pt x="1224" y="358"/>
                  </a:lnTo>
                  <a:lnTo>
                    <a:pt x="1226" y="365"/>
                  </a:lnTo>
                  <a:lnTo>
                    <a:pt x="1220" y="365"/>
                  </a:lnTo>
                  <a:lnTo>
                    <a:pt x="1220" y="368"/>
                  </a:lnTo>
                  <a:lnTo>
                    <a:pt x="1217" y="367"/>
                  </a:lnTo>
                  <a:lnTo>
                    <a:pt x="1213" y="363"/>
                  </a:lnTo>
                  <a:lnTo>
                    <a:pt x="1212" y="361"/>
                  </a:lnTo>
                  <a:lnTo>
                    <a:pt x="1208" y="360"/>
                  </a:lnTo>
                  <a:lnTo>
                    <a:pt x="1205" y="358"/>
                  </a:lnTo>
                  <a:lnTo>
                    <a:pt x="1198" y="358"/>
                  </a:lnTo>
                  <a:lnTo>
                    <a:pt x="1194" y="360"/>
                  </a:lnTo>
                  <a:lnTo>
                    <a:pt x="1191" y="361"/>
                  </a:lnTo>
                  <a:lnTo>
                    <a:pt x="1187" y="363"/>
                  </a:lnTo>
                  <a:lnTo>
                    <a:pt x="1185" y="365"/>
                  </a:lnTo>
                  <a:lnTo>
                    <a:pt x="1182" y="367"/>
                  </a:lnTo>
                  <a:lnTo>
                    <a:pt x="1180" y="370"/>
                  </a:lnTo>
                  <a:lnTo>
                    <a:pt x="1178" y="377"/>
                  </a:lnTo>
                  <a:lnTo>
                    <a:pt x="1201" y="384"/>
                  </a:lnTo>
                  <a:lnTo>
                    <a:pt x="1206" y="415"/>
                  </a:lnTo>
                  <a:lnTo>
                    <a:pt x="1201" y="415"/>
                  </a:lnTo>
                  <a:lnTo>
                    <a:pt x="1198" y="415"/>
                  </a:lnTo>
                  <a:lnTo>
                    <a:pt x="1194" y="417"/>
                  </a:lnTo>
                  <a:lnTo>
                    <a:pt x="1191" y="419"/>
                  </a:lnTo>
                  <a:lnTo>
                    <a:pt x="1191" y="426"/>
                  </a:lnTo>
                  <a:lnTo>
                    <a:pt x="1199" y="431"/>
                  </a:lnTo>
                  <a:lnTo>
                    <a:pt x="1205" y="438"/>
                  </a:lnTo>
                  <a:lnTo>
                    <a:pt x="1208" y="447"/>
                  </a:lnTo>
                  <a:lnTo>
                    <a:pt x="1210" y="461"/>
                  </a:lnTo>
                  <a:lnTo>
                    <a:pt x="1201" y="461"/>
                  </a:lnTo>
                  <a:lnTo>
                    <a:pt x="1199" y="461"/>
                  </a:lnTo>
                  <a:lnTo>
                    <a:pt x="1194" y="459"/>
                  </a:lnTo>
                  <a:lnTo>
                    <a:pt x="1191" y="461"/>
                  </a:lnTo>
                  <a:lnTo>
                    <a:pt x="1185" y="461"/>
                  </a:lnTo>
                  <a:lnTo>
                    <a:pt x="1182" y="464"/>
                  </a:lnTo>
                  <a:lnTo>
                    <a:pt x="1178" y="468"/>
                  </a:lnTo>
                  <a:lnTo>
                    <a:pt x="1184" y="471"/>
                  </a:lnTo>
                  <a:lnTo>
                    <a:pt x="1187" y="473"/>
                  </a:lnTo>
                  <a:lnTo>
                    <a:pt x="1189" y="475"/>
                  </a:lnTo>
                  <a:lnTo>
                    <a:pt x="1191" y="476"/>
                  </a:lnTo>
                  <a:lnTo>
                    <a:pt x="1192" y="482"/>
                  </a:lnTo>
                  <a:lnTo>
                    <a:pt x="1194" y="487"/>
                  </a:lnTo>
                  <a:lnTo>
                    <a:pt x="1192" y="489"/>
                  </a:lnTo>
                  <a:lnTo>
                    <a:pt x="1192" y="490"/>
                  </a:lnTo>
                  <a:lnTo>
                    <a:pt x="1192" y="490"/>
                  </a:lnTo>
                  <a:lnTo>
                    <a:pt x="1191" y="492"/>
                  </a:lnTo>
                  <a:lnTo>
                    <a:pt x="1191" y="496"/>
                  </a:lnTo>
                  <a:lnTo>
                    <a:pt x="1177" y="496"/>
                  </a:lnTo>
                  <a:lnTo>
                    <a:pt x="1163" y="499"/>
                  </a:lnTo>
                  <a:lnTo>
                    <a:pt x="1152" y="503"/>
                  </a:lnTo>
                  <a:lnTo>
                    <a:pt x="1156" y="503"/>
                  </a:lnTo>
                  <a:lnTo>
                    <a:pt x="1161" y="506"/>
                  </a:lnTo>
                  <a:lnTo>
                    <a:pt x="1165" y="508"/>
                  </a:lnTo>
                  <a:lnTo>
                    <a:pt x="1168" y="508"/>
                  </a:lnTo>
                  <a:lnTo>
                    <a:pt x="1172" y="510"/>
                  </a:lnTo>
                  <a:lnTo>
                    <a:pt x="1175" y="513"/>
                  </a:lnTo>
                  <a:lnTo>
                    <a:pt x="1178" y="518"/>
                  </a:lnTo>
                  <a:lnTo>
                    <a:pt x="1172" y="527"/>
                  </a:lnTo>
                  <a:lnTo>
                    <a:pt x="1168" y="538"/>
                  </a:lnTo>
                  <a:lnTo>
                    <a:pt x="1163" y="550"/>
                  </a:lnTo>
                  <a:lnTo>
                    <a:pt x="1161" y="545"/>
                  </a:lnTo>
                  <a:lnTo>
                    <a:pt x="1158" y="541"/>
                  </a:lnTo>
                  <a:lnTo>
                    <a:pt x="1156" y="539"/>
                  </a:lnTo>
                  <a:lnTo>
                    <a:pt x="1152" y="539"/>
                  </a:lnTo>
                  <a:lnTo>
                    <a:pt x="1147" y="538"/>
                  </a:lnTo>
                  <a:lnTo>
                    <a:pt x="1140" y="538"/>
                  </a:lnTo>
                  <a:lnTo>
                    <a:pt x="1140" y="541"/>
                  </a:lnTo>
                  <a:lnTo>
                    <a:pt x="1144" y="541"/>
                  </a:lnTo>
                  <a:lnTo>
                    <a:pt x="1156" y="553"/>
                  </a:lnTo>
                  <a:lnTo>
                    <a:pt x="1166" y="567"/>
                  </a:lnTo>
                  <a:lnTo>
                    <a:pt x="1172" y="585"/>
                  </a:lnTo>
                  <a:lnTo>
                    <a:pt x="1175" y="606"/>
                  </a:lnTo>
                  <a:lnTo>
                    <a:pt x="1172" y="606"/>
                  </a:lnTo>
                  <a:lnTo>
                    <a:pt x="1172" y="611"/>
                  </a:lnTo>
                  <a:lnTo>
                    <a:pt x="1144" y="614"/>
                  </a:lnTo>
                  <a:lnTo>
                    <a:pt x="1144" y="595"/>
                  </a:lnTo>
                  <a:lnTo>
                    <a:pt x="1140" y="592"/>
                  </a:lnTo>
                  <a:lnTo>
                    <a:pt x="1137" y="590"/>
                  </a:lnTo>
                  <a:lnTo>
                    <a:pt x="1135" y="588"/>
                  </a:lnTo>
                  <a:lnTo>
                    <a:pt x="1130" y="585"/>
                  </a:lnTo>
                  <a:lnTo>
                    <a:pt x="1124" y="583"/>
                  </a:lnTo>
                  <a:lnTo>
                    <a:pt x="1116" y="588"/>
                  </a:lnTo>
                  <a:lnTo>
                    <a:pt x="1105" y="592"/>
                  </a:lnTo>
                  <a:lnTo>
                    <a:pt x="1093" y="593"/>
                  </a:lnTo>
                  <a:lnTo>
                    <a:pt x="1082" y="597"/>
                  </a:lnTo>
                  <a:lnTo>
                    <a:pt x="1076" y="602"/>
                  </a:lnTo>
                  <a:lnTo>
                    <a:pt x="1082" y="602"/>
                  </a:lnTo>
                  <a:lnTo>
                    <a:pt x="1091" y="602"/>
                  </a:lnTo>
                  <a:lnTo>
                    <a:pt x="1105" y="600"/>
                  </a:lnTo>
                  <a:lnTo>
                    <a:pt x="1121" y="599"/>
                  </a:lnTo>
                  <a:lnTo>
                    <a:pt x="1121" y="606"/>
                  </a:lnTo>
                  <a:lnTo>
                    <a:pt x="1086" y="618"/>
                  </a:lnTo>
                  <a:lnTo>
                    <a:pt x="1086" y="621"/>
                  </a:lnTo>
                  <a:lnTo>
                    <a:pt x="1095" y="621"/>
                  </a:lnTo>
                  <a:lnTo>
                    <a:pt x="1100" y="620"/>
                  </a:lnTo>
                  <a:lnTo>
                    <a:pt x="1107" y="618"/>
                  </a:lnTo>
                  <a:lnTo>
                    <a:pt x="1114" y="616"/>
                  </a:lnTo>
                  <a:lnTo>
                    <a:pt x="1121" y="614"/>
                  </a:lnTo>
                  <a:lnTo>
                    <a:pt x="1123" y="623"/>
                  </a:lnTo>
                  <a:lnTo>
                    <a:pt x="1130" y="627"/>
                  </a:lnTo>
                  <a:lnTo>
                    <a:pt x="1137" y="628"/>
                  </a:lnTo>
                  <a:lnTo>
                    <a:pt x="1149" y="627"/>
                  </a:lnTo>
                  <a:lnTo>
                    <a:pt x="1163" y="627"/>
                  </a:lnTo>
                  <a:lnTo>
                    <a:pt x="1163" y="630"/>
                  </a:lnTo>
                  <a:lnTo>
                    <a:pt x="1159" y="630"/>
                  </a:lnTo>
                  <a:lnTo>
                    <a:pt x="1140" y="648"/>
                  </a:lnTo>
                  <a:lnTo>
                    <a:pt x="1119" y="665"/>
                  </a:lnTo>
                  <a:lnTo>
                    <a:pt x="1098" y="679"/>
                  </a:lnTo>
                  <a:lnTo>
                    <a:pt x="1074" y="691"/>
                  </a:lnTo>
                  <a:lnTo>
                    <a:pt x="1048" y="696"/>
                  </a:lnTo>
                  <a:lnTo>
                    <a:pt x="1018" y="695"/>
                  </a:lnTo>
                  <a:lnTo>
                    <a:pt x="1018" y="700"/>
                  </a:lnTo>
                  <a:lnTo>
                    <a:pt x="1018" y="705"/>
                  </a:lnTo>
                  <a:lnTo>
                    <a:pt x="1016" y="709"/>
                  </a:lnTo>
                  <a:lnTo>
                    <a:pt x="1014" y="710"/>
                  </a:lnTo>
                  <a:lnTo>
                    <a:pt x="1013" y="710"/>
                  </a:lnTo>
                  <a:lnTo>
                    <a:pt x="1011" y="712"/>
                  </a:lnTo>
                  <a:lnTo>
                    <a:pt x="1007" y="714"/>
                  </a:lnTo>
                  <a:lnTo>
                    <a:pt x="1004" y="716"/>
                  </a:lnTo>
                  <a:lnTo>
                    <a:pt x="1002" y="717"/>
                  </a:lnTo>
                  <a:lnTo>
                    <a:pt x="999" y="721"/>
                  </a:lnTo>
                  <a:lnTo>
                    <a:pt x="995" y="731"/>
                  </a:lnTo>
                  <a:lnTo>
                    <a:pt x="993" y="744"/>
                  </a:lnTo>
                  <a:lnTo>
                    <a:pt x="990" y="752"/>
                  </a:lnTo>
                  <a:lnTo>
                    <a:pt x="981" y="761"/>
                  </a:lnTo>
                  <a:lnTo>
                    <a:pt x="966" y="771"/>
                  </a:lnTo>
                  <a:lnTo>
                    <a:pt x="946" y="780"/>
                  </a:lnTo>
                  <a:lnTo>
                    <a:pt x="929" y="787"/>
                  </a:lnTo>
                  <a:lnTo>
                    <a:pt x="913" y="791"/>
                  </a:lnTo>
                  <a:lnTo>
                    <a:pt x="913" y="787"/>
                  </a:lnTo>
                  <a:lnTo>
                    <a:pt x="913" y="784"/>
                  </a:lnTo>
                  <a:lnTo>
                    <a:pt x="911" y="784"/>
                  </a:lnTo>
                  <a:lnTo>
                    <a:pt x="911" y="782"/>
                  </a:lnTo>
                  <a:lnTo>
                    <a:pt x="910" y="780"/>
                  </a:lnTo>
                  <a:lnTo>
                    <a:pt x="908" y="794"/>
                  </a:lnTo>
                  <a:lnTo>
                    <a:pt x="903" y="806"/>
                  </a:lnTo>
                  <a:lnTo>
                    <a:pt x="899" y="817"/>
                  </a:lnTo>
                  <a:lnTo>
                    <a:pt x="894" y="827"/>
                  </a:lnTo>
                  <a:lnTo>
                    <a:pt x="890" y="841"/>
                  </a:lnTo>
                  <a:lnTo>
                    <a:pt x="894" y="843"/>
                  </a:lnTo>
                  <a:lnTo>
                    <a:pt x="894" y="845"/>
                  </a:lnTo>
                  <a:lnTo>
                    <a:pt x="896" y="845"/>
                  </a:lnTo>
                  <a:lnTo>
                    <a:pt x="896" y="845"/>
                  </a:lnTo>
                  <a:lnTo>
                    <a:pt x="896" y="847"/>
                  </a:lnTo>
                  <a:lnTo>
                    <a:pt x="894" y="848"/>
                  </a:lnTo>
                  <a:lnTo>
                    <a:pt x="890" y="852"/>
                  </a:lnTo>
                  <a:lnTo>
                    <a:pt x="887" y="854"/>
                  </a:lnTo>
                  <a:lnTo>
                    <a:pt x="884" y="857"/>
                  </a:lnTo>
                  <a:lnTo>
                    <a:pt x="880" y="859"/>
                  </a:lnTo>
                  <a:lnTo>
                    <a:pt x="878" y="862"/>
                  </a:lnTo>
                  <a:lnTo>
                    <a:pt x="875" y="867"/>
                  </a:lnTo>
                  <a:lnTo>
                    <a:pt x="868" y="887"/>
                  </a:lnTo>
                  <a:lnTo>
                    <a:pt x="863" y="908"/>
                  </a:lnTo>
                  <a:lnTo>
                    <a:pt x="861" y="932"/>
                  </a:lnTo>
                  <a:lnTo>
                    <a:pt x="857" y="955"/>
                  </a:lnTo>
                  <a:lnTo>
                    <a:pt x="852" y="976"/>
                  </a:lnTo>
                  <a:lnTo>
                    <a:pt x="849" y="974"/>
                  </a:lnTo>
                  <a:lnTo>
                    <a:pt x="849" y="974"/>
                  </a:lnTo>
                  <a:lnTo>
                    <a:pt x="847" y="974"/>
                  </a:lnTo>
                  <a:lnTo>
                    <a:pt x="847" y="972"/>
                  </a:lnTo>
                  <a:lnTo>
                    <a:pt x="845" y="972"/>
                  </a:lnTo>
                  <a:lnTo>
                    <a:pt x="840" y="969"/>
                  </a:lnTo>
                  <a:lnTo>
                    <a:pt x="831" y="962"/>
                  </a:lnTo>
                  <a:lnTo>
                    <a:pt x="817" y="953"/>
                  </a:lnTo>
                  <a:lnTo>
                    <a:pt x="801" y="944"/>
                  </a:lnTo>
                  <a:lnTo>
                    <a:pt x="786" y="934"/>
                  </a:lnTo>
                  <a:lnTo>
                    <a:pt x="774" y="925"/>
                  </a:lnTo>
                  <a:lnTo>
                    <a:pt x="763" y="920"/>
                  </a:lnTo>
                  <a:lnTo>
                    <a:pt x="760" y="918"/>
                  </a:lnTo>
                  <a:lnTo>
                    <a:pt x="756" y="880"/>
                  </a:lnTo>
                  <a:lnTo>
                    <a:pt x="754" y="876"/>
                  </a:lnTo>
                  <a:lnTo>
                    <a:pt x="749" y="873"/>
                  </a:lnTo>
                  <a:lnTo>
                    <a:pt x="746" y="871"/>
                  </a:lnTo>
                  <a:lnTo>
                    <a:pt x="740" y="867"/>
                  </a:lnTo>
                  <a:lnTo>
                    <a:pt x="737" y="864"/>
                  </a:lnTo>
                  <a:lnTo>
                    <a:pt x="740" y="862"/>
                  </a:lnTo>
                  <a:lnTo>
                    <a:pt x="740" y="860"/>
                  </a:lnTo>
                  <a:lnTo>
                    <a:pt x="742" y="859"/>
                  </a:lnTo>
                  <a:lnTo>
                    <a:pt x="742" y="859"/>
                  </a:lnTo>
                  <a:lnTo>
                    <a:pt x="744" y="855"/>
                  </a:lnTo>
                  <a:lnTo>
                    <a:pt x="746" y="852"/>
                  </a:lnTo>
                  <a:lnTo>
                    <a:pt x="737" y="852"/>
                  </a:lnTo>
                  <a:lnTo>
                    <a:pt x="732" y="852"/>
                  </a:lnTo>
                  <a:lnTo>
                    <a:pt x="728" y="852"/>
                  </a:lnTo>
                  <a:lnTo>
                    <a:pt x="726" y="850"/>
                  </a:lnTo>
                  <a:lnTo>
                    <a:pt x="725" y="847"/>
                  </a:lnTo>
                  <a:lnTo>
                    <a:pt x="721" y="841"/>
                  </a:lnTo>
                  <a:lnTo>
                    <a:pt x="719" y="838"/>
                  </a:lnTo>
                  <a:lnTo>
                    <a:pt x="719" y="834"/>
                  </a:lnTo>
                  <a:lnTo>
                    <a:pt x="719" y="833"/>
                  </a:lnTo>
                  <a:lnTo>
                    <a:pt x="719" y="829"/>
                  </a:lnTo>
                  <a:lnTo>
                    <a:pt x="721" y="826"/>
                  </a:lnTo>
                  <a:lnTo>
                    <a:pt x="721" y="822"/>
                  </a:lnTo>
                  <a:lnTo>
                    <a:pt x="711" y="822"/>
                  </a:lnTo>
                  <a:lnTo>
                    <a:pt x="711" y="817"/>
                  </a:lnTo>
                  <a:lnTo>
                    <a:pt x="712" y="812"/>
                  </a:lnTo>
                  <a:lnTo>
                    <a:pt x="714" y="810"/>
                  </a:lnTo>
                  <a:lnTo>
                    <a:pt x="714" y="806"/>
                  </a:lnTo>
                  <a:lnTo>
                    <a:pt x="716" y="803"/>
                  </a:lnTo>
                  <a:lnTo>
                    <a:pt x="718" y="798"/>
                  </a:lnTo>
                  <a:lnTo>
                    <a:pt x="712" y="798"/>
                  </a:lnTo>
                  <a:lnTo>
                    <a:pt x="707" y="798"/>
                  </a:lnTo>
                  <a:lnTo>
                    <a:pt x="704" y="796"/>
                  </a:lnTo>
                  <a:lnTo>
                    <a:pt x="698" y="794"/>
                  </a:lnTo>
                  <a:lnTo>
                    <a:pt x="697" y="768"/>
                  </a:lnTo>
                  <a:lnTo>
                    <a:pt x="695" y="744"/>
                  </a:lnTo>
                  <a:lnTo>
                    <a:pt x="695" y="721"/>
                  </a:lnTo>
                  <a:lnTo>
                    <a:pt x="702" y="698"/>
                  </a:lnTo>
                  <a:lnTo>
                    <a:pt x="709" y="688"/>
                  </a:lnTo>
                  <a:lnTo>
                    <a:pt x="718" y="681"/>
                  </a:lnTo>
                  <a:lnTo>
                    <a:pt x="725" y="675"/>
                  </a:lnTo>
                  <a:lnTo>
                    <a:pt x="730" y="667"/>
                  </a:lnTo>
                  <a:lnTo>
                    <a:pt x="735" y="656"/>
                  </a:lnTo>
                  <a:lnTo>
                    <a:pt x="737" y="637"/>
                  </a:lnTo>
                  <a:lnTo>
                    <a:pt x="733" y="637"/>
                  </a:lnTo>
                  <a:lnTo>
                    <a:pt x="730" y="641"/>
                  </a:lnTo>
                  <a:lnTo>
                    <a:pt x="726" y="642"/>
                  </a:lnTo>
                  <a:lnTo>
                    <a:pt x="725" y="642"/>
                  </a:lnTo>
                  <a:lnTo>
                    <a:pt x="721" y="642"/>
                  </a:lnTo>
                  <a:lnTo>
                    <a:pt x="718" y="641"/>
                  </a:lnTo>
                  <a:lnTo>
                    <a:pt x="704" y="637"/>
                  </a:lnTo>
                  <a:lnTo>
                    <a:pt x="693" y="630"/>
                  </a:lnTo>
                  <a:lnTo>
                    <a:pt x="686" y="620"/>
                  </a:lnTo>
                  <a:lnTo>
                    <a:pt x="683" y="602"/>
                  </a:lnTo>
                  <a:lnTo>
                    <a:pt x="688" y="602"/>
                  </a:lnTo>
                  <a:lnTo>
                    <a:pt x="688" y="599"/>
                  </a:lnTo>
                  <a:lnTo>
                    <a:pt x="697" y="604"/>
                  </a:lnTo>
                  <a:lnTo>
                    <a:pt x="707" y="611"/>
                  </a:lnTo>
                  <a:lnTo>
                    <a:pt x="716" y="614"/>
                  </a:lnTo>
                  <a:lnTo>
                    <a:pt x="726" y="614"/>
                  </a:lnTo>
                  <a:lnTo>
                    <a:pt x="726" y="613"/>
                  </a:lnTo>
                  <a:lnTo>
                    <a:pt x="728" y="611"/>
                  </a:lnTo>
                  <a:lnTo>
                    <a:pt x="728" y="611"/>
                  </a:lnTo>
                  <a:lnTo>
                    <a:pt x="728" y="609"/>
                  </a:lnTo>
                  <a:lnTo>
                    <a:pt x="730" y="606"/>
                  </a:lnTo>
                  <a:lnTo>
                    <a:pt x="711" y="592"/>
                  </a:lnTo>
                  <a:lnTo>
                    <a:pt x="695" y="572"/>
                  </a:lnTo>
                  <a:lnTo>
                    <a:pt x="690" y="574"/>
                  </a:lnTo>
                  <a:lnTo>
                    <a:pt x="686" y="576"/>
                  </a:lnTo>
                  <a:lnTo>
                    <a:pt x="681" y="578"/>
                  </a:lnTo>
                  <a:lnTo>
                    <a:pt x="676" y="579"/>
                  </a:lnTo>
                  <a:lnTo>
                    <a:pt x="672" y="576"/>
                  </a:lnTo>
                  <a:lnTo>
                    <a:pt x="671" y="574"/>
                  </a:lnTo>
                  <a:lnTo>
                    <a:pt x="669" y="571"/>
                  </a:lnTo>
                  <a:lnTo>
                    <a:pt x="667" y="569"/>
                  </a:lnTo>
                  <a:lnTo>
                    <a:pt x="664" y="564"/>
                  </a:lnTo>
                  <a:lnTo>
                    <a:pt x="674" y="553"/>
                  </a:lnTo>
                  <a:lnTo>
                    <a:pt x="676" y="538"/>
                  </a:lnTo>
                  <a:lnTo>
                    <a:pt x="674" y="518"/>
                  </a:lnTo>
                  <a:lnTo>
                    <a:pt x="669" y="497"/>
                  </a:lnTo>
                  <a:lnTo>
                    <a:pt x="660" y="475"/>
                  </a:lnTo>
                  <a:lnTo>
                    <a:pt x="650" y="454"/>
                  </a:lnTo>
                  <a:lnTo>
                    <a:pt x="637" y="435"/>
                  </a:lnTo>
                  <a:lnTo>
                    <a:pt x="627" y="417"/>
                  </a:lnTo>
                  <a:lnTo>
                    <a:pt x="618" y="403"/>
                  </a:lnTo>
                  <a:lnTo>
                    <a:pt x="597" y="389"/>
                  </a:lnTo>
                  <a:lnTo>
                    <a:pt x="573" y="384"/>
                  </a:lnTo>
                  <a:lnTo>
                    <a:pt x="548" y="384"/>
                  </a:lnTo>
                  <a:lnTo>
                    <a:pt x="520" y="384"/>
                  </a:lnTo>
                  <a:lnTo>
                    <a:pt x="493" y="386"/>
                  </a:lnTo>
                  <a:lnTo>
                    <a:pt x="465" y="384"/>
                  </a:lnTo>
                  <a:lnTo>
                    <a:pt x="465" y="379"/>
                  </a:lnTo>
                  <a:lnTo>
                    <a:pt x="465" y="375"/>
                  </a:lnTo>
                  <a:lnTo>
                    <a:pt x="466" y="374"/>
                  </a:lnTo>
                  <a:lnTo>
                    <a:pt x="466" y="372"/>
                  </a:lnTo>
                  <a:lnTo>
                    <a:pt x="466" y="370"/>
                  </a:lnTo>
                  <a:lnTo>
                    <a:pt x="465" y="368"/>
                  </a:lnTo>
                  <a:lnTo>
                    <a:pt x="454" y="363"/>
                  </a:lnTo>
                  <a:lnTo>
                    <a:pt x="444" y="360"/>
                  </a:lnTo>
                  <a:lnTo>
                    <a:pt x="433" y="353"/>
                  </a:lnTo>
                  <a:lnTo>
                    <a:pt x="442" y="353"/>
                  </a:lnTo>
                  <a:lnTo>
                    <a:pt x="452" y="349"/>
                  </a:lnTo>
                  <a:lnTo>
                    <a:pt x="466" y="346"/>
                  </a:lnTo>
                  <a:lnTo>
                    <a:pt x="482" y="344"/>
                  </a:lnTo>
                  <a:lnTo>
                    <a:pt x="494" y="340"/>
                  </a:lnTo>
                  <a:lnTo>
                    <a:pt x="503" y="333"/>
                  </a:lnTo>
                  <a:lnTo>
                    <a:pt x="461" y="333"/>
                  </a:lnTo>
                  <a:lnTo>
                    <a:pt x="451" y="330"/>
                  </a:lnTo>
                  <a:lnTo>
                    <a:pt x="442" y="330"/>
                  </a:lnTo>
                  <a:lnTo>
                    <a:pt x="431" y="328"/>
                  </a:lnTo>
                  <a:lnTo>
                    <a:pt x="423" y="326"/>
                  </a:lnTo>
                  <a:lnTo>
                    <a:pt x="414" y="323"/>
                  </a:lnTo>
                  <a:lnTo>
                    <a:pt x="409" y="314"/>
                  </a:lnTo>
                  <a:lnTo>
                    <a:pt x="407" y="300"/>
                  </a:lnTo>
                  <a:lnTo>
                    <a:pt x="428" y="297"/>
                  </a:lnTo>
                  <a:lnTo>
                    <a:pt x="447" y="290"/>
                  </a:lnTo>
                  <a:lnTo>
                    <a:pt x="463" y="283"/>
                  </a:lnTo>
                  <a:lnTo>
                    <a:pt x="480" y="276"/>
                  </a:lnTo>
                  <a:lnTo>
                    <a:pt x="515" y="276"/>
                  </a:lnTo>
                  <a:lnTo>
                    <a:pt x="529" y="230"/>
                  </a:lnTo>
                  <a:lnTo>
                    <a:pt x="496" y="230"/>
                  </a:lnTo>
                  <a:lnTo>
                    <a:pt x="487" y="218"/>
                  </a:lnTo>
                  <a:lnTo>
                    <a:pt x="498" y="211"/>
                  </a:lnTo>
                  <a:lnTo>
                    <a:pt x="506" y="204"/>
                  </a:lnTo>
                  <a:lnTo>
                    <a:pt x="517" y="199"/>
                  </a:lnTo>
                  <a:lnTo>
                    <a:pt x="529" y="195"/>
                  </a:lnTo>
                  <a:lnTo>
                    <a:pt x="529" y="183"/>
                  </a:lnTo>
                  <a:lnTo>
                    <a:pt x="543" y="176"/>
                  </a:lnTo>
                  <a:lnTo>
                    <a:pt x="550" y="168"/>
                  </a:lnTo>
                  <a:lnTo>
                    <a:pt x="557" y="157"/>
                  </a:lnTo>
                  <a:lnTo>
                    <a:pt x="568" y="150"/>
                  </a:lnTo>
                  <a:lnTo>
                    <a:pt x="580" y="145"/>
                  </a:lnTo>
                  <a:lnTo>
                    <a:pt x="590" y="145"/>
                  </a:lnTo>
                  <a:lnTo>
                    <a:pt x="599" y="148"/>
                  </a:lnTo>
                  <a:lnTo>
                    <a:pt x="611" y="147"/>
                  </a:lnTo>
                  <a:lnTo>
                    <a:pt x="602" y="143"/>
                  </a:lnTo>
                  <a:lnTo>
                    <a:pt x="597" y="141"/>
                  </a:lnTo>
                  <a:lnTo>
                    <a:pt x="592" y="140"/>
                  </a:lnTo>
                  <a:lnTo>
                    <a:pt x="587" y="134"/>
                  </a:lnTo>
                  <a:lnTo>
                    <a:pt x="604" y="131"/>
                  </a:lnTo>
                  <a:lnTo>
                    <a:pt x="620" y="126"/>
                  </a:lnTo>
                  <a:lnTo>
                    <a:pt x="634" y="122"/>
                  </a:lnTo>
                  <a:lnTo>
                    <a:pt x="650" y="119"/>
                  </a:lnTo>
                  <a:lnTo>
                    <a:pt x="651" y="126"/>
                  </a:lnTo>
                  <a:lnTo>
                    <a:pt x="653" y="129"/>
                  </a:lnTo>
                  <a:lnTo>
                    <a:pt x="655" y="134"/>
                  </a:lnTo>
                  <a:lnTo>
                    <a:pt x="657" y="138"/>
                  </a:lnTo>
                  <a:lnTo>
                    <a:pt x="662" y="140"/>
                  </a:lnTo>
                  <a:lnTo>
                    <a:pt x="669" y="141"/>
                  </a:lnTo>
                  <a:lnTo>
                    <a:pt x="669" y="136"/>
                  </a:lnTo>
                  <a:lnTo>
                    <a:pt x="672" y="131"/>
                  </a:lnTo>
                  <a:lnTo>
                    <a:pt x="674" y="124"/>
                  </a:lnTo>
                  <a:lnTo>
                    <a:pt x="676" y="119"/>
                  </a:lnTo>
                  <a:lnTo>
                    <a:pt x="679" y="124"/>
                  </a:lnTo>
                  <a:lnTo>
                    <a:pt x="685" y="129"/>
                  </a:lnTo>
                  <a:lnTo>
                    <a:pt x="688" y="133"/>
                  </a:lnTo>
                  <a:lnTo>
                    <a:pt x="695" y="136"/>
                  </a:lnTo>
                  <a:lnTo>
                    <a:pt x="702" y="138"/>
                  </a:lnTo>
                  <a:lnTo>
                    <a:pt x="698" y="115"/>
                  </a:lnTo>
                  <a:lnTo>
                    <a:pt x="711" y="112"/>
                  </a:lnTo>
                  <a:lnTo>
                    <a:pt x="721" y="108"/>
                  </a:lnTo>
                  <a:lnTo>
                    <a:pt x="737" y="112"/>
                  </a:lnTo>
                  <a:lnTo>
                    <a:pt x="754" y="119"/>
                  </a:lnTo>
                  <a:lnTo>
                    <a:pt x="772" y="129"/>
                  </a:lnTo>
                  <a:lnTo>
                    <a:pt x="791" y="138"/>
                  </a:lnTo>
                  <a:lnTo>
                    <a:pt x="807" y="145"/>
                  </a:lnTo>
                  <a:lnTo>
                    <a:pt x="822" y="150"/>
                  </a:lnTo>
                  <a:lnTo>
                    <a:pt x="822" y="147"/>
                  </a:lnTo>
                  <a:lnTo>
                    <a:pt x="812" y="138"/>
                  </a:lnTo>
                  <a:lnTo>
                    <a:pt x="805" y="131"/>
                  </a:lnTo>
                  <a:lnTo>
                    <a:pt x="801" y="122"/>
                  </a:lnTo>
                  <a:lnTo>
                    <a:pt x="807" y="112"/>
                  </a:lnTo>
                  <a:lnTo>
                    <a:pt x="803" y="108"/>
                  </a:lnTo>
                  <a:lnTo>
                    <a:pt x="798" y="103"/>
                  </a:lnTo>
                  <a:lnTo>
                    <a:pt x="793" y="99"/>
                  </a:lnTo>
                  <a:lnTo>
                    <a:pt x="788" y="96"/>
                  </a:lnTo>
                  <a:lnTo>
                    <a:pt x="784" y="92"/>
                  </a:lnTo>
                  <a:lnTo>
                    <a:pt x="788" y="84"/>
                  </a:lnTo>
                  <a:lnTo>
                    <a:pt x="798" y="87"/>
                  </a:lnTo>
                  <a:lnTo>
                    <a:pt x="812" y="89"/>
                  </a:lnTo>
                  <a:lnTo>
                    <a:pt x="824" y="87"/>
                  </a:lnTo>
                  <a:lnTo>
                    <a:pt x="833" y="80"/>
                  </a:lnTo>
                  <a:lnTo>
                    <a:pt x="791" y="80"/>
                  </a:lnTo>
                  <a:lnTo>
                    <a:pt x="791" y="77"/>
                  </a:lnTo>
                  <a:lnTo>
                    <a:pt x="788" y="77"/>
                  </a:lnTo>
                  <a:lnTo>
                    <a:pt x="788" y="73"/>
                  </a:lnTo>
                  <a:lnTo>
                    <a:pt x="793" y="70"/>
                  </a:lnTo>
                  <a:lnTo>
                    <a:pt x="798" y="66"/>
                  </a:lnTo>
                  <a:lnTo>
                    <a:pt x="803" y="63"/>
                  </a:lnTo>
                  <a:lnTo>
                    <a:pt x="808" y="59"/>
                  </a:lnTo>
                  <a:lnTo>
                    <a:pt x="814" y="58"/>
                  </a:lnTo>
                  <a:lnTo>
                    <a:pt x="836" y="61"/>
                  </a:lnTo>
                  <a:lnTo>
                    <a:pt x="842" y="45"/>
                  </a:lnTo>
                  <a:lnTo>
                    <a:pt x="868" y="49"/>
                  </a:lnTo>
                  <a:lnTo>
                    <a:pt x="870" y="49"/>
                  </a:lnTo>
                  <a:lnTo>
                    <a:pt x="871" y="45"/>
                  </a:lnTo>
                  <a:lnTo>
                    <a:pt x="873" y="44"/>
                  </a:lnTo>
                  <a:lnTo>
                    <a:pt x="875" y="40"/>
                  </a:lnTo>
                  <a:lnTo>
                    <a:pt x="880" y="38"/>
                  </a:lnTo>
                  <a:lnTo>
                    <a:pt x="884" y="44"/>
                  </a:lnTo>
                  <a:lnTo>
                    <a:pt x="889" y="49"/>
                  </a:lnTo>
                  <a:lnTo>
                    <a:pt x="894" y="54"/>
                  </a:lnTo>
                  <a:lnTo>
                    <a:pt x="894" y="45"/>
                  </a:lnTo>
                  <a:lnTo>
                    <a:pt x="896" y="44"/>
                  </a:lnTo>
                  <a:lnTo>
                    <a:pt x="896" y="42"/>
                  </a:lnTo>
                  <a:lnTo>
                    <a:pt x="896" y="40"/>
                  </a:lnTo>
                  <a:lnTo>
                    <a:pt x="896" y="38"/>
                  </a:lnTo>
                  <a:lnTo>
                    <a:pt x="897" y="35"/>
                  </a:lnTo>
                  <a:lnTo>
                    <a:pt x="899" y="33"/>
                  </a:lnTo>
                  <a:lnTo>
                    <a:pt x="903" y="31"/>
                  </a:lnTo>
                  <a:lnTo>
                    <a:pt x="920" y="23"/>
                  </a:lnTo>
                  <a:lnTo>
                    <a:pt x="943" y="19"/>
                  </a:lnTo>
                  <a:close/>
                  <a:moveTo>
                    <a:pt x="2205" y="16"/>
                  </a:moveTo>
                  <a:lnTo>
                    <a:pt x="2215" y="19"/>
                  </a:lnTo>
                  <a:lnTo>
                    <a:pt x="2215" y="26"/>
                  </a:lnTo>
                  <a:lnTo>
                    <a:pt x="2200" y="26"/>
                  </a:lnTo>
                  <a:lnTo>
                    <a:pt x="2205" y="16"/>
                  </a:lnTo>
                  <a:close/>
                  <a:moveTo>
                    <a:pt x="2676" y="0"/>
                  </a:moveTo>
                  <a:lnTo>
                    <a:pt x="2681" y="3"/>
                  </a:lnTo>
                  <a:lnTo>
                    <a:pt x="2685" y="7"/>
                  </a:lnTo>
                  <a:lnTo>
                    <a:pt x="2687" y="10"/>
                  </a:lnTo>
                  <a:lnTo>
                    <a:pt x="2688" y="16"/>
                  </a:lnTo>
                  <a:lnTo>
                    <a:pt x="2690" y="19"/>
                  </a:lnTo>
                  <a:lnTo>
                    <a:pt x="2692" y="24"/>
                  </a:lnTo>
                  <a:lnTo>
                    <a:pt x="2695" y="26"/>
                  </a:lnTo>
                  <a:lnTo>
                    <a:pt x="2706" y="31"/>
                  </a:lnTo>
                  <a:lnTo>
                    <a:pt x="2716" y="33"/>
                  </a:lnTo>
                  <a:lnTo>
                    <a:pt x="2723" y="33"/>
                  </a:lnTo>
                  <a:lnTo>
                    <a:pt x="2728" y="37"/>
                  </a:lnTo>
                  <a:lnTo>
                    <a:pt x="2732" y="44"/>
                  </a:lnTo>
                  <a:lnTo>
                    <a:pt x="2734" y="58"/>
                  </a:lnTo>
                  <a:lnTo>
                    <a:pt x="2732" y="59"/>
                  </a:lnTo>
                  <a:lnTo>
                    <a:pt x="2732" y="59"/>
                  </a:lnTo>
                  <a:lnTo>
                    <a:pt x="2732" y="61"/>
                  </a:lnTo>
                  <a:lnTo>
                    <a:pt x="2732" y="63"/>
                  </a:lnTo>
                  <a:lnTo>
                    <a:pt x="2730" y="65"/>
                  </a:lnTo>
                  <a:lnTo>
                    <a:pt x="2708" y="65"/>
                  </a:lnTo>
                  <a:lnTo>
                    <a:pt x="2685" y="65"/>
                  </a:lnTo>
                  <a:lnTo>
                    <a:pt x="2666" y="73"/>
                  </a:lnTo>
                  <a:lnTo>
                    <a:pt x="2662" y="75"/>
                  </a:lnTo>
                  <a:lnTo>
                    <a:pt x="2660" y="79"/>
                  </a:lnTo>
                  <a:lnTo>
                    <a:pt x="2659" y="80"/>
                  </a:lnTo>
                  <a:lnTo>
                    <a:pt x="2657" y="82"/>
                  </a:lnTo>
                  <a:lnTo>
                    <a:pt x="2655" y="84"/>
                  </a:lnTo>
                  <a:lnTo>
                    <a:pt x="2652" y="86"/>
                  </a:lnTo>
                  <a:lnTo>
                    <a:pt x="2646" y="89"/>
                  </a:lnTo>
                  <a:lnTo>
                    <a:pt x="2643" y="84"/>
                  </a:lnTo>
                  <a:lnTo>
                    <a:pt x="2641" y="80"/>
                  </a:lnTo>
                  <a:lnTo>
                    <a:pt x="2638" y="77"/>
                  </a:lnTo>
                  <a:lnTo>
                    <a:pt x="2650" y="47"/>
                  </a:lnTo>
                  <a:lnTo>
                    <a:pt x="2662" y="23"/>
                  </a:lnTo>
                  <a:lnTo>
                    <a:pt x="2676" y="0"/>
                  </a:lnTo>
                  <a:close/>
                  <a:moveTo>
                    <a:pt x="2554" y="0"/>
                  </a:moveTo>
                  <a:lnTo>
                    <a:pt x="2563" y="9"/>
                  </a:lnTo>
                  <a:lnTo>
                    <a:pt x="2568" y="19"/>
                  </a:lnTo>
                  <a:lnTo>
                    <a:pt x="2573" y="31"/>
                  </a:lnTo>
                  <a:lnTo>
                    <a:pt x="2564" y="31"/>
                  </a:lnTo>
                  <a:lnTo>
                    <a:pt x="2564" y="26"/>
                  </a:lnTo>
                  <a:lnTo>
                    <a:pt x="2561" y="23"/>
                  </a:lnTo>
                  <a:lnTo>
                    <a:pt x="2557" y="19"/>
                  </a:lnTo>
                  <a:lnTo>
                    <a:pt x="2556" y="14"/>
                  </a:lnTo>
                  <a:lnTo>
                    <a:pt x="2554" y="9"/>
                  </a:lnTo>
                  <a:lnTo>
                    <a:pt x="2554" y="0"/>
                  </a:lnTo>
                  <a:close/>
                </a:path>
              </a:pathLst>
            </a:custGeom>
            <a:grpFill/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9FA2728-B2E2-4F18-B202-39162600C0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1248361"/>
              </p:ext>
            </p:extLst>
          </p:nvPr>
        </p:nvGraphicFramePr>
        <p:xfrm>
          <a:off x="1129403" y="2531121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8BFD109-1934-403F-9AD6-9260B5B108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9204566"/>
              </p:ext>
            </p:extLst>
          </p:nvPr>
        </p:nvGraphicFramePr>
        <p:xfrm>
          <a:off x="4287381" y="1395795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EE23C11-E933-415C-8D27-31185C9BD2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1358158"/>
              </p:ext>
            </p:extLst>
          </p:nvPr>
        </p:nvGraphicFramePr>
        <p:xfrm>
          <a:off x="2560740" y="1587964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82" name="TextBox 281">
            <a:extLst>
              <a:ext uri="{FF2B5EF4-FFF2-40B4-BE49-F238E27FC236}">
                <a16:creationId xmlns:a16="http://schemas.microsoft.com/office/drawing/2014/main" id="{99E0A644-59A3-4B6F-B834-03C80252B566}"/>
              </a:ext>
            </a:extLst>
          </p:cNvPr>
          <p:cNvSpPr txBox="1"/>
          <p:nvPr/>
        </p:nvSpPr>
        <p:spPr>
          <a:xfrm>
            <a:off x="988730" y="6054350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3" name="TextBox 282">
            <a:extLst>
              <a:ext uri="{FF2B5EF4-FFF2-40B4-BE49-F238E27FC236}">
                <a16:creationId xmlns:a16="http://schemas.microsoft.com/office/drawing/2014/main" id="{3CEA1B7F-FE91-4FDD-A6D7-F5564D39E4B4}"/>
              </a:ext>
            </a:extLst>
          </p:cNvPr>
          <p:cNvSpPr txBox="1"/>
          <p:nvPr/>
        </p:nvSpPr>
        <p:spPr>
          <a:xfrm>
            <a:off x="1219993" y="5111577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4" name="TextBox 283">
            <a:extLst>
              <a:ext uri="{FF2B5EF4-FFF2-40B4-BE49-F238E27FC236}">
                <a16:creationId xmlns:a16="http://schemas.microsoft.com/office/drawing/2014/main" id="{A0CA6E63-6A57-4228-BAB5-2E4804CE82E3}"/>
              </a:ext>
            </a:extLst>
          </p:cNvPr>
          <p:cNvSpPr txBox="1"/>
          <p:nvPr/>
        </p:nvSpPr>
        <p:spPr>
          <a:xfrm>
            <a:off x="1497062" y="4160786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5" name="TextBox 284">
            <a:extLst>
              <a:ext uri="{FF2B5EF4-FFF2-40B4-BE49-F238E27FC236}">
                <a16:creationId xmlns:a16="http://schemas.microsoft.com/office/drawing/2014/main" id="{979C44CA-E5C7-4DB8-95E8-08414885F335}"/>
              </a:ext>
            </a:extLst>
          </p:cNvPr>
          <p:cNvSpPr txBox="1"/>
          <p:nvPr/>
        </p:nvSpPr>
        <p:spPr>
          <a:xfrm>
            <a:off x="1728325" y="3218013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6" name="TextBox 285">
            <a:extLst>
              <a:ext uri="{FF2B5EF4-FFF2-40B4-BE49-F238E27FC236}">
                <a16:creationId xmlns:a16="http://schemas.microsoft.com/office/drawing/2014/main" id="{33B95A31-CDEC-4FA0-97B8-3D341503452F}"/>
              </a:ext>
            </a:extLst>
          </p:cNvPr>
          <p:cNvSpPr txBox="1"/>
          <p:nvPr/>
        </p:nvSpPr>
        <p:spPr>
          <a:xfrm>
            <a:off x="2960254" y="3201381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7" name="TextBox 286">
            <a:extLst>
              <a:ext uri="{FF2B5EF4-FFF2-40B4-BE49-F238E27FC236}">
                <a16:creationId xmlns:a16="http://schemas.microsoft.com/office/drawing/2014/main" id="{792470AD-AE05-4E9B-9948-FA7E60E29EA3}"/>
              </a:ext>
            </a:extLst>
          </p:cNvPr>
          <p:cNvSpPr txBox="1"/>
          <p:nvPr/>
        </p:nvSpPr>
        <p:spPr>
          <a:xfrm>
            <a:off x="3191517" y="2258608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68%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8" name="TextBox 287">
            <a:extLst>
              <a:ext uri="{FF2B5EF4-FFF2-40B4-BE49-F238E27FC236}">
                <a16:creationId xmlns:a16="http://schemas.microsoft.com/office/drawing/2014/main" id="{E2001537-D1D8-4084-9A4B-9485F0240AB3}"/>
              </a:ext>
            </a:extLst>
          </p:cNvPr>
          <p:cNvSpPr txBox="1"/>
          <p:nvPr/>
        </p:nvSpPr>
        <p:spPr>
          <a:xfrm>
            <a:off x="4709817" y="3022839"/>
            <a:ext cx="1152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89" name="TextBox 288">
            <a:extLst>
              <a:ext uri="{FF2B5EF4-FFF2-40B4-BE49-F238E27FC236}">
                <a16:creationId xmlns:a16="http://schemas.microsoft.com/office/drawing/2014/main" id="{EE3F008D-7DCC-43E2-9D6F-A78984C16AA8}"/>
              </a:ext>
            </a:extLst>
          </p:cNvPr>
          <p:cNvSpPr txBox="1"/>
          <p:nvPr/>
        </p:nvSpPr>
        <p:spPr>
          <a:xfrm>
            <a:off x="4941080" y="2080066"/>
            <a:ext cx="720080" cy="40011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75%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0" name="Oval 289">
            <a:extLst>
              <a:ext uri="{FF2B5EF4-FFF2-40B4-BE49-F238E27FC236}">
                <a16:creationId xmlns:a16="http://schemas.microsoft.com/office/drawing/2014/main" id="{FA05CF6A-456E-4469-A6AC-C14FFE7AE7FE}"/>
              </a:ext>
            </a:extLst>
          </p:cNvPr>
          <p:cNvSpPr/>
          <p:nvPr/>
        </p:nvSpPr>
        <p:spPr>
          <a:xfrm>
            <a:off x="9443054" y="1517612"/>
            <a:ext cx="468000" cy="468000"/>
          </a:xfrm>
          <a:prstGeom prst="ellipse">
            <a:avLst/>
          </a:prstGeom>
          <a:solidFill>
            <a:schemeClr val="accent5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1" name="TextBox 290">
            <a:extLst>
              <a:ext uri="{FF2B5EF4-FFF2-40B4-BE49-F238E27FC236}">
                <a16:creationId xmlns:a16="http://schemas.microsoft.com/office/drawing/2014/main" id="{E2C05FA6-86E1-479C-BA28-BE80BF42CE63}"/>
              </a:ext>
            </a:extLst>
          </p:cNvPr>
          <p:cNvSpPr txBox="1"/>
          <p:nvPr/>
        </p:nvSpPr>
        <p:spPr>
          <a:xfrm>
            <a:off x="9949343" y="1608858"/>
            <a:ext cx="1331246" cy="285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2" name="TextBox 291">
            <a:extLst>
              <a:ext uri="{FF2B5EF4-FFF2-40B4-BE49-F238E27FC236}">
                <a16:creationId xmlns:a16="http://schemas.microsoft.com/office/drawing/2014/main" id="{160A3926-7975-48DA-82D8-DD0448C58AB1}"/>
              </a:ext>
            </a:extLst>
          </p:cNvPr>
          <p:cNvSpPr txBox="1"/>
          <p:nvPr/>
        </p:nvSpPr>
        <p:spPr>
          <a:xfrm>
            <a:off x="9443055" y="2074991"/>
            <a:ext cx="2022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293" name="Chart 292">
            <a:extLst>
              <a:ext uri="{FF2B5EF4-FFF2-40B4-BE49-F238E27FC236}">
                <a16:creationId xmlns:a16="http://schemas.microsoft.com/office/drawing/2014/main" id="{1CDE34DA-A533-421C-BD1E-D209E768C1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9686035"/>
              </p:ext>
            </p:extLst>
          </p:nvPr>
        </p:nvGraphicFramePr>
        <p:xfrm>
          <a:off x="8086451" y="3663274"/>
          <a:ext cx="3542631" cy="23397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94" name="TextBox 293">
            <a:extLst>
              <a:ext uri="{FF2B5EF4-FFF2-40B4-BE49-F238E27FC236}">
                <a16:creationId xmlns:a16="http://schemas.microsoft.com/office/drawing/2014/main" id="{ABEC1A5D-B126-4266-B106-773A73DC7799}"/>
              </a:ext>
            </a:extLst>
          </p:cNvPr>
          <p:cNvSpPr txBox="1"/>
          <p:nvPr/>
        </p:nvSpPr>
        <p:spPr>
          <a:xfrm>
            <a:off x="9388045" y="5979536"/>
            <a:ext cx="1224567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Contents Title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5" name="Oval 294">
            <a:extLst>
              <a:ext uri="{FF2B5EF4-FFF2-40B4-BE49-F238E27FC236}">
                <a16:creationId xmlns:a16="http://schemas.microsoft.com/office/drawing/2014/main" id="{EB7BCB46-45FD-4934-AFAD-2C66BBD8C5D0}"/>
              </a:ext>
            </a:extLst>
          </p:cNvPr>
          <p:cNvSpPr/>
          <p:nvPr/>
        </p:nvSpPr>
        <p:spPr>
          <a:xfrm>
            <a:off x="7025423" y="1517612"/>
            <a:ext cx="468000" cy="468000"/>
          </a:xfrm>
          <a:prstGeom prst="ellipse">
            <a:avLst/>
          </a:prstGeom>
          <a:solidFill>
            <a:schemeClr val="accent6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6" name="TextBox 295">
            <a:extLst>
              <a:ext uri="{FF2B5EF4-FFF2-40B4-BE49-F238E27FC236}">
                <a16:creationId xmlns:a16="http://schemas.microsoft.com/office/drawing/2014/main" id="{BB74C655-7B8D-495B-93AE-586991385516}"/>
              </a:ext>
            </a:extLst>
          </p:cNvPr>
          <p:cNvSpPr txBox="1"/>
          <p:nvPr/>
        </p:nvSpPr>
        <p:spPr>
          <a:xfrm>
            <a:off x="7531712" y="1608858"/>
            <a:ext cx="1331246" cy="285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7" name="TextBox 296">
            <a:extLst>
              <a:ext uri="{FF2B5EF4-FFF2-40B4-BE49-F238E27FC236}">
                <a16:creationId xmlns:a16="http://schemas.microsoft.com/office/drawing/2014/main" id="{1655DBFC-613A-4C55-A8D4-8F6FE346329A}"/>
              </a:ext>
            </a:extLst>
          </p:cNvPr>
          <p:cNvSpPr txBox="1"/>
          <p:nvPr/>
        </p:nvSpPr>
        <p:spPr>
          <a:xfrm>
            <a:off x="7025424" y="2074991"/>
            <a:ext cx="2022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98" name="Oval 297">
            <a:extLst>
              <a:ext uri="{FF2B5EF4-FFF2-40B4-BE49-F238E27FC236}">
                <a16:creationId xmlns:a16="http://schemas.microsoft.com/office/drawing/2014/main" id="{38340CD3-1BE4-440F-9BAA-BD515B476395}"/>
              </a:ext>
            </a:extLst>
          </p:cNvPr>
          <p:cNvSpPr/>
          <p:nvPr/>
        </p:nvSpPr>
        <p:spPr>
          <a:xfrm>
            <a:off x="3533824" y="4534868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9" name="Oval 298">
            <a:extLst>
              <a:ext uri="{FF2B5EF4-FFF2-40B4-BE49-F238E27FC236}">
                <a16:creationId xmlns:a16="http://schemas.microsoft.com/office/drawing/2014/main" id="{1DC1ECB6-CF37-431B-A85D-0343FA89FA39}"/>
              </a:ext>
            </a:extLst>
          </p:cNvPr>
          <p:cNvSpPr/>
          <p:nvPr/>
        </p:nvSpPr>
        <p:spPr>
          <a:xfrm>
            <a:off x="4225187" y="5727703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0" name="Oval 299">
            <a:extLst>
              <a:ext uri="{FF2B5EF4-FFF2-40B4-BE49-F238E27FC236}">
                <a16:creationId xmlns:a16="http://schemas.microsoft.com/office/drawing/2014/main" id="{47BA88B0-5A20-4C32-B6CB-8E9610CEEA38}"/>
              </a:ext>
            </a:extLst>
          </p:cNvPr>
          <p:cNvSpPr/>
          <p:nvPr/>
        </p:nvSpPr>
        <p:spPr>
          <a:xfrm>
            <a:off x="5477507" y="4463347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1" name="Oval 300">
            <a:extLst>
              <a:ext uri="{FF2B5EF4-FFF2-40B4-BE49-F238E27FC236}">
                <a16:creationId xmlns:a16="http://schemas.microsoft.com/office/drawing/2014/main" id="{4D14AD6E-AB63-4D69-91B6-11A4A6075926}"/>
              </a:ext>
            </a:extLst>
          </p:cNvPr>
          <p:cNvSpPr/>
          <p:nvPr/>
        </p:nvSpPr>
        <p:spPr>
          <a:xfrm>
            <a:off x="6587179" y="5727703"/>
            <a:ext cx="252000" cy="252000"/>
          </a:xfrm>
          <a:prstGeom prst="ellipse">
            <a:avLst/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02" name="Straight Arrow Connector 301">
            <a:extLst>
              <a:ext uri="{FF2B5EF4-FFF2-40B4-BE49-F238E27FC236}">
                <a16:creationId xmlns:a16="http://schemas.microsoft.com/office/drawing/2014/main" id="{C29E4E41-1471-48AE-BA5F-5B53E0C8D9F4}"/>
              </a:ext>
            </a:extLst>
          </p:cNvPr>
          <p:cNvCxnSpPr>
            <a:cxnSpLocks/>
            <a:stCxn id="299" idx="2"/>
          </p:cNvCxnSpPr>
          <p:nvPr/>
        </p:nvCxnSpPr>
        <p:spPr>
          <a:xfrm flipH="1" flipV="1">
            <a:off x="2338754" y="5436056"/>
            <a:ext cx="1886433" cy="417647"/>
          </a:xfrm>
          <a:prstGeom prst="straightConnector1">
            <a:avLst/>
          </a:prstGeom>
          <a:ln w="19050">
            <a:solidFill>
              <a:schemeClr val="accent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3" name="Straight Arrow Connector 302">
            <a:extLst>
              <a:ext uri="{FF2B5EF4-FFF2-40B4-BE49-F238E27FC236}">
                <a16:creationId xmlns:a16="http://schemas.microsoft.com/office/drawing/2014/main" id="{07F1A806-1525-48ED-A26E-6BE7B39C4739}"/>
              </a:ext>
            </a:extLst>
          </p:cNvPr>
          <p:cNvCxnSpPr>
            <a:cxnSpLocks/>
            <a:stCxn id="298" idx="1"/>
          </p:cNvCxnSpPr>
          <p:nvPr/>
        </p:nvCxnSpPr>
        <p:spPr>
          <a:xfrm flipH="1" flipV="1">
            <a:off x="2649190" y="3913611"/>
            <a:ext cx="921539" cy="658162"/>
          </a:xfrm>
          <a:prstGeom prst="straightConnector1">
            <a:avLst/>
          </a:prstGeom>
          <a:ln w="19050">
            <a:solidFill>
              <a:schemeClr val="accent2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4" name="Straight Arrow Connector 303">
            <a:extLst>
              <a:ext uri="{FF2B5EF4-FFF2-40B4-BE49-F238E27FC236}">
                <a16:creationId xmlns:a16="http://schemas.microsoft.com/office/drawing/2014/main" id="{D79CCC28-579C-4222-93EE-06D91CE6C6ED}"/>
              </a:ext>
            </a:extLst>
          </p:cNvPr>
          <p:cNvCxnSpPr>
            <a:cxnSpLocks/>
            <a:stCxn id="300" idx="1"/>
          </p:cNvCxnSpPr>
          <p:nvPr/>
        </p:nvCxnSpPr>
        <p:spPr>
          <a:xfrm flipH="1" flipV="1">
            <a:off x="4055594" y="3039673"/>
            <a:ext cx="1458818" cy="1460579"/>
          </a:xfrm>
          <a:prstGeom prst="straightConnector1">
            <a:avLst/>
          </a:prstGeom>
          <a:ln w="19050">
            <a:solidFill>
              <a:schemeClr val="accent3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>
            <a:extLst>
              <a:ext uri="{FF2B5EF4-FFF2-40B4-BE49-F238E27FC236}">
                <a16:creationId xmlns:a16="http://schemas.microsoft.com/office/drawing/2014/main" id="{7D714BF4-ABD9-4BBE-851E-D2D39E0072FF}"/>
              </a:ext>
            </a:extLst>
          </p:cNvPr>
          <p:cNvCxnSpPr>
            <a:cxnSpLocks/>
            <a:stCxn id="301" idx="1"/>
          </p:cNvCxnSpPr>
          <p:nvPr/>
        </p:nvCxnSpPr>
        <p:spPr>
          <a:xfrm flipH="1" flipV="1">
            <a:off x="5869321" y="2870766"/>
            <a:ext cx="754763" cy="2893842"/>
          </a:xfrm>
          <a:prstGeom prst="straightConnector1">
            <a:avLst/>
          </a:prstGeom>
          <a:ln w="19050">
            <a:solidFill>
              <a:schemeClr val="accent4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6" name="Chart 305">
            <a:extLst>
              <a:ext uri="{FF2B5EF4-FFF2-40B4-BE49-F238E27FC236}">
                <a16:creationId xmlns:a16="http://schemas.microsoft.com/office/drawing/2014/main" id="{F6797B2D-4C57-4C24-BE06-71D91711CA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7043312"/>
              </p:ext>
            </p:extLst>
          </p:nvPr>
        </p:nvGraphicFramePr>
        <p:xfrm>
          <a:off x="598162" y="4423005"/>
          <a:ext cx="1807821" cy="1768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07" name="Rectangle 16">
            <a:extLst>
              <a:ext uri="{FF2B5EF4-FFF2-40B4-BE49-F238E27FC236}">
                <a16:creationId xmlns:a16="http://schemas.microsoft.com/office/drawing/2014/main" id="{5EBC4AAC-C710-4269-952F-F34A7BC80BB1}"/>
              </a:ext>
            </a:extLst>
          </p:cNvPr>
          <p:cNvSpPr/>
          <p:nvPr/>
        </p:nvSpPr>
        <p:spPr>
          <a:xfrm rot="2700000">
            <a:off x="7178830" y="1621950"/>
            <a:ext cx="163086" cy="29238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8" name="Rectangle 9">
            <a:extLst>
              <a:ext uri="{FF2B5EF4-FFF2-40B4-BE49-F238E27FC236}">
                <a16:creationId xmlns:a16="http://schemas.microsoft.com/office/drawing/2014/main" id="{2A1709EE-09FD-4C44-96DC-A7F9F22F9CAE}"/>
              </a:ext>
            </a:extLst>
          </p:cNvPr>
          <p:cNvSpPr/>
          <p:nvPr/>
        </p:nvSpPr>
        <p:spPr>
          <a:xfrm>
            <a:off x="9555815" y="1633484"/>
            <a:ext cx="254766" cy="23848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4206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6C98168-358A-446B-9B6C-342ABD558C05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4348264" y="2294350"/>
            <a:ext cx="1768608" cy="1635530"/>
          </a:xfrm>
          <a:prstGeom prst="line">
            <a:avLst/>
          </a:prstGeom>
          <a:ln w="19050">
            <a:solidFill>
              <a:schemeClr val="accent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A410B24-0D36-4472-AF9A-084199F60F1F}"/>
              </a:ext>
            </a:extLst>
          </p:cNvPr>
          <p:cNvCxnSpPr>
            <a:cxnSpLocks/>
            <a:endCxn id="32" idx="1"/>
          </p:cNvCxnSpPr>
          <p:nvPr/>
        </p:nvCxnSpPr>
        <p:spPr>
          <a:xfrm flipV="1">
            <a:off x="4348264" y="3382648"/>
            <a:ext cx="1770588" cy="547232"/>
          </a:xfrm>
          <a:prstGeom prst="line">
            <a:avLst/>
          </a:prstGeom>
          <a:ln w="19050">
            <a:solidFill>
              <a:schemeClr val="accent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D84C7F5-82E2-494E-9F0A-9467DB075DCF}"/>
              </a:ext>
            </a:extLst>
          </p:cNvPr>
          <p:cNvCxnSpPr>
            <a:cxnSpLocks/>
            <a:endCxn id="34" idx="1"/>
          </p:cNvCxnSpPr>
          <p:nvPr/>
        </p:nvCxnSpPr>
        <p:spPr>
          <a:xfrm>
            <a:off x="4348264" y="3933826"/>
            <a:ext cx="1772568" cy="537121"/>
          </a:xfrm>
          <a:prstGeom prst="line">
            <a:avLst/>
          </a:prstGeom>
          <a:ln w="19050">
            <a:solidFill>
              <a:schemeClr val="accent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A66820E-9D9B-4B84-9814-C1D130080C3B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4348264" y="3933825"/>
            <a:ext cx="1774548" cy="1625420"/>
          </a:xfrm>
          <a:prstGeom prst="line">
            <a:avLst/>
          </a:prstGeom>
          <a:ln w="19050">
            <a:solidFill>
              <a:schemeClr val="accent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11">
            <a:extLst>
              <a:ext uri="{FF2B5EF4-FFF2-40B4-BE49-F238E27FC236}">
                <a16:creationId xmlns:a16="http://schemas.microsoft.com/office/drawing/2014/main" id="{4A03591A-99F0-420E-A927-9F444EE0EDE0}"/>
              </a:ext>
            </a:extLst>
          </p:cNvPr>
          <p:cNvSpPr/>
          <p:nvPr/>
        </p:nvSpPr>
        <p:spPr>
          <a:xfrm>
            <a:off x="6116873" y="1830139"/>
            <a:ext cx="5141817" cy="928423"/>
          </a:xfrm>
          <a:prstGeom prst="roundRect">
            <a:avLst>
              <a:gd name="adj" fmla="val 88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32" name="Rounded Rectangle 13">
            <a:extLst>
              <a:ext uri="{FF2B5EF4-FFF2-40B4-BE49-F238E27FC236}">
                <a16:creationId xmlns:a16="http://schemas.microsoft.com/office/drawing/2014/main" id="{1F1612E8-4178-4DDC-975E-B09E184D58DF}"/>
              </a:ext>
            </a:extLst>
          </p:cNvPr>
          <p:cNvSpPr/>
          <p:nvPr/>
        </p:nvSpPr>
        <p:spPr>
          <a:xfrm>
            <a:off x="6118853" y="2918437"/>
            <a:ext cx="5141817" cy="928423"/>
          </a:xfrm>
          <a:prstGeom prst="roundRect">
            <a:avLst>
              <a:gd name="adj" fmla="val 88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34" name="Rounded Rectangle 14">
            <a:extLst>
              <a:ext uri="{FF2B5EF4-FFF2-40B4-BE49-F238E27FC236}">
                <a16:creationId xmlns:a16="http://schemas.microsoft.com/office/drawing/2014/main" id="{FBC7324F-55E9-456A-A92D-B9B1BBC807F3}"/>
              </a:ext>
            </a:extLst>
          </p:cNvPr>
          <p:cNvSpPr/>
          <p:nvPr/>
        </p:nvSpPr>
        <p:spPr>
          <a:xfrm>
            <a:off x="6120833" y="4006735"/>
            <a:ext cx="5141817" cy="928423"/>
          </a:xfrm>
          <a:prstGeom prst="roundRect">
            <a:avLst>
              <a:gd name="adj" fmla="val 888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35" name="Rounded Rectangle 15">
            <a:extLst>
              <a:ext uri="{FF2B5EF4-FFF2-40B4-BE49-F238E27FC236}">
                <a16:creationId xmlns:a16="http://schemas.microsoft.com/office/drawing/2014/main" id="{880742F0-B579-4155-84CF-7453482F4FD8}"/>
              </a:ext>
            </a:extLst>
          </p:cNvPr>
          <p:cNvSpPr/>
          <p:nvPr/>
        </p:nvSpPr>
        <p:spPr>
          <a:xfrm>
            <a:off x="6122813" y="5095034"/>
            <a:ext cx="5141817" cy="928423"/>
          </a:xfrm>
          <a:prstGeom prst="roundRect">
            <a:avLst>
              <a:gd name="adj" fmla="val 888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5D87B56-4E7D-42F7-B01D-816FC1DEEBE8}"/>
              </a:ext>
            </a:extLst>
          </p:cNvPr>
          <p:cNvGrpSpPr/>
          <p:nvPr/>
        </p:nvGrpSpPr>
        <p:grpSpPr>
          <a:xfrm>
            <a:off x="6474310" y="1952607"/>
            <a:ext cx="4438822" cy="677512"/>
            <a:chOff x="6417575" y="2011203"/>
            <a:chExt cx="2952329" cy="64884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CE947C1-5BA4-4A04-8049-EA40E54573E4}"/>
                </a:ext>
              </a:extLst>
            </p:cNvPr>
            <p:cNvSpPr txBox="1"/>
            <p:nvPr/>
          </p:nvSpPr>
          <p:spPr>
            <a:xfrm>
              <a:off x="6417576" y="2217917"/>
              <a:ext cx="2952328" cy="442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5DD18B5-A0A9-40D3-892F-CD6790660F55}"/>
                </a:ext>
              </a:extLst>
            </p:cNvPr>
            <p:cNvSpPr txBox="1"/>
            <p:nvPr/>
          </p:nvSpPr>
          <p:spPr>
            <a:xfrm>
              <a:off x="6417575" y="2011203"/>
              <a:ext cx="2952328" cy="294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2EEEF6D-1992-41A4-9950-A597DD4EBDB6}"/>
              </a:ext>
            </a:extLst>
          </p:cNvPr>
          <p:cNvGrpSpPr/>
          <p:nvPr/>
        </p:nvGrpSpPr>
        <p:grpSpPr>
          <a:xfrm>
            <a:off x="6474310" y="3043618"/>
            <a:ext cx="4438822" cy="677512"/>
            <a:chOff x="6417575" y="2011203"/>
            <a:chExt cx="2952329" cy="648846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062E7AF-EB56-4B0A-8DBB-32CB382BE88D}"/>
                </a:ext>
              </a:extLst>
            </p:cNvPr>
            <p:cNvSpPr txBox="1"/>
            <p:nvPr/>
          </p:nvSpPr>
          <p:spPr>
            <a:xfrm>
              <a:off x="6417576" y="2217917"/>
              <a:ext cx="2952328" cy="442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EC4CF77-5AA4-4AE7-8FEE-94ACD812296D}"/>
                </a:ext>
              </a:extLst>
            </p:cNvPr>
            <p:cNvSpPr txBox="1"/>
            <p:nvPr/>
          </p:nvSpPr>
          <p:spPr>
            <a:xfrm>
              <a:off x="6417575" y="2011203"/>
              <a:ext cx="2952328" cy="294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BD5517E-3006-4D38-9BD5-6FE4E7798404}"/>
              </a:ext>
            </a:extLst>
          </p:cNvPr>
          <p:cNvGrpSpPr/>
          <p:nvPr/>
        </p:nvGrpSpPr>
        <p:grpSpPr>
          <a:xfrm>
            <a:off x="6474310" y="4134628"/>
            <a:ext cx="4438820" cy="677512"/>
            <a:chOff x="6417575" y="2011203"/>
            <a:chExt cx="2952328" cy="64884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74CA97C-4769-4E35-8AF8-556757896747}"/>
                </a:ext>
              </a:extLst>
            </p:cNvPr>
            <p:cNvSpPr txBox="1"/>
            <p:nvPr/>
          </p:nvSpPr>
          <p:spPr>
            <a:xfrm>
              <a:off x="6417576" y="2217917"/>
              <a:ext cx="2952327" cy="442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F9B2BF2-D610-4949-8380-6A87A4D10CF3}"/>
                </a:ext>
              </a:extLst>
            </p:cNvPr>
            <p:cNvSpPr txBox="1"/>
            <p:nvPr/>
          </p:nvSpPr>
          <p:spPr>
            <a:xfrm>
              <a:off x="6417575" y="2011203"/>
              <a:ext cx="2952327" cy="294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DDB3C41-1C8B-47B6-AD4F-950C95A0ED16}"/>
              </a:ext>
            </a:extLst>
          </p:cNvPr>
          <p:cNvGrpSpPr/>
          <p:nvPr/>
        </p:nvGrpSpPr>
        <p:grpSpPr>
          <a:xfrm>
            <a:off x="6474310" y="5225639"/>
            <a:ext cx="4438820" cy="677512"/>
            <a:chOff x="6417575" y="2011203"/>
            <a:chExt cx="2952328" cy="64884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35C5BB6-69AE-4BD9-8BE4-55C9F7A9FB73}"/>
                </a:ext>
              </a:extLst>
            </p:cNvPr>
            <p:cNvSpPr txBox="1"/>
            <p:nvPr/>
          </p:nvSpPr>
          <p:spPr>
            <a:xfrm>
              <a:off x="6417576" y="2217917"/>
              <a:ext cx="2952327" cy="4421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B8FD602-CE69-4615-BF19-FCCF43539E67}"/>
                </a:ext>
              </a:extLst>
            </p:cNvPr>
            <p:cNvSpPr txBox="1"/>
            <p:nvPr/>
          </p:nvSpPr>
          <p:spPr>
            <a:xfrm>
              <a:off x="6417575" y="2011203"/>
              <a:ext cx="2952327" cy="294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80" name="Graphic 20">
            <a:extLst>
              <a:ext uri="{FF2B5EF4-FFF2-40B4-BE49-F238E27FC236}">
                <a16:creationId xmlns:a16="http://schemas.microsoft.com/office/drawing/2014/main" id="{ABF04500-27AB-4226-9E9F-39B17A73131B}"/>
              </a:ext>
            </a:extLst>
          </p:cNvPr>
          <p:cNvSpPr/>
          <p:nvPr/>
        </p:nvSpPr>
        <p:spPr>
          <a:xfrm>
            <a:off x="2148690" y="2845930"/>
            <a:ext cx="800052" cy="1065904"/>
          </a:xfrm>
          <a:custGeom>
            <a:avLst/>
            <a:gdLst>
              <a:gd name="connsiteX0" fmla="*/ 0 w 5143500"/>
              <a:gd name="connsiteY0" fmla="*/ 2631222 h 6852642"/>
              <a:gd name="connsiteX1" fmla="*/ 0 w 5143500"/>
              <a:gd name="connsiteY1" fmla="*/ 2513350 h 6852642"/>
              <a:gd name="connsiteX2" fmla="*/ 9108 w 5143500"/>
              <a:gd name="connsiteY2" fmla="*/ 2479596 h 6852642"/>
              <a:gd name="connsiteX3" fmla="*/ 395942 w 5143500"/>
              <a:gd name="connsiteY3" fmla="*/ 2143661 h 6852642"/>
              <a:gd name="connsiteX4" fmla="*/ 429161 w 5143500"/>
              <a:gd name="connsiteY4" fmla="*/ 2109371 h 6852642"/>
              <a:gd name="connsiteX5" fmla="*/ 856178 w 5143500"/>
              <a:gd name="connsiteY5" fmla="*/ 1713429 h 6852642"/>
              <a:gd name="connsiteX6" fmla="*/ 1284804 w 5143500"/>
              <a:gd name="connsiteY6" fmla="*/ 2107228 h 6852642"/>
              <a:gd name="connsiteX7" fmla="*/ 1324451 w 5143500"/>
              <a:gd name="connsiteY7" fmla="*/ 2142054 h 6852642"/>
              <a:gd name="connsiteX8" fmla="*/ 2104013 w 5143500"/>
              <a:gd name="connsiteY8" fmla="*/ 2141518 h 6852642"/>
              <a:gd name="connsiteX9" fmla="*/ 2142053 w 5143500"/>
              <a:gd name="connsiteY9" fmla="*/ 2104013 h 6852642"/>
              <a:gd name="connsiteX10" fmla="*/ 2142589 w 5143500"/>
              <a:gd name="connsiteY10" fmla="*/ 1324451 h 6852642"/>
              <a:gd name="connsiteX11" fmla="*/ 2107764 w 5143500"/>
              <a:gd name="connsiteY11" fmla="*/ 1284268 h 6852642"/>
              <a:gd name="connsiteX12" fmla="*/ 1822728 w 5143500"/>
              <a:gd name="connsiteY12" fmla="*/ 1142286 h 6852642"/>
              <a:gd name="connsiteX13" fmla="*/ 1745575 w 5143500"/>
              <a:gd name="connsiteY13" fmla="*/ 697051 h 6852642"/>
              <a:gd name="connsiteX14" fmla="*/ 2109371 w 5143500"/>
              <a:gd name="connsiteY14" fmla="*/ 429161 h 6852642"/>
              <a:gd name="connsiteX15" fmla="*/ 2143661 w 5143500"/>
              <a:gd name="connsiteY15" fmla="*/ 393263 h 6852642"/>
              <a:gd name="connsiteX16" fmla="*/ 2392799 w 5143500"/>
              <a:gd name="connsiteY16" fmla="*/ 38040 h 6852642"/>
              <a:gd name="connsiteX17" fmla="*/ 2512278 w 5143500"/>
              <a:gd name="connsiteY17" fmla="*/ 0 h 6852642"/>
              <a:gd name="connsiteX18" fmla="*/ 2630150 w 5143500"/>
              <a:gd name="connsiteY18" fmla="*/ 0 h 6852642"/>
              <a:gd name="connsiteX19" fmla="*/ 2655868 w 5143500"/>
              <a:gd name="connsiteY19" fmla="*/ 7501 h 6852642"/>
              <a:gd name="connsiteX20" fmla="*/ 2999839 w 5143500"/>
              <a:gd name="connsiteY20" fmla="*/ 399157 h 6852642"/>
              <a:gd name="connsiteX21" fmla="*/ 3033594 w 5143500"/>
              <a:gd name="connsiteY21" fmla="*/ 429161 h 6852642"/>
              <a:gd name="connsiteX22" fmla="*/ 3429000 w 5143500"/>
              <a:gd name="connsiteY22" fmla="*/ 872788 h 6852642"/>
              <a:gd name="connsiteX23" fmla="*/ 3037344 w 5143500"/>
              <a:gd name="connsiteY23" fmla="*/ 1285339 h 6852642"/>
              <a:gd name="connsiteX24" fmla="*/ 3000375 w 5143500"/>
              <a:gd name="connsiteY24" fmla="*/ 1327666 h 6852642"/>
              <a:gd name="connsiteX25" fmla="*/ 3000375 w 5143500"/>
              <a:gd name="connsiteY25" fmla="*/ 2101870 h 6852642"/>
              <a:gd name="connsiteX26" fmla="*/ 3041094 w 5143500"/>
              <a:gd name="connsiteY26" fmla="*/ 2142054 h 6852642"/>
              <a:gd name="connsiteX27" fmla="*/ 3815298 w 5143500"/>
              <a:gd name="connsiteY27" fmla="*/ 2142054 h 6852642"/>
              <a:gd name="connsiteX28" fmla="*/ 3823335 w 5143500"/>
              <a:gd name="connsiteY28" fmla="*/ 2142054 h 6852642"/>
              <a:gd name="connsiteX29" fmla="*/ 3857089 w 5143500"/>
              <a:gd name="connsiteY29" fmla="*/ 2112586 h 6852642"/>
              <a:gd name="connsiteX30" fmla="*/ 3865126 w 5143500"/>
              <a:gd name="connsiteY30" fmla="*/ 2054185 h 6852642"/>
              <a:gd name="connsiteX31" fmla="*/ 4316254 w 5143500"/>
              <a:gd name="connsiteY31" fmla="*/ 1713964 h 6852642"/>
              <a:gd name="connsiteX32" fmla="*/ 4713804 w 5143500"/>
              <a:gd name="connsiteY32" fmla="*/ 2106156 h 6852642"/>
              <a:gd name="connsiteX33" fmla="*/ 4749701 w 5143500"/>
              <a:gd name="connsiteY33" fmla="*/ 2143661 h 6852642"/>
              <a:gd name="connsiteX34" fmla="*/ 5107603 w 5143500"/>
              <a:gd name="connsiteY34" fmla="*/ 2397621 h 6852642"/>
              <a:gd name="connsiteX35" fmla="*/ 5143500 w 5143500"/>
              <a:gd name="connsiteY35" fmla="*/ 2512278 h 6852642"/>
              <a:gd name="connsiteX36" fmla="*/ 5143500 w 5143500"/>
              <a:gd name="connsiteY36" fmla="*/ 2630150 h 6852642"/>
              <a:gd name="connsiteX37" fmla="*/ 5133856 w 5143500"/>
              <a:gd name="connsiteY37" fmla="*/ 2666048 h 6852642"/>
              <a:gd name="connsiteX38" fmla="*/ 4747558 w 5143500"/>
              <a:gd name="connsiteY38" fmla="*/ 2999304 h 6852642"/>
              <a:gd name="connsiteX39" fmla="*/ 4714875 w 5143500"/>
              <a:gd name="connsiteY39" fmla="*/ 3033593 h 6852642"/>
              <a:gd name="connsiteX40" fmla="*/ 4583073 w 5143500"/>
              <a:gd name="connsiteY40" fmla="*/ 3310057 h 6852642"/>
              <a:gd name="connsiteX41" fmla="*/ 4133552 w 5143500"/>
              <a:gd name="connsiteY41" fmla="*/ 3399532 h 6852642"/>
              <a:gd name="connsiteX42" fmla="*/ 3858697 w 5143500"/>
              <a:gd name="connsiteY42" fmla="*/ 3037880 h 6852642"/>
              <a:gd name="connsiteX43" fmla="*/ 3816370 w 5143500"/>
              <a:gd name="connsiteY43" fmla="*/ 3000911 h 6852642"/>
              <a:gd name="connsiteX44" fmla="*/ 3460075 w 5143500"/>
              <a:gd name="connsiteY44" fmla="*/ 3000911 h 6852642"/>
              <a:gd name="connsiteX45" fmla="*/ 3036808 w 5143500"/>
              <a:gd name="connsiteY45" fmla="*/ 3000911 h 6852642"/>
              <a:gd name="connsiteX46" fmla="*/ 3001982 w 5143500"/>
              <a:gd name="connsiteY46" fmla="*/ 3036272 h 6852642"/>
              <a:gd name="connsiteX47" fmla="*/ 3001982 w 5143500"/>
              <a:gd name="connsiteY47" fmla="*/ 3052346 h 6852642"/>
              <a:gd name="connsiteX48" fmla="*/ 3001982 w 5143500"/>
              <a:gd name="connsiteY48" fmla="*/ 5519619 h 6852642"/>
              <a:gd name="connsiteX49" fmla="*/ 3001982 w 5143500"/>
              <a:gd name="connsiteY49" fmla="*/ 5543729 h 6852642"/>
              <a:gd name="connsiteX50" fmla="*/ 3028771 w 5143500"/>
              <a:gd name="connsiteY50" fmla="*/ 5571590 h 6852642"/>
              <a:gd name="connsiteX51" fmla="*/ 3143964 w 5143500"/>
              <a:gd name="connsiteY51" fmla="*/ 5595164 h 6852642"/>
              <a:gd name="connsiteX52" fmla="*/ 3429000 w 5143500"/>
              <a:gd name="connsiteY52" fmla="*/ 6044149 h 6852642"/>
              <a:gd name="connsiteX53" fmla="*/ 3037880 w 5143500"/>
              <a:gd name="connsiteY53" fmla="*/ 6428303 h 6852642"/>
              <a:gd name="connsiteX54" fmla="*/ 3000911 w 5143500"/>
              <a:gd name="connsiteY54" fmla="*/ 6464201 h 6852642"/>
              <a:gd name="connsiteX55" fmla="*/ 2746951 w 5143500"/>
              <a:gd name="connsiteY55" fmla="*/ 6821567 h 6852642"/>
              <a:gd name="connsiteX56" fmla="*/ 2632293 w 5143500"/>
              <a:gd name="connsiteY56" fmla="*/ 6857465 h 6852642"/>
              <a:gd name="connsiteX57" fmla="*/ 2514421 w 5143500"/>
              <a:gd name="connsiteY57" fmla="*/ 6857465 h 6852642"/>
              <a:gd name="connsiteX58" fmla="*/ 2486025 w 5143500"/>
              <a:gd name="connsiteY58" fmla="*/ 6849428 h 6852642"/>
              <a:gd name="connsiteX59" fmla="*/ 2144732 w 5143500"/>
              <a:gd name="connsiteY59" fmla="*/ 6458843 h 6852642"/>
              <a:gd name="connsiteX60" fmla="*/ 2113657 w 5143500"/>
              <a:gd name="connsiteY60" fmla="*/ 6428840 h 6852642"/>
              <a:gd name="connsiteX61" fmla="*/ 1820049 w 5143500"/>
              <a:gd name="connsiteY61" fmla="*/ 6280964 h 6852642"/>
              <a:gd name="connsiteX62" fmla="*/ 1747183 w 5143500"/>
              <a:gd name="connsiteY62" fmla="*/ 5839480 h 6852642"/>
              <a:gd name="connsiteX63" fmla="*/ 2111514 w 5143500"/>
              <a:gd name="connsiteY63" fmla="*/ 5572125 h 6852642"/>
              <a:gd name="connsiteX64" fmla="*/ 2144197 w 5143500"/>
              <a:gd name="connsiteY64" fmla="*/ 5535692 h 6852642"/>
              <a:gd name="connsiteX65" fmla="*/ 2143661 w 5143500"/>
              <a:gd name="connsiteY65" fmla="*/ 3036272 h 6852642"/>
              <a:gd name="connsiteX66" fmla="*/ 2108835 w 5143500"/>
              <a:gd name="connsiteY66" fmla="*/ 3000911 h 6852642"/>
              <a:gd name="connsiteX67" fmla="*/ 1323916 w 5143500"/>
              <a:gd name="connsiteY67" fmla="*/ 3000375 h 6852642"/>
              <a:gd name="connsiteX68" fmla="*/ 1286411 w 5143500"/>
              <a:gd name="connsiteY68" fmla="*/ 3035201 h 6852642"/>
              <a:gd name="connsiteX69" fmla="*/ 1151930 w 5143500"/>
              <a:gd name="connsiteY69" fmla="*/ 3313271 h 6852642"/>
              <a:gd name="connsiteX70" fmla="*/ 701338 w 5143500"/>
              <a:gd name="connsiteY70" fmla="*/ 3398996 h 6852642"/>
              <a:gd name="connsiteX71" fmla="*/ 430232 w 5143500"/>
              <a:gd name="connsiteY71" fmla="*/ 3031451 h 6852642"/>
              <a:gd name="connsiteX72" fmla="*/ 397550 w 5143500"/>
              <a:gd name="connsiteY72" fmla="*/ 2999839 h 6852642"/>
              <a:gd name="connsiteX73" fmla="*/ 56257 w 5143500"/>
              <a:gd name="connsiteY73" fmla="*/ 2783920 h 6852642"/>
              <a:gd name="connsiteX74" fmla="*/ 0 w 5143500"/>
              <a:gd name="connsiteY74" fmla="*/ 2631222 h 685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5143500" h="6852642">
                <a:moveTo>
                  <a:pt x="0" y="2631222"/>
                </a:moveTo>
                <a:cubicBezTo>
                  <a:pt x="0" y="2592110"/>
                  <a:pt x="0" y="2552462"/>
                  <a:pt x="0" y="2513350"/>
                </a:cubicBezTo>
                <a:cubicBezTo>
                  <a:pt x="3215" y="2502099"/>
                  <a:pt x="6429" y="2490847"/>
                  <a:pt x="9108" y="2479596"/>
                </a:cubicBezTo>
                <a:cubicBezTo>
                  <a:pt x="54650" y="2289929"/>
                  <a:pt x="201990" y="2161342"/>
                  <a:pt x="395942" y="2143661"/>
                </a:cubicBezTo>
                <a:cubicBezTo>
                  <a:pt x="420053" y="2141518"/>
                  <a:pt x="427018" y="2132409"/>
                  <a:pt x="429161" y="2109371"/>
                </a:cubicBezTo>
                <a:cubicBezTo>
                  <a:pt x="449520" y="1882735"/>
                  <a:pt x="632222" y="1713964"/>
                  <a:pt x="856178" y="1713429"/>
                </a:cubicBezTo>
                <a:cubicBezTo>
                  <a:pt x="1080671" y="1713429"/>
                  <a:pt x="1264444" y="1881128"/>
                  <a:pt x="1284804" y="2107228"/>
                </a:cubicBezTo>
                <a:cubicBezTo>
                  <a:pt x="1287482" y="2136160"/>
                  <a:pt x="1298734" y="2142589"/>
                  <a:pt x="1324451" y="2142054"/>
                </a:cubicBezTo>
                <a:cubicBezTo>
                  <a:pt x="1584305" y="2141518"/>
                  <a:pt x="1844159" y="2141518"/>
                  <a:pt x="2104013" y="2141518"/>
                </a:cubicBezTo>
                <a:cubicBezTo>
                  <a:pt x="2140982" y="2141518"/>
                  <a:pt x="2142053" y="2140446"/>
                  <a:pt x="2142053" y="2104013"/>
                </a:cubicBezTo>
                <a:cubicBezTo>
                  <a:pt x="2142053" y="1844159"/>
                  <a:pt x="2142053" y="1584305"/>
                  <a:pt x="2142589" y="1324451"/>
                </a:cubicBezTo>
                <a:cubicBezTo>
                  <a:pt x="2142589" y="1298198"/>
                  <a:pt x="2136696" y="1286411"/>
                  <a:pt x="2107764" y="1284268"/>
                </a:cubicBezTo>
                <a:cubicBezTo>
                  <a:pt x="1994178" y="1274624"/>
                  <a:pt x="1896666" y="1228546"/>
                  <a:pt x="1822728" y="1142286"/>
                </a:cubicBezTo>
                <a:cubicBezTo>
                  <a:pt x="1709678" y="1009948"/>
                  <a:pt x="1680746" y="858322"/>
                  <a:pt x="1745575" y="697051"/>
                </a:cubicBezTo>
                <a:cubicBezTo>
                  <a:pt x="1810405" y="535246"/>
                  <a:pt x="1936849" y="447913"/>
                  <a:pt x="2109371" y="429161"/>
                </a:cubicBezTo>
                <a:cubicBezTo>
                  <a:pt x="2134553" y="426482"/>
                  <a:pt x="2140982" y="416838"/>
                  <a:pt x="2143661" y="393263"/>
                </a:cubicBezTo>
                <a:cubicBezTo>
                  <a:pt x="2161877" y="229850"/>
                  <a:pt x="2244388" y="110371"/>
                  <a:pt x="2392799" y="38040"/>
                </a:cubicBezTo>
                <a:cubicBezTo>
                  <a:pt x="2430840" y="19288"/>
                  <a:pt x="2472631" y="12323"/>
                  <a:pt x="2512278" y="0"/>
                </a:cubicBezTo>
                <a:cubicBezTo>
                  <a:pt x="2551391" y="0"/>
                  <a:pt x="2591038" y="0"/>
                  <a:pt x="2630150" y="0"/>
                </a:cubicBezTo>
                <a:cubicBezTo>
                  <a:pt x="2638723" y="2679"/>
                  <a:pt x="2647295" y="5358"/>
                  <a:pt x="2655868" y="7501"/>
                </a:cubicBezTo>
                <a:cubicBezTo>
                  <a:pt x="2853035" y="53578"/>
                  <a:pt x="2980551" y="198239"/>
                  <a:pt x="2999839" y="399157"/>
                </a:cubicBezTo>
                <a:cubicBezTo>
                  <a:pt x="3001982" y="423267"/>
                  <a:pt x="3013234" y="427553"/>
                  <a:pt x="3033594" y="429161"/>
                </a:cubicBezTo>
                <a:cubicBezTo>
                  <a:pt x="3266658" y="450592"/>
                  <a:pt x="3434358" y="638651"/>
                  <a:pt x="3429000" y="872788"/>
                </a:cubicBezTo>
                <a:cubicBezTo>
                  <a:pt x="3424178" y="1086029"/>
                  <a:pt x="3260765" y="1258550"/>
                  <a:pt x="3037344" y="1285339"/>
                </a:cubicBezTo>
                <a:cubicBezTo>
                  <a:pt x="3000375" y="1289626"/>
                  <a:pt x="3000375" y="1289626"/>
                  <a:pt x="3000375" y="1327666"/>
                </a:cubicBezTo>
                <a:cubicBezTo>
                  <a:pt x="3000375" y="1585913"/>
                  <a:pt x="3000375" y="1843623"/>
                  <a:pt x="3000375" y="2101870"/>
                </a:cubicBezTo>
                <a:cubicBezTo>
                  <a:pt x="3000375" y="2142054"/>
                  <a:pt x="3000911" y="2142054"/>
                  <a:pt x="3041094" y="2142054"/>
                </a:cubicBezTo>
                <a:cubicBezTo>
                  <a:pt x="3299341" y="2142054"/>
                  <a:pt x="3557052" y="2142054"/>
                  <a:pt x="3815298" y="2142054"/>
                </a:cubicBezTo>
                <a:cubicBezTo>
                  <a:pt x="3817977" y="2142054"/>
                  <a:pt x="3820656" y="2142054"/>
                  <a:pt x="3823335" y="2142054"/>
                </a:cubicBezTo>
                <a:cubicBezTo>
                  <a:pt x="3845302" y="2144197"/>
                  <a:pt x="3856553" y="2136160"/>
                  <a:pt x="3857089" y="2112586"/>
                </a:cubicBezTo>
                <a:cubicBezTo>
                  <a:pt x="3857625" y="2093297"/>
                  <a:pt x="3860840" y="2073473"/>
                  <a:pt x="3865126" y="2054185"/>
                </a:cubicBezTo>
                <a:cubicBezTo>
                  <a:pt x="3912275" y="1841480"/>
                  <a:pt x="4100334" y="1700570"/>
                  <a:pt x="4316254" y="1713964"/>
                </a:cubicBezTo>
                <a:cubicBezTo>
                  <a:pt x="4524673" y="1727359"/>
                  <a:pt x="4693980" y="1893451"/>
                  <a:pt x="4713804" y="2106156"/>
                </a:cubicBezTo>
                <a:cubicBezTo>
                  <a:pt x="4715947" y="2131338"/>
                  <a:pt x="4723448" y="2140446"/>
                  <a:pt x="4749701" y="2143661"/>
                </a:cubicBezTo>
                <a:cubicBezTo>
                  <a:pt x="4915793" y="2161877"/>
                  <a:pt x="5035808" y="2245995"/>
                  <a:pt x="5107603" y="2397621"/>
                </a:cubicBezTo>
                <a:cubicBezTo>
                  <a:pt x="5124748" y="2434054"/>
                  <a:pt x="5131713" y="2474238"/>
                  <a:pt x="5143500" y="2512278"/>
                </a:cubicBezTo>
                <a:cubicBezTo>
                  <a:pt x="5143500" y="2551390"/>
                  <a:pt x="5143500" y="2591038"/>
                  <a:pt x="5143500" y="2630150"/>
                </a:cubicBezTo>
                <a:cubicBezTo>
                  <a:pt x="5140286" y="2641937"/>
                  <a:pt x="5136535" y="2654260"/>
                  <a:pt x="5133856" y="2666048"/>
                </a:cubicBezTo>
                <a:cubicBezTo>
                  <a:pt x="5088315" y="2853571"/>
                  <a:pt x="4939903" y="2982159"/>
                  <a:pt x="4747558" y="2999304"/>
                </a:cubicBezTo>
                <a:cubicBezTo>
                  <a:pt x="4723448" y="3001447"/>
                  <a:pt x="4716483" y="3010555"/>
                  <a:pt x="4714875" y="3033593"/>
                </a:cubicBezTo>
                <a:cubicBezTo>
                  <a:pt x="4705767" y="3141821"/>
                  <a:pt x="4663440" y="3236655"/>
                  <a:pt x="4583073" y="3310057"/>
                </a:cubicBezTo>
                <a:cubicBezTo>
                  <a:pt x="4452342" y="3429536"/>
                  <a:pt x="4299109" y="3463290"/>
                  <a:pt x="4133552" y="3399532"/>
                </a:cubicBezTo>
                <a:cubicBezTo>
                  <a:pt x="3970139" y="3336846"/>
                  <a:pt x="3880128" y="3211473"/>
                  <a:pt x="3858697" y="3037880"/>
                </a:cubicBezTo>
                <a:cubicBezTo>
                  <a:pt x="3853875" y="3000911"/>
                  <a:pt x="3854946" y="3000911"/>
                  <a:pt x="3816370" y="3000911"/>
                </a:cubicBezTo>
                <a:cubicBezTo>
                  <a:pt x="3697426" y="3000911"/>
                  <a:pt x="3579019" y="3000911"/>
                  <a:pt x="3460075" y="3000911"/>
                </a:cubicBezTo>
                <a:cubicBezTo>
                  <a:pt x="3319165" y="3000911"/>
                  <a:pt x="3177719" y="3000911"/>
                  <a:pt x="3036808" y="3000911"/>
                </a:cubicBezTo>
                <a:cubicBezTo>
                  <a:pt x="3003590" y="3000911"/>
                  <a:pt x="3002518" y="3002518"/>
                  <a:pt x="3001982" y="3036272"/>
                </a:cubicBezTo>
                <a:cubicBezTo>
                  <a:pt x="3001982" y="3041630"/>
                  <a:pt x="3001982" y="3046988"/>
                  <a:pt x="3001982" y="3052346"/>
                </a:cubicBezTo>
                <a:cubicBezTo>
                  <a:pt x="3001982" y="3874770"/>
                  <a:pt x="3001982" y="4697194"/>
                  <a:pt x="3001982" y="5519619"/>
                </a:cubicBezTo>
                <a:cubicBezTo>
                  <a:pt x="3001982" y="5527655"/>
                  <a:pt x="3002518" y="5535692"/>
                  <a:pt x="3001982" y="5543729"/>
                </a:cubicBezTo>
                <a:cubicBezTo>
                  <a:pt x="3000911" y="5563017"/>
                  <a:pt x="3009483" y="5570518"/>
                  <a:pt x="3028771" y="5571590"/>
                </a:cubicBezTo>
                <a:cubicBezTo>
                  <a:pt x="3068419" y="5573732"/>
                  <a:pt x="3106460" y="5582305"/>
                  <a:pt x="3143964" y="5595164"/>
                </a:cubicBezTo>
                <a:cubicBezTo>
                  <a:pt x="3330416" y="5659994"/>
                  <a:pt x="3452575" y="5852875"/>
                  <a:pt x="3429000" y="6044149"/>
                </a:cubicBezTo>
                <a:cubicBezTo>
                  <a:pt x="3403283" y="6254175"/>
                  <a:pt x="3246835" y="6408480"/>
                  <a:pt x="3037880" y="6428303"/>
                </a:cubicBezTo>
                <a:cubicBezTo>
                  <a:pt x="3012698" y="6430447"/>
                  <a:pt x="3003590" y="6437948"/>
                  <a:pt x="3000911" y="6464201"/>
                </a:cubicBezTo>
                <a:cubicBezTo>
                  <a:pt x="2982694" y="6630293"/>
                  <a:pt x="2898577" y="6749772"/>
                  <a:pt x="2746951" y="6821567"/>
                </a:cubicBezTo>
                <a:cubicBezTo>
                  <a:pt x="2710517" y="6838712"/>
                  <a:pt x="2670334" y="6845142"/>
                  <a:pt x="2632293" y="6857465"/>
                </a:cubicBezTo>
                <a:cubicBezTo>
                  <a:pt x="2593181" y="6857465"/>
                  <a:pt x="2553534" y="6857465"/>
                  <a:pt x="2514421" y="6857465"/>
                </a:cubicBezTo>
                <a:cubicBezTo>
                  <a:pt x="2504777" y="6854786"/>
                  <a:pt x="2495669" y="6851571"/>
                  <a:pt x="2486025" y="6849428"/>
                </a:cubicBezTo>
                <a:cubicBezTo>
                  <a:pt x="2291537" y="6803887"/>
                  <a:pt x="2163485" y="6658689"/>
                  <a:pt x="2144732" y="6458843"/>
                </a:cubicBezTo>
                <a:cubicBezTo>
                  <a:pt x="2142589" y="6437412"/>
                  <a:pt x="2134553" y="6430447"/>
                  <a:pt x="2113657" y="6428840"/>
                </a:cubicBezTo>
                <a:cubicBezTo>
                  <a:pt x="1996321" y="6418660"/>
                  <a:pt x="1895594" y="6372046"/>
                  <a:pt x="1820049" y="6280964"/>
                </a:cubicBezTo>
                <a:cubicBezTo>
                  <a:pt x="1710214" y="6149162"/>
                  <a:pt x="1682889" y="5999143"/>
                  <a:pt x="1747183" y="5839480"/>
                </a:cubicBezTo>
                <a:cubicBezTo>
                  <a:pt x="1812548" y="5677674"/>
                  <a:pt x="1938992" y="5590342"/>
                  <a:pt x="2111514" y="5572125"/>
                </a:cubicBezTo>
                <a:cubicBezTo>
                  <a:pt x="2137767" y="5569446"/>
                  <a:pt x="2144197" y="5559267"/>
                  <a:pt x="2144197" y="5535692"/>
                </a:cubicBezTo>
                <a:cubicBezTo>
                  <a:pt x="2143661" y="4702552"/>
                  <a:pt x="2143661" y="3869412"/>
                  <a:pt x="2143661" y="3036272"/>
                </a:cubicBezTo>
                <a:cubicBezTo>
                  <a:pt x="2143661" y="3003054"/>
                  <a:pt x="2142053" y="3000911"/>
                  <a:pt x="2108835" y="3000911"/>
                </a:cubicBezTo>
                <a:cubicBezTo>
                  <a:pt x="1847374" y="3000911"/>
                  <a:pt x="1585377" y="3000911"/>
                  <a:pt x="1323916" y="3000375"/>
                </a:cubicBezTo>
                <a:cubicBezTo>
                  <a:pt x="1297662" y="3000375"/>
                  <a:pt x="1288554" y="3008412"/>
                  <a:pt x="1286411" y="3035201"/>
                </a:cubicBezTo>
                <a:cubicBezTo>
                  <a:pt x="1277303" y="3144500"/>
                  <a:pt x="1233904" y="3239869"/>
                  <a:pt x="1151930" y="3313271"/>
                </a:cubicBezTo>
                <a:cubicBezTo>
                  <a:pt x="1020127" y="3431679"/>
                  <a:pt x="866358" y="3463826"/>
                  <a:pt x="701338" y="3398996"/>
                </a:cubicBezTo>
                <a:cubicBezTo>
                  <a:pt x="537389" y="3334167"/>
                  <a:pt x="448985" y="3206651"/>
                  <a:pt x="430232" y="3031451"/>
                </a:cubicBezTo>
                <a:cubicBezTo>
                  <a:pt x="428089" y="3008412"/>
                  <a:pt x="418981" y="3001983"/>
                  <a:pt x="397550" y="2999839"/>
                </a:cubicBezTo>
                <a:cubicBezTo>
                  <a:pt x="248067" y="2984837"/>
                  <a:pt x="133945" y="2913579"/>
                  <a:pt x="56257" y="2783920"/>
                </a:cubicBezTo>
                <a:cubicBezTo>
                  <a:pt x="26789" y="2736771"/>
                  <a:pt x="13930" y="2683728"/>
                  <a:pt x="0" y="2631222"/>
                </a:cubicBezTo>
                <a:close/>
              </a:path>
            </a:pathLst>
          </a:custGeom>
          <a:solidFill>
            <a:schemeClr val="accent3"/>
          </a:solidFill>
          <a:ln w="53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FD3E0EB-B913-457F-A1BF-B869C6B457B4}"/>
              </a:ext>
            </a:extLst>
          </p:cNvPr>
          <p:cNvGrpSpPr/>
          <p:nvPr/>
        </p:nvGrpSpPr>
        <p:grpSpPr>
          <a:xfrm>
            <a:off x="1571112" y="3954344"/>
            <a:ext cx="1955208" cy="970410"/>
            <a:chOff x="1572737" y="3894710"/>
            <a:chExt cx="1955208" cy="970410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5D304B1B-8DB8-4757-8C1D-41B6102CD3B8}"/>
                </a:ext>
              </a:extLst>
            </p:cNvPr>
            <p:cNvSpPr txBox="1"/>
            <p:nvPr/>
          </p:nvSpPr>
          <p:spPr>
            <a:xfrm>
              <a:off x="1572738" y="4218789"/>
              <a:ext cx="195520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/>
                <a:t>Get a modern PowerPoint  Presentation that is beautifully designed. </a:t>
              </a:r>
              <a:endParaRPr lang="ko-KR" altLang="en-US" sz="1200" dirty="0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EBBE22FE-0748-4606-8BC1-89B36081C5C1}"/>
                </a:ext>
              </a:extLst>
            </p:cNvPr>
            <p:cNvSpPr txBox="1"/>
            <p:nvPr/>
          </p:nvSpPr>
          <p:spPr>
            <a:xfrm>
              <a:off x="1572737" y="3894710"/>
              <a:ext cx="19552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/>
                <a:t>Contents Title</a:t>
              </a:r>
              <a:endParaRPr lang="ko-KR" altLang="en-US" sz="1400" b="1" dirty="0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29ACD7E-AC28-478E-95F8-E431B897F789}"/>
              </a:ext>
            </a:extLst>
          </p:cNvPr>
          <p:cNvGrpSpPr/>
          <p:nvPr/>
        </p:nvGrpSpPr>
        <p:grpSpPr>
          <a:xfrm>
            <a:off x="545687" y="1891115"/>
            <a:ext cx="4006058" cy="4050457"/>
            <a:chOff x="2914648" y="208598"/>
            <a:chExt cx="6359839" cy="6430299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329DA3A2-95F7-4B50-8EE4-FB80B81AAAF5}"/>
                </a:ext>
              </a:extLst>
            </p:cNvPr>
            <p:cNvSpPr/>
            <p:nvPr/>
          </p:nvSpPr>
          <p:spPr>
            <a:xfrm>
              <a:off x="4892988" y="553401"/>
              <a:ext cx="3714748" cy="1495418"/>
            </a:xfrm>
            <a:custGeom>
              <a:avLst/>
              <a:gdLst>
                <a:gd name="connsiteX0" fmla="*/ 3371850 w 3714750"/>
                <a:gd name="connsiteY0" fmla="*/ 735330 h 1495425"/>
                <a:gd name="connsiteX1" fmla="*/ 3722370 w 3714750"/>
                <a:gd name="connsiteY1" fmla="*/ 1495425 h 1495425"/>
                <a:gd name="connsiteX2" fmla="*/ 3292793 w 3714750"/>
                <a:gd name="connsiteY2" fmla="*/ 1123950 h 1495425"/>
                <a:gd name="connsiteX3" fmla="*/ 3455670 w 3714750"/>
                <a:gd name="connsiteY3" fmla="*/ 1048703 h 1495425"/>
                <a:gd name="connsiteX4" fmla="*/ 3504247 w 3714750"/>
                <a:gd name="connsiteY4" fmla="*/ 998220 h 1495425"/>
                <a:gd name="connsiteX5" fmla="*/ 3444240 w 3714750"/>
                <a:gd name="connsiteY5" fmla="*/ 954405 h 1495425"/>
                <a:gd name="connsiteX6" fmla="*/ 3221355 w 3714750"/>
                <a:gd name="connsiteY6" fmla="*/ 945832 h 1495425"/>
                <a:gd name="connsiteX7" fmla="*/ 3168015 w 3714750"/>
                <a:gd name="connsiteY7" fmla="*/ 924878 h 1495425"/>
                <a:gd name="connsiteX8" fmla="*/ 2774633 w 3714750"/>
                <a:gd name="connsiteY8" fmla="*/ 581978 h 1495425"/>
                <a:gd name="connsiteX9" fmla="*/ 2440305 w 3714750"/>
                <a:gd name="connsiteY9" fmla="*/ 499110 h 1495425"/>
                <a:gd name="connsiteX10" fmla="*/ 2415540 w 3714750"/>
                <a:gd name="connsiteY10" fmla="*/ 783908 h 1495425"/>
                <a:gd name="connsiteX11" fmla="*/ 2407920 w 3714750"/>
                <a:gd name="connsiteY11" fmla="*/ 786765 h 1495425"/>
                <a:gd name="connsiteX12" fmla="*/ 2327910 w 3714750"/>
                <a:gd name="connsiteY12" fmla="*/ 490538 h 1495425"/>
                <a:gd name="connsiteX13" fmla="*/ 1382077 w 3714750"/>
                <a:gd name="connsiteY13" fmla="*/ 566738 h 1495425"/>
                <a:gd name="connsiteX14" fmla="*/ 1521143 w 3714750"/>
                <a:gd name="connsiteY14" fmla="*/ 788670 h 1495425"/>
                <a:gd name="connsiteX15" fmla="*/ 1283970 w 3714750"/>
                <a:gd name="connsiteY15" fmla="*/ 648653 h 1495425"/>
                <a:gd name="connsiteX16" fmla="*/ 1123950 w 3714750"/>
                <a:gd name="connsiteY16" fmla="*/ 600075 h 1495425"/>
                <a:gd name="connsiteX17" fmla="*/ 330517 w 3714750"/>
                <a:gd name="connsiteY17" fmla="*/ 700088 h 1495425"/>
                <a:gd name="connsiteX18" fmla="*/ 288608 w 3714750"/>
                <a:gd name="connsiteY18" fmla="*/ 707708 h 1495425"/>
                <a:gd name="connsiteX19" fmla="*/ 310515 w 3714750"/>
                <a:gd name="connsiteY19" fmla="*/ 1005840 h 1495425"/>
                <a:gd name="connsiteX20" fmla="*/ 302895 w 3714750"/>
                <a:gd name="connsiteY20" fmla="*/ 1009650 h 1495425"/>
                <a:gd name="connsiteX21" fmla="*/ 174308 w 3714750"/>
                <a:gd name="connsiteY21" fmla="*/ 726758 h 1495425"/>
                <a:gd name="connsiteX22" fmla="*/ 9525 w 3714750"/>
                <a:gd name="connsiteY22" fmla="*/ 755333 h 1495425"/>
                <a:gd name="connsiteX23" fmla="*/ 0 w 3714750"/>
                <a:gd name="connsiteY23" fmla="*/ 743903 h 1495425"/>
                <a:gd name="connsiteX24" fmla="*/ 358140 w 3714750"/>
                <a:gd name="connsiteY24" fmla="*/ 401003 h 1495425"/>
                <a:gd name="connsiteX25" fmla="*/ 604838 w 3714750"/>
                <a:gd name="connsiteY25" fmla="*/ 568643 h 1495425"/>
                <a:gd name="connsiteX26" fmla="*/ 675323 w 3714750"/>
                <a:gd name="connsiteY26" fmla="*/ 570548 h 1495425"/>
                <a:gd name="connsiteX27" fmla="*/ 662940 w 3714750"/>
                <a:gd name="connsiteY27" fmla="*/ 500063 h 1495425"/>
                <a:gd name="connsiteX28" fmla="*/ 577215 w 3714750"/>
                <a:gd name="connsiteY28" fmla="*/ 386715 h 1495425"/>
                <a:gd name="connsiteX29" fmla="*/ 711518 w 3714750"/>
                <a:gd name="connsiteY29" fmla="*/ 366713 h 1495425"/>
                <a:gd name="connsiteX30" fmla="*/ 693420 w 3714750"/>
                <a:gd name="connsiteY30" fmla="*/ 119063 h 1495425"/>
                <a:gd name="connsiteX31" fmla="*/ 703898 w 3714750"/>
                <a:gd name="connsiteY31" fmla="*/ 118110 h 1495425"/>
                <a:gd name="connsiteX32" fmla="*/ 795338 w 3714750"/>
                <a:gd name="connsiteY32" fmla="*/ 301943 h 1495425"/>
                <a:gd name="connsiteX33" fmla="*/ 883920 w 3714750"/>
                <a:gd name="connsiteY33" fmla="*/ 350520 h 1495425"/>
                <a:gd name="connsiteX34" fmla="*/ 1654493 w 3714750"/>
                <a:gd name="connsiteY34" fmla="*/ 245745 h 1495425"/>
                <a:gd name="connsiteX35" fmla="*/ 1708785 w 3714750"/>
                <a:gd name="connsiteY35" fmla="*/ 207645 h 1495425"/>
                <a:gd name="connsiteX36" fmla="*/ 1949768 w 3714750"/>
                <a:gd name="connsiteY36" fmla="*/ 0 h 1495425"/>
                <a:gd name="connsiteX37" fmla="*/ 1856423 w 3714750"/>
                <a:gd name="connsiteY37" fmla="*/ 221933 h 1495425"/>
                <a:gd name="connsiteX38" fmla="*/ 2095500 w 3714750"/>
                <a:gd name="connsiteY38" fmla="*/ 210503 h 1495425"/>
                <a:gd name="connsiteX39" fmla="*/ 2761298 w 3714750"/>
                <a:gd name="connsiteY39" fmla="*/ 287655 h 1495425"/>
                <a:gd name="connsiteX40" fmla="*/ 3248025 w 3714750"/>
                <a:gd name="connsiteY40" fmla="*/ 590550 h 1495425"/>
                <a:gd name="connsiteX41" fmla="*/ 3319463 w 3714750"/>
                <a:gd name="connsiteY41" fmla="*/ 612458 h 1495425"/>
                <a:gd name="connsiteX42" fmla="*/ 3664268 w 3714750"/>
                <a:gd name="connsiteY42" fmla="*/ 641033 h 1495425"/>
                <a:gd name="connsiteX43" fmla="*/ 3371850 w 3714750"/>
                <a:gd name="connsiteY43" fmla="*/ 735330 h 1495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714750" h="1495425">
                  <a:moveTo>
                    <a:pt x="3371850" y="735330"/>
                  </a:moveTo>
                  <a:cubicBezTo>
                    <a:pt x="3543300" y="970598"/>
                    <a:pt x="3646170" y="1218248"/>
                    <a:pt x="3722370" y="1495425"/>
                  </a:cubicBezTo>
                  <a:cubicBezTo>
                    <a:pt x="3574733" y="1367790"/>
                    <a:pt x="3438525" y="1249680"/>
                    <a:pt x="3292793" y="1123950"/>
                  </a:cubicBezTo>
                  <a:cubicBezTo>
                    <a:pt x="3351847" y="1097280"/>
                    <a:pt x="3405188" y="1075373"/>
                    <a:pt x="3455670" y="1048703"/>
                  </a:cubicBezTo>
                  <a:cubicBezTo>
                    <a:pt x="3475672" y="1038225"/>
                    <a:pt x="3489008" y="1015365"/>
                    <a:pt x="3504247" y="998220"/>
                  </a:cubicBezTo>
                  <a:cubicBezTo>
                    <a:pt x="3484245" y="982980"/>
                    <a:pt x="3465195" y="957263"/>
                    <a:pt x="3444240" y="954405"/>
                  </a:cubicBezTo>
                  <a:cubicBezTo>
                    <a:pt x="3369945" y="947738"/>
                    <a:pt x="3295650" y="949643"/>
                    <a:pt x="3221355" y="945832"/>
                  </a:cubicBezTo>
                  <a:cubicBezTo>
                    <a:pt x="3202305" y="944880"/>
                    <a:pt x="3176588" y="938213"/>
                    <a:pt x="3168015" y="924878"/>
                  </a:cubicBezTo>
                  <a:cubicBezTo>
                    <a:pt x="3066097" y="776288"/>
                    <a:pt x="2923222" y="673418"/>
                    <a:pt x="2774633" y="581978"/>
                  </a:cubicBezTo>
                  <a:cubicBezTo>
                    <a:pt x="2678430" y="522923"/>
                    <a:pt x="2562225" y="510540"/>
                    <a:pt x="2440305" y="499110"/>
                  </a:cubicBezTo>
                  <a:cubicBezTo>
                    <a:pt x="2431733" y="596265"/>
                    <a:pt x="2423160" y="689610"/>
                    <a:pt x="2415540" y="783908"/>
                  </a:cubicBezTo>
                  <a:cubicBezTo>
                    <a:pt x="2412683" y="784860"/>
                    <a:pt x="2409825" y="785813"/>
                    <a:pt x="2407920" y="786765"/>
                  </a:cubicBezTo>
                  <a:cubicBezTo>
                    <a:pt x="2381250" y="689610"/>
                    <a:pt x="2355533" y="592455"/>
                    <a:pt x="2327910" y="490538"/>
                  </a:cubicBezTo>
                  <a:cubicBezTo>
                    <a:pt x="2014538" y="477203"/>
                    <a:pt x="1704023" y="518160"/>
                    <a:pt x="1382077" y="566738"/>
                  </a:cubicBezTo>
                  <a:cubicBezTo>
                    <a:pt x="1429702" y="641985"/>
                    <a:pt x="1472565" y="710565"/>
                    <a:pt x="1521143" y="788670"/>
                  </a:cubicBezTo>
                  <a:cubicBezTo>
                    <a:pt x="1427798" y="753428"/>
                    <a:pt x="1348740" y="711518"/>
                    <a:pt x="1283970" y="648653"/>
                  </a:cubicBezTo>
                  <a:cubicBezTo>
                    <a:pt x="1235393" y="601980"/>
                    <a:pt x="1188720" y="591503"/>
                    <a:pt x="1123950" y="600075"/>
                  </a:cubicBezTo>
                  <a:cubicBezTo>
                    <a:pt x="860108" y="636270"/>
                    <a:pt x="595313" y="666750"/>
                    <a:pt x="330517" y="700088"/>
                  </a:cubicBezTo>
                  <a:cubicBezTo>
                    <a:pt x="320040" y="701040"/>
                    <a:pt x="309563" y="703898"/>
                    <a:pt x="288608" y="707708"/>
                  </a:cubicBezTo>
                  <a:cubicBezTo>
                    <a:pt x="296228" y="807720"/>
                    <a:pt x="302895" y="906780"/>
                    <a:pt x="310515" y="1005840"/>
                  </a:cubicBezTo>
                  <a:cubicBezTo>
                    <a:pt x="307658" y="1006793"/>
                    <a:pt x="304800" y="1008698"/>
                    <a:pt x="302895" y="1009650"/>
                  </a:cubicBezTo>
                  <a:cubicBezTo>
                    <a:pt x="260985" y="918210"/>
                    <a:pt x="220028" y="825818"/>
                    <a:pt x="174308" y="726758"/>
                  </a:cubicBezTo>
                  <a:cubicBezTo>
                    <a:pt x="122873" y="735330"/>
                    <a:pt x="65723" y="745808"/>
                    <a:pt x="9525" y="755333"/>
                  </a:cubicBezTo>
                  <a:cubicBezTo>
                    <a:pt x="6667" y="751523"/>
                    <a:pt x="2858" y="747713"/>
                    <a:pt x="0" y="743903"/>
                  </a:cubicBezTo>
                  <a:cubicBezTo>
                    <a:pt x="119063" y="629603"/>
                    <a:pt x="239078" y="515303"/>
                    <a:pt x="358140" y="401003"/>
                  </a:cubicBezTo>
                  <a:cubicBezTo>
                    <a:pt x="444817" y="460058"/>
                    <a:pt x="524827" y="514350"/>
                    <a:pt x="604838" y="568643"/>
                  </a:cubicBezTo>
                  <a:cubicBezTo>
                    <a:pt x="628650" y="584835"/>
                    <a:pt x="658177" y="602933"/>
                    <a:pt x="675323" y="570548"/>
                  </a:cubicBezTo>
                  <a:cubicBezTo>
                    <a:pt x="684848" y="553403"/>
                    <a:pt x="675323" y="520065"/>
                    <a:pt x="662940" y="500063"/>
                  </a:cubicBezTo>
                  <a:cubicBezTo>
                    <a:pt x="640080" y="461963"/>
                    <a:pt x="609600" y="428625"/>
                    <a:pt x="577215" y="386715"/>
                  </a:cubicBezTo>
                  <a:cubicBezTo>
                    <a:pt x="627698" y="379095"/>
                    <a:pt x="668655" y="373380"/>
                    <a:pt x="711518" y="366713"/>
                  </a:cubicBezTo>
                  <a:cubicBezTo>
                    <a:pt x="705802" y="282893"/>
                    <a:pt x="699135" y="200978"/>
                    <a:pt x="693420" y="119063"/>
                  </a:cubicBezTo>
                  <a:cubicBezTo>
                    <a:pt x="697230" y="119063"/>
                    <a:pt x="700088" y="118110"/>
                    <a:pt x="703898" y="118110"/>
                  </a:cubicBezTo>
                  <a:cubicBezTo>
                    <a:pt x="734377" y="179070"/>
                    <a:pt x="766763" y="240030"/>
                    <a:pt x="795338" y="301943"/>
                  </a:cubicBezTo>
                  <a:cubicBezTo>
                    <a:pt x="813435" y="341948"/>
                    <a:pt x="837248" y="357188"/>
                    <a:pt x="883920" y="350520"/>
                  </a:cubicBezTo>
                  <a:cubicBezTo>
                    <a:pt x="1140143" y="314325"/>
                    <a:pt x="1397318" y="281940"/>
                    <a:pt x="1654493" y="245745"/>
                  </a:cubicBezTo>
                  <a:cubicBezTo>
                    <a:pt x="1674495" y="242888"/>
                    <a:pt x="1695450" y="223838"/>
                    <a:pt x="1708785" y="207645"/>
                  </a:cubicBezTo>
                  <a:cubicBezTo>
                    <a:pt x="1772602" y="123825"/>
                    <a:pt x="1846898" y="52388"/>
                    <a:pt x="1949768" y="0"/>
                  </a:cubicBezTo>
                  <a:cubicBezTo>
                    <a:pt x="1917383" y="76200"/>
                    <a:pt x="1887855" y="145733"/>
                    <a:pt x="1856423" y="221933"/>
                  </a:cubicBezTo>
                  <a:cubicBezTo>
                    <a:pt x="1943100" y="218123"/>
                    <a:pt x="2019300" y="215265"/>
                    <a:pt x="2095500" y="210503"/>
                  </a:cubicBezTo>
                  <a:cubicBezTo>
                    <a:pt x="2322195" y="197168"/>
                    <a:pt x="2543175" y="226695"/>
                    <a:pt x="2761298" y="287655"/>
                  </a:cubicBezTo>
                  <a:cubicBezTo>
                    <a:pt x="2953703" y="341948"/>
                    <a:pt x="3109913" y="451485"/>
                    <a:pt x="3248025" y="590550"/>
                  </a:cubicBezTo>
                  <a:cubicBezTo>
                    <a:pt x="3269933" y="612458"/>
                    <a:pt x="3288030" y="619125"/>
                    <a:pt x="3319463" y="612458"/>
                  </a:cubicBezTo>
                  <a:cubicBezTo>
                    <a:pt x="3435668" y="588645"/>
                    <a:pt x="3549968" y="595313"/>
                    <a:pt x="3664268" y="641033"/>
                  </a:cubicBezTo>
                  <a:cubicBezTo>
                    <a:pt x="3565208" y="673418"/>
                    <a:pt x="3472815" y="702945"/>
                    <a:pt x="3371850" y="73533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BDF70F0-C84F-4AD7-AA3E-23E944D3E44B}"/>
                </a:ext>
              </a:extLst>
            </p:cNvPr>
            <p:cNvSpPr/>
            <p:nvPr/>
          </p:nvSpPr>
          <p:spPr>
            <a:xfrm>
              <a:off x="3197541" y="859153"/>
              <a:ext cx="1362074" cy="3867131"/>
            </a:xfrm>
            <a:custGeom>
              <a:avLst/>
              <a:gdLst>
                <a:gd name="connsiteX0" fmla="*/ 1258253 w 1362075"/>
                <a:gd name="connsiteY0" fmla="*/ 285750 h 3867150"/>
                <a:gd name="connsiteX1" fmla="*/ 1274445 w 1362075"/>
                <a:gd name="connsiteY1" fmla="*/ 0 h 3867150"/>
                <a:gd name="connsiteX2" fmla="*/ 1287780 w 1362075"/>
                <a:gd name="connsiteY2" fmla="*/ 0 h 3867150"/>
                <a:gd name="connsiteX3" fmla="*/ 1361123 w 1362075"/>
                <a:gd name="connsiteY3" fmla="*/ 224790 h 3867150"/>
                <a:gd name="connsiteX4" fmla="*/ 1344930 w 1362075"/>
                <a:gd name="connsiteY4" fmla="*/ 288608 h 3867150"/>
                <a:gd name="connsiteX5" fmla="*/ 874395 w 1362075"/>
                <a:gd name="connsiteY5" fmla="*/ 873443 h 3867150"/>
                <a:gd name="connsiteX6" fmla="*/ 796290 w 1362075"/>
                <a:gd name="connsiteY6" fmla="*/ 896303 h 3867150"/>
                <a:gd name="connsiteX7" fmla="*/ 607695 w 1362075"/>
                <a:gd name="connsiteY7" fmla="*/ 822960 h 3867150"/>
                <a:gd name="connsiteX8" fmla="*/ 539115 w 1362075"/>
                <a:gd name="connsiteY8" fmla="*/ 826770 h 3867150"/>
                <a:gd name="connsiteX9" fmla="*/ 555308 w 1362075"/>
                <a:gd name="connsiteY9" fmla="*/ 893445 h 3867150"/>
                <a:gd name="connsiteX10" fmla="*/ 687705 w 1362075"/>
                <a:gd name="connsiteY10" fmla="*/ 1045845 h 3867150"/>
                <a:gd name="connsiteX11" fmla="*/ 462915 w 1362075"/>
                <a:gd name="connsiteY11" fmla="*/ 1538288 h 3867150"/>
                <a:gd name="connsiteX12" fmla="*/ 750570 w 1362075"/>
                <a:gd name="connsiteY12" fmla="*/ 1538288 h 3867150"/>
                <a:gd name="connsiteX13" fmla="*/ 752475 w 1362075"/>
                <a:gd name="connsiteY13" fmla="*/ 1554480 h 3867150"/>
                <a:gd name="connsiteX14" fmla="*/ 520065 w 1362075"/>
                <a:gd name="connsiteY14" fmla="*/ 1625918 h 3867150"/>
                <a:gd name="connsiteX15" fmla="*/ 472440 w 1362075"/>
                <a:gd name="connsiteY15" fmla="*/ 1693545 h 3867150"/>
                <a:gd name="connsiteX16" fmla="*/ 589598 w 1362075"/>
                <a:gd name="connsiteY16" fmla="*/ 2439353 h 3867150"/>
                <a:gd name="connsiteX17" fmla="*/ 628650 w 1362075"/>
                <a:gd name="connsiteY17" fmla="*/ 2637473 h 3867150"/>
                <a:gd name="connsiteX18" fmla="*/ 834390 w 1362075"/>
                <a:gd name="connsiteY18" fmla="*/ 2495550 h 3867150"/>
                <a:gd name="connsiteX19" fmla="*/ 847725 w 1362075"/>
                <a:gd name="connsiteY19" fmla="*/ 2502218 h 3867150"/>
                <a:gd name="connsiteX20" fmla="*/ 731520 w 1362075"/>
                <a:gd name="connsiteY20" fmla="*/ 2704148 h 3867150"/>
                <a:gd name="connsiteX21" fmla="*/ 681037 w 1362075"/>
                <a:gd name="connsiteY21" fmla="*/ 2925128 h 3867150"/>
                <a:gd name="connsiteX22" fmla="*/ 803910 w 1362075"/>
                <a:gd name="connsiteY22" fmla="*/ 3688080 h 3867150"/>
                <a:gd name="connsiteX23" fmla="*/ 1093470 w 1362075"/>
                <a:gd name="connsiteY23" fmla="*/ 3641408 h 3867150"/>
                <a:gd name="connsiteX24" fmla="*/ 1098233 w 1362075"/>
                <a:gd name="connsiteY24" fmla="*/ 3649980 h 3867150"/>
                <a:gd name="connsiteX25" fmla="*/ 900112 w 1362075"/>
                <a:gd name="connsiteY25" fmla="*/ 3760470 h 3867150"/>
                <a:gd name="connsiteX26" fmla="*/ 849630 w 1362075"/>
                <a:gd name="connsiteY26" fmla="*/ 3872865 h 3867150"/>
                <a:gd name="connsiteX27" fmla="*/ 833437 w 1362075"/>
                <a:gd name="connsiteY27" fmla="*/ 3874770 h 3867150"/>
                <a:gd name="connsiteX28" fmla="*/ 481012 w 1362075"/>
                <a:gd name="connsiteY28" fmla="*/ 3592830 h 3867150"/>
                <a:gd name="connsiteX29" fmla="*/ 662940 w 1362075"/>
                <a:gd name="connsiteY29" fmla="*/ 3412808 h 3867150"/>
                <a:gd name="connsiteX30" fmla="*/ 698183 w 1362075"/>
                <a:gd name="connsiteY30" fmla="*/ 3344228 h 3867150"/>
                <a:gd name="connsiteX31" fmla="*/ 618173 w 1362075"/>
                <a:gd name="connsiteY31" fmla="*/ 3338513 h 3867150"/>
                <a:gd name="connsiteX32" fmla="*/ 499110 w 1362075"/>
                <a:gd name="connsiteY32" fmla="*/ 3404235 h 3867150"/>
                <a:gd name="connsiteX33" fmla="*/ 405765 w 1362075"/>
                <a:gd name="connsiteY33" fmla="*/ 3303270 h 3867150"/>
                <a:gd name="connsiteX34" fmla="*/ 241935 w 1362075"/>
                <a:gd name="connsiteY34" fmla="*/ 3109913 h 3867150"/>
                <a:gd name="connsiteX35" fmla="*/ 444818 w 1362075"/>
                <a:gd name="connsiteY35" fmla="*/ 3176588 h 3867150"/>
                <a:gd name="connsiteX36" fmla="*/ 393383 w 1362075"/>
                <a:gd name="connsiteY36" fmla="*/ 2885123 h 3867150"/>
                <a:gd name="connsiteX37" fmla="*/ 282893 w 1362075"/>
                <a:gd name="connsiteY37" fmla="*/ 2315528 h 3867150"/>
                <a:gd name="connsiteX38" fmla="*/ 227647 w 1362075"/>
                <a:gd name="connsiteY38" fmla="*/ 2244090 h 3867150"/>
                <a:gd name="connsiteX39" fmla="*/ 0 w 1362075"/>
                <a:gd name="connsiteY39" fmla="*/ 2090738 h 3867150"/>
                <a:gd name="connsiteX40" fmla="*/ 245745 w 1362075"/>
                <a:gd name="connsiteY40" fmla="*/ 2128838 h 3867150"/>
                <a:gd name="connsiteX41" fmla="*/ 216218 w 1362075"/>
                <a:gd name="connsiteY41" fmla="*/ 1897380 h 3867150"/>
                <a:gd name="connsiteX42" fmla="*/ 196215 w 1362075"/>
                <a:gd name="connsiteY42" fmla="*/ 1461135 h 3867150"/>
                <a:gd name="connsiteX43" fmla="*/ 307658 w 1362075"/>
                <a:gd name="connsiteY43" fmla="*/ 1132523 h 3867150"/>
                <a:gd name="connsiteX44" fmla="*/ 309563 w 1362075"/>
                <a:gd name="connsiteY44" fmla="*/ 1052513 h 3867150"/>
                <a:gd name="connsiteX45" fmla="*/ 246697 w 1362075"/>
                <a:gd name="connsiteY45" fmla="*/ 761048 h 3867150"/>
                <a:gd name="connsiteX46" fmla="*/ 400050 w 1362075"/>
                <a:gd name="connsiteY46" fmla="*/ 969645 h 3867150"/>
                <a:gd name="connsiteX47" fmla="*/ 1258253 w 1362075"/>
                <a:gd name="connsiteY47" fmla="*/ 285750 h 386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362075" h="3867150">
                  <a:moveTo>
                    <a:pt x="1258253" y="285750"/>
                  </a:moveTo>
                  <a:cubicBezTo>
                    <a:pt x="1263967" y="186690"/>
                    <a:pt x="1268730" y="93345"/>
                    <a:pt x="1274445" y="0"/>
                  </a:cubicBezTo>
                  <a:cubicBezTo>
                    <a:pt x="1279208" y="0"/>
                    <a:pt x="1283017" y="0"/>
                    <a:pt x="1287780" y="0"/>
                  </a:cubicBezTo>
                  <a:cubicBezTo>
                    <a:pt x="1312545" y="74295"/>
                    <a:pt x="1340167" y="148590"/>
                    <a:pt x="1361123" y="224790"/>
                  </a:cubicBezTo>
                  <a:cubicBezTo>
                    <a:pt x="1366838" y="243840"/>
                    <a:pt x="1358265" y="273368"/>
                    <a:pt x="1344930" y="288608"/>
                  </a:cubicBezTo>
                  <a:cubicBezTo>
                    <a:pt x="1188720" y="483870"/>
                    <a:pt x="1030605" y="677228"/>
                    <a:pt x="874395" y="873443"/>
                  </a:cubicBezTo>
                  <a:cubicBezTo>
                    <a:pt x="850583" y="902970"/>
                    <a:pt x="830580" y="910590"/>
                    <a:pt x="796290" y="896303"/>
                  </a:cubicBezTo>
                  <a:cubicBezTo>
                    <a:pt x="734378" y="869633"/>
                    <a:pt x="671512" y="843915"/>
                    <a:pt x="607695" y="822960"/>
                  </a:cubicBezTo>
                  <a:cubicBezTo>
                    <a:pt x="587693" y="816293"/>
                    <a:pt x="561975" y="824865"/>
                    <a:pt x="539115" y="826770"/>
                  </a:cubicBezTo>
                  <a:cubicBezTo>
                    <a:pt x="543878" y="849630"/>
                    <a:pt x="542925" y="876300"/>
                    <a:pt x="555308" y="893445"/>
                  </a:cubicBezTo>
                  <a:cubicBezTo>
                    <a:pt x="595312" y="944880"/>
                    <a:pt x="641033" y="992505"/>
                    <a:pt x="687705" y="1045845"/>
                  </a:cubicBezTo>
                  <a:cubicBezTo>
                    <a:pt x="591503" y="1184910"/>
                    <a:pt x="488633" y="1337310"/>
                    <a:pt x="462915" y="1538288"/>
                  </a:cubicBezTo>
                  <a:cubicBezTo>
                    <a:pt x="562928" y="1538288"/>
                    <a:pt x="657225" y="1538288"/>
                    <a:pt x="750570" y="1538288"/>
                  </a:cubicBezTo>
                  <a:cubicBezTo>
                    <a:pt x="751523" y="1544003"/>
                    <a:pt x="751523" y="1548765"/>
                    <a:pt x="752475" y="1554480"/>
                  </a:cubicBezTo>
                  <a:cubicBezTo>
                    <a:pt x="675323" y="1578293"/>
                    <a:pt x="598170" y="1604963"/>
                    <a:pt x="520065" y="1625918"/>
                  </a:cubicBezTo>
                  <a:cubicBezTo>
                    <a:pt x="481012" y="1636395"/>
                    <a:pt x="465772" y="1652588"/>
                    <a:pt x="472440" y="1693545"/>
                  </a:cubicBezTo>
                  <a:cubicBezTo>
                    <a:pt x="512445" y="1942148"/>
                    <a:pt x="549593" y="2190750"/>
                    <a:pt x="589598" y="2439353"/>
                  </a:cubicBezTo>
                  <a:cubicBezTo>
                    <a:pt x="600075" y="2502218"/>
                    <a:pt x="614362" y="2564130"/>
                    <a:pt x="628650" y="2637473"/>
                  </a:cubicBezTo>
                  <a:cubicBezTo>
                    <a:pt x="701993" y="2586990"/>
                    <a:pt x="768668" y="2541270"/>
                    <a:pt x="834390" y="2495550"/>
                  </a:cubicBezTo>
                  <a:cubicBezTo>
                    <a:pt x="839153" y="2497455"/>
                    <a:pt x="843915" y="2499360"/>
                    <a:pt x="847725" y="2502218"/>
                  </a:cubicBezTo>
                  <a:cubicBezTo>
                    <a:pt x="809625" y="2569845"/>
                    <a:pt x="782003" y="2646998"/>
                    <a:pt x="731520" y="2704148"/>
                  </a:cubicBezTo>
                  <a:cubicBezTo>
                    <a:pt x="669608" y="2773680"/>
                    <a:pt x="664845" y="2839403"/>
                    <a:pt x="681037" y="2925128"/>
                  </a:cubicBezTo>
                  <a:cubicBezTo>
                    <a:pt x="726758" y="3174683"/>
                    <a:pt x="762000" y="3426143"/>
                    <a:pt x="803910" y="3688080"/>
                  </a:cubicBezTo>
                  <a:cubicBezTo>
                    <a:pt x="902018" y="3671888"/>
                    <a:pt x="998220" y="3656648"/>
                    <a:pt x="1093470" y="3641408"/>
                  </a:cubicBezTo>
                  <a:cubicBezTo>
                    <a:pt x="1095375" y="3644265"/>
                    <a:pt x="1097280" y="3647123"/>
                    <a:pt x="1098233" y="3649980"/>
                  </a:cubicBezTo>
                  <a:cubicBezTo>
                    <a:pt x="1032510" y="3687128"/>
                    <a:pt x="967740" y="3726180"/>
                    <a:pt x="900112" y="3760470"/>
                  </a:cubicBezTo>
                  <a:cubicBezTo>
                    <a:pt x="853440" y="3784283"/>
                    <a:pt x="807720" y="3802380"/>
                    <a:pt x="849630" y="3872865"/>
                  </a:cubicBezTo>
                  <a:cubicBezTo>
                    <a:pt x="843915" y="3873818"/>
                    <a:pt x="839153" y="3874770"/>
                    <a:pt x="833437" y="3874770"/>
                  </a:cubicBezTo>
                  <a:cubicBezTo>
                    <a:pt x="717233" y="3782378"/>
                    <a:pt x="601028" y="3689033"/>
                    <a:pt x="481012" y="3592830"/>
                  </a:cubicBezTo>
                  <a:cubicBezTo>
                    <a:pt x="534353" y="3517583"/>
                    <a:pt x="590550" y="3456623"/>
                    <a:pt x="662940" y="3412808"/>
                  </a:cubicBezTo>
                  <a:cubicBezTo>
                    <a:pt x="688658" y="3396615"/>
                    <a:pt x="717233" y="3379470"/>
                    <a:pt x="698183" y="3344228"/>
                  </a:cubicBezTo>
                  <a:cubicBezTo>
                    <a:pt x="677228" y="3306128"/>
                    <a:pt x="646748" y="3322320"/>
                    <a:pt x="618173" y="3338513"/>
                  </a:cubicBezTo>
                  <a:cubicBezTo>
                    <a:pt x="574358" y="3363278"/>
                    <a:pt x="529590" y="3387090"/>
                    <a:pt x="499110" y="3404235"/>
                  </a:cubicBezTo>
                  <a:cubicBezTo>
                    <a:pt x="463868" y="3365183"/>
                    <a:pt x="437197" y="3331845"/>
                    <a:pt x="405765" y="3303270"/>
                  </a:cubicBezTo>
                  <a:cubicBezTo>
                    <a:pt x="346710" y="3249930"/>
                    <a:pt x="287655" y="3195638"/>
                    <a:pt x="241935" y="3109913"/>
                  </a:cubicBezTo>
                  <a:cubicBezTo>
                    <a:pt x="315278" y="3134678"/>
                    <a:pt x="374333" y="3153728"/>
                    <a:pt x="444818" y="3176588"/>
                  </a:cubicBezTo>
                  <a:cubicBezTo>
                    <a:pt x="426720" y="3073718"/>
                    <a:pt x="410528" y="2978468"/>
                    <a:pt x="393383" y="2885123"/>
                  </a:cubicBezTo>
                  <a:cubicBezTo>
                    <a:pt x="357187" y="2695575"/>
                    <a:pt x="318135" y="2505075"/>
                    <a:pt x="282893" y="2315528"/>
                  </a:cubicBezTo>
                  <a:cubicBezTo>
                    <a:pt x="276225" y="2280285"/>
                    <a:pt x="262890" y="2259330"/>
                    <a:pt x="227647" y="2244090"/>
                  </a:cubicBezTo>
                  <a:cubicBezTo>
                    <a:pt x="147638" y="2210753"/>
                    <a:pt x="73343" y="2165033"/>
                    <a:pt x="0" y="2090738"/>
                  </a:cubicBezTo>
                  <a:cubicBezTo>
                    <a:pt x="89535" y="2105025"/>
                    <a:pt x="161925" y="2116455"/>
                    <a:pt x="245745" y="2128838"/>
                  </a:cubicBezTo>
                  <a:cubicBezTo>
                    <a:pt x="235268" y="2046923"/>
                    <a:pt x="220980" y="1972627"/>
                    <a:pt x="216218" y="1897380"/>
                  </a:cubicBezTo>
                  <a:cubicBezTo>
                    <a:pt x="206693" y="1751648"/>
                    <a:pt x="195263" y="1605915"/>
                    <a:pt x="196215" y="1461135"/>
                  </a:cubicBezTo>
                  <a:cubicBezTo>
                    <a:pt x="197168" y="1342073"/>
                    <a:pt x="254318" y="1236345"/>
                    <a:pt x="307658" y="1132523"/>
                  </a:cubicBezTo>
                  <a:cubicBezTo>
                    <a:pt x="321945" y="1103948"/>
                    <a:pt x="324803" y="1082040"/>
                    <a:pt x="309563" y="1052513"/>
                  </a:cubicBezTo>
                  <a:cubicBezTo>
                    <a:pt x="265747" y="963930"/>
                    <a:pt x="246697" y="868680"/>
                    <a:pt x="246697" y="761048"/>
                  </a:cubicBezTo>
                  <a:cubicBezTo>
                    <a:pt x="300038" y="833438"/>
                    <a:pt x="346710" y="897255"/>
                    <a:pt x="400050" y="969645"/>
                  </a:cubicBezTo>
                  <a:cubicBezTo>
                    <a:pt x="620078" y="647700"/>
                    <a:pt x="895350" y="406718"/>
                    <a:pt x="1258253" y="28575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4F393E5-851C-4CC4-AAEC-F74CC52911AC}"/>
                </a:ext>
              </a:extLst>
            </p:cNvPr>
            <p:cNvSpPr/>
            <p:nvPr/>
          </p:nvSpPr>
          <p:spPr>
            <a:xfrm>
              <a:off x="2914648" y="3040368"/>
              <a:ext cx="2419349" cy="2800337"/>
            </a:xfrm>
            <a:custGeom>
              <a:avLst/>
              <a:gdLst>
                <a:gd name="connsiteX0" fmla="*/ 2345055 w 2419350"/>
                <a:gd name="connsiteY0" fmla="*/ 2572702 h 2800350"/>
                <a:gd name="connsiteX1" fmla="*/ 2427923 w 2419350"/>
                <a:gd name="connsiteY1" fmla="*/ 2808922 h 2800350"/>
                <a:gd name="connsiteX2" fmla="*/ 2070735 w 2419350"/>
                <a:gd name="connsiteY2" fmla="*/ 2724150 h 2800350"/>
                <a:gd name="connsiteX3" fmla="*/ 1775460 w 2419350"/>
                <a:gd name="connsiteY3" fmla="*/ 2638425 h 2800350"/>
                <a:gd name="connsiteX4" fmla="*/ 1585913 w 2419350"/>
                <a:gd name="connsiteY4" fmla="*/ 2641283 h 2800350"/>
                <a:gd name="connsiteX5" fmla="*/ 1583055 w 2419350"/>
                <a:gd name="connsiteY5" fmla="*/ 2622233 h 2800350"/>
                <a:gd name="connsiteX6" fmla="*/ 1768793 w 2419350"/>
                <a:gd name="connsiteY6" fmla="*/ 2523172 h 2800350"/>
                <a:gd name="connsiteX7" fmla="*/ 1726883 w 2419350"/>
                <a:gd name="connsiteY7" fmla="*/ 2490788 h 2800350"/>
                <a:gd name="connsiteX8" fmla="*/ 1028700 w 2419350"/>
                <a:gd name="connsiteY8" fmla="*/ 2018348 h 2800350"/>
                <a:gd name="connsiteX9" fmla="*/ 948690 w 2419350"/>
                <a:gd name="connsiteY9" fmla="*/ 2009775 h 2800350"/>
                <a:gd name="connsiteX10" fmla="*/ 690563 w 2419350"/>
                <a:gd name="connsiteY10" fmla="*/ 2073593 h 2800350"/>
                <a:gd name="connsiteX11" fmla="*/ 683895 w 2419350"/>
                <a:gd name="connsiteY11" fmla="*/ 2055495 h 2800350"/>
                <a:gd name="connsiteX12" fmla="*/ 879158 w 2419350"/>
                <a:gd name="connsiteY12" fmla="*/ 1913573 h 2800350"/>
                <a:gd name="connsiteX13" fmla="*/ 728663 w 2419350"/>
                <a:gd name="connsiteY13" fmla="*/ 1796415 h 2800350"/>
                <a:gd name="connsiteX14" fmla="*/ 296228 w 2419350"/>
                <a:gd name="connsiteY14" fmla="*/ 1123950 h 2800350"/>
                <a:gd name="connsiteX15" fmla="*/ 219075 w 2419350"/>
                <a:gd name="connsiteY15" fmla="*/ 1031557 h 2800350"/>
                <a:gd name="connsiteX16" fmla="*/ 0 w 2419350"/>
                <a:gd name="connsiteY16" fmla="*/ 893445 h 2800350"/>
                <a:gd name="connsiteX17" fmla="*/ 8573 w 2419350"/>
                <a:gd name="connsiteY17" fmla="*/ 878205 h 2800350"/>
                <a:gd name="connsiteX18" fmla="*/ 251460 w 2419350"/>
                <a:gd name="connsiteY18" fmla="*/ 919163 h 2800350"/>
                <a:gd name="connsiteX19" fmla="*/ 307658 w 2419350"/>
                <a:gd name="connsiteY19" fmla="*/ 0 h 2800350"/>
                <a:gd name="connsiteX20" fmla="*/ 501968 w 2419350"/>
                <a:gd name="connsiteY20" fmla="*/ 110490 h 2800350"/>
                <a:gd name="connsiteX21" fmla="*/ 527685 w 2419350"/>
                <a:gd name="connsiteY21" fmla="*/ 224790 h 2800350"/>
                <a:gd name="connsiteX22" fmla="*/ 505778 w 2419350"/>
                <a:gd name="connsiteY22" fmla="*/ 351472 h 2800350"/>
                <a:gd name="connsiteX23" fmla="*/ 563880 w 2419350"/>
                <a:gd name="connsiteY23" fmla="*/ 359092 h 2800350"/>
                <a:gd name="connsiteX24" fmla="*/ 581025 w 2419350"/>
                <a:gd name="connsiteY24" fmla="*/ 441960 h 2800350"/>
                <a:gd name="connsiteX25" fmla="*/ 573405 w 2419350"/>
                <a:gd name="connsiteY25" fmla="*/ 453390 h 2800350"/>
                <a:gd name="connsiteX26" fmla="*/ 494348 w 2419350"/>
                <a:gd name="connsiteY26" fmla="*/ 588645 h 2800350"/>
                <a:gd name="connsiteX27" fmla="*/ 520065 w 2419350"/>
                <a:gd name="connsiteY27" fmla="*/ 867727 h 2800350"/>
                <a:gd name="connsiteX28" fmla="*/ 500063 w 2419350"/>
                <a:gd name="connsiteY28" fmla="*/ 973455 h 2800350"/>
                <a:gd name="connsiteX29" fmla="*/ 621983 w 2419350"/>
                <a:gd name="connsiteY29" fmla="*/ 1244917 h 2800350"/>
                <a:gd name="connsiteX30" fmla="*/ 660083 w 2419350"/>
                <a:gd name="connsiteY30" fmla="*/ 1338263 h 2800350"/>
                <a:gd name="connsiteX31" fmla="*/ 859155 w 2419350"/>
                <a:gd name="connsiteY31" fmla="*/ 1231582 h 2800350"/>
                <a:gd name="connsiteX32" fmla="*/ 708660 w 2419350"/>
                <a:gd name="connsiteY32" fmla="*/ 1407795 h 2800350"/>
                <a:gd name="connsiteX33" fmla="*/ 1504950 w 2419350"/>
                <a:gd name="connsiteY33" fmla="*/ 2010727 h 2800350"/>
                <a:gd name="connsiteX34" fmla="*/ 1551623 w 2419350"/>
                <a:gd name="connsiteY34" fmla="*/ 1752600 h 2800350"/>
                <a:gd name="connsiteX35" fmla="*/ 1629728 w 2419350"/>
                <a:gd name="connsiteY35" fmla="*/ 2015490 h 2800350"/>
                <a:gd name="connsiteX36" fmla="*/ 1710690 w 2419350"/>
                <a:gd name="connsiteY36" fmla="*/ 2149793 h 2800350"/>
                <a:gd name="connsiteX37" fmla="*/ 2345055 w 2419350"/>
                <a:gd name="connsiteY37" fmla="*/ 2572702 h 280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419350" h="2800350">
                  <a:moveTo>
                    <a:pt x="2345055" y="2572702"/>
                  </a:moveTo>
                  <a:cubicBezTo>
                    <a:pt x="2377440" y="2665095"/>
                    <a:pt x="2401253" y="2733675"/>
                    <a:pt x="2427923" y="2808922"/>
                  </a:cubicBezTo>
                  <a:cubicBezTo>
                    <a:pt x="2301240" y="2795588"/>
                    <a:pt x="2174558" y="2808922"/>
                    <a:pt x="2070735" y="2724150"/>
                  </a:cubicBezTo>
                  <a:cubicBezTo>
                    <a:pt x="1984058" y="2653665"/>
                    <a:pt x="1896428" y="2602230"/>
                    <a:pt x="1775460" y="2638425"/>
                  </a:cubicBezTo>
                  <a:cubicBezTo>
                    <a:pt x="1717358" y="2655570"/>
                    <a:pt x="1649730" y="2641283"/>
                    <a:pt x="1585913" y="2641283"/>
                  </a:cubicBezTo>
                  <a:cubicBezTo>
                    <a:pt x="1584960" y="2634615"/>
                    <a:pt x="1584008" y="2628900"/>
                    <a:pt x="1583055" y="2622233"/>
                  </a:cubicBezTo>
                  <a:cubicBezTo>
                    <a:pt x="1643063" y="2590800"/>
                    <a:pt x="1702118" y="2558415"/>
                    <a:pt x="1768793" y="2523172"/>
                  </a:cubicBezTo>
                  <a:cubicBezTo>
                    <a:pt x="1751648" y="2509838"/>
                    <a:pt x="1740218" y="2499360"/>
                    <a:pt x="1726883" y="2490788"/>
                  </a:cubicBezTo>
                  <a:cubicBezTo>
                    <a:pt x="1494473" y="2333625"/>
                    <a:pt x="1261110" y="2176463"/>
                    <a:pt x="1028700" y="2018348"/>
                  </a:cubicBezTo>
                  <a:cubicBezTo>
                    <a:pt x="1001078" y="1999298"/>
                    <a:pt x="979170" y="2001202"/>
                    <a:pt x="948690" y="2009775"/>
                  </a:cubicBezTo>
                  <a:cubicBezTo>
                    <a:pt x="863918" y="2034540"/>
                    <a:pt x="777240" y="2052638"/>
                    <a:pt x="690563" y="2073593"/>
                  </a:cubicBezTo>
                  <a:cubicBezTo>
                    <a:pt x="688658" y="2067877"/>
                    <a:pt x="685800" y="2061210"/>
                    <a:pt x="683895" y="2055495"/>
                  </a:cubicBezTo>
                  <a:cubicBezTo>
                    <a:pt x="747713" y="2009775"/>
                    <a:pt x="810578" y="1963102"/>
                    <a:pt x="879158" y="1913573"/>
                  </a:cubicBezTo>
                  <a:cubicBezTo>
                    <a:pt x="825818" y="1871663"/>
                    <a:pt x="779145" y="1831657"/>
                    <a:pt x="728663" y="1796415"/>
                  </a:cubicBezTo>
                  <a:cubicBezTo>
                    <a:pt x="490538" y="1632585"/>
                    <a:pt x="351473" y="1404938"/>
                    <a:pt x="296228" y="1123950"/>
                  </a:cubicBezTo>
                  <a:cubicBezTo>
                    <a:pt x="286703" y="1075373"/>
                    <a:pt x="261938" y="1053465"/>
                    <a:pt x="219075" y="1031557"/>
                  </a:cubicBezTo>
                  <a:cubicBezTo>
                    <a:pt x="142875" y="991552"/>
                    <a:pt x="72390" y="940117"/>
                    <a:pt x="0" y="893445"/>
                  </a:cubicBezTo>
                  <a:cubicBezTo>
                    <a:pt x="2858" y="888682"/>
                    <a:pt x="5715" y="882967"/>
                    <a:pt x="8573" y="878205"/>
                  </a:cubicBezTo>
                  <a:cubicBezTo>
                    <a:pt x="86678" y="891540"/>
                    <a:pt x="165735" y="904875"/>
                    <a:pt x="251460" y="919163"/>
                  </a:cubicBezTo>
                  <a:cubicBezTo>
                    <a:pt x="202883" y="601980"/>
                    <a:pt x="201930" y="298132"/>
                    <a:pt x="307658" y="0"/>
                  </a:cubicBezTo>
                  <a:cubicBezTo>
                    <a:pt x="375285" y="37147"/>
                    <a:pt x="445770" y="64770"/>
                    <a:pt x="501968" y="110490"/>
                  </a:cubicBezTo>
                  <a:cubicBezTo>
                    <a:pt x="525780" y="130492"/>
                    <a:pt x="527685" y="185738"/>
                    <a:pt x="527685" y="224790"/>
                  </a:cubicBezTo>
                  <a:cubicBezTo>
                    <a:pt x="527685" y="265747"/>
                    <a:pt x="514350" y="306705"/>
                    <a:pt x="505778" y="351472"/>
                  </a:cubicBezTo>
                  <a:cubicBezTo>
                    <a:pt x="526733" y="354330"/>
                    <a:pt x="543878" y="356235"/>
                    <a:pt x="563880" y="359092"/>
                  </a:cubicBezTo>
                  <a:cubicBezTo>
                    <a:pt x="569595" y="387667"/>
                    <a:pt x="575310" y="416242"/>
                    <a:pt x="581025" y="441960"/>
                  </a:cubicBezTo>
                  <a:cubicBezTo>
                    <a:pt x="577215" y="447675"/>
                    <a:pt x="576263" y="452438"/>
                    <a:pt x="573405" y="453390"/>
                  </a:cubicBezTo>
                  <a:cubicBezTo>
                    <a:pt x="500063" y="471488"/>
                    <a:pt x="486728" y="521017"/>
                    <a:pt x="494348" y="588645"/>
                  </a:cubicBezTo>
                  <a:cubicBezTo>
                    <a:pt x="505778" y="681038"/>
                    <a:pt x="511493" y="773430"/>
                    <a:pt x="520065" y="867727"/>
                  </a:cubicBezTo>
                  <a:cubicBezTo>
                    <a:pt x="461010" y="901065"/>
                    <a:pt x="451485" y="921067"/>
                    <a:pt x="500063" y="973455"/>
                  </a:cubicBezTo>
                  <a:cubicBezTo>
                    <a:pt x="572453" y="1051560"/>
                    <a:pt x="585788" y="1152525"/>
                    <a:pt x="621983" y="1244917"/>
                  </a:cubicBezTo>
                  <a:cubicBezTo>
                    <a:pt x="633413" y="1273492"/>
                    <a:pt x="645795" y="1302067"/>
                    <a:pt x="660083" y="1338263"/>
                  </a:cubicBezTo>
                  <a:cubicBezTo>
                    <a:pt x="724853" y="1303973"/>
                    <a:pt x="785813" y="1270635"/>
                    <a:pt x="859155" y="1231582"/>
                  </a:cubicBezTo>
                  <a:cubicBezTo>
                    <a:pt x="803910" y="1296352"/>
                    <a:pt x="757238" y="1350645"/>
                    <a:pt x="708660" y="1407795"/>
                  </a:cubicBezTo>
                  <a:cubicBezTo>
                    <a:pt x="949643" y="1641157"/>
                    <a:pt x="1226820" y="1817370"/>
                    <a:pt x="1504950" y="2010727"/>
                  </a:cubicBezTo>
                  <a:cubicBezTo>
                    <a:pt x="1521143" y="1921192"/>
                    <a:pt x="1535430" y="1841182"/>
                    <a:pt x="1551623" y="1752600"/>
                  </a:cubicBezTo>
                  <a:cubicBezTo>
                    <a:pt x="1600200" y="1838325"/>
                    <a:pt x="1624965" y="1925002"/>
                    <a:pt x="1629728" y="2015490"/>
                  </a:cubicBezTo>
                  <a:cubicBezTo>
                    <a:pt x="1633538" y="2079307"/>
                    <a:pt x="1657350" y="2115502"/>
                    <a:pt x="1710690" y="2149793"/>
                  </a:cubicBezTo>
                  <a:cubicBezTo>
                    <a:pt x="1931670" y="2292668"/>
                    <a:pt x="2148840" y="2441258"/>
                    <a:pt x="2345055" y="2572702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A395D1F-98F8-44BC-B20B-ABB6D225D757}"/>
                </a:ext>
              </a:extLst>
            </p:cNvPr>
            <p:cNvSpPr/>
            <p:nvPr/>
          </p:nvSpPr>
          <p:spPr>
            <a:xfrm>
              <a:off x="3710937" y="208598"/>
              <a:ext cx="2933698" cy="2143115"/>
            </a:xfrm>
            <a:custGeom>
              <a:avLst/>
              <a:gdLst>
                <a:gd name="connsiteX0" fmla="*/ 1632585 w 2933700"/>
                <a:gd name="connsiteY0" fmla="*/ 627698 h 2143125"/>
                <a:gd name="connsiteX1" fmla="*/ 1799273 w 2933700"/>
                <a:gd name="connsiteY1" fmla="*/ 862013 h 2143125"/>
                <a:gd name="connsiteX2" fmla="*/ 1793558 w 2933700"/>
                <a:gd name="connsiteY2" fmla="*/ 870585 h 2143125"/>
                <a:gd name="connsiteX3" fmla="*/ 1544003 w 2933700"/>
                <a:gd name="connsiteY3" fmla="*/ 696278 h 2143125"/>
                <a:gd name="connsiteX4" fmla="*/ 884873 w 2933700"/>
                <a:gd name="connsiteY4" fmla="*/ 1375410 h 2143125"/>
                <a:gd name="connsiteX5" fmla="*/ 1129665 w 2933700"/>
                <a:gd name="connsiteY5" fmla="*/ 1448753 h 2143125"/>
                <a:gd name="connsiteX6" fmla="*/ 877253 w 2933700"/>
                <a:gd name="connsiteY6" fmla="*/ 1500188 h 2143125"/>
                <a:gd name="connsiteX7" fmla="*/ 720090 w 2933700"/>
                <a:gd name="connsiteY7" fmla="*/ 1582103 h 2143125"/>
                <a:gd name="connsiteX8" fmla="*/ 285750 w 2933700"/>
                <a:gd name="connsiteY8" fmla="*/ 2118360 h 2143125"/>
                <a:gd name="connsiteX9" fmla="*/ 223838 w 2933700"/>
                <a:gd name="connsiteY9" fmla="*/ 2149793 h 2143125"/>
                <a:gd name="connsiteX10" fmla="*/ 0 w 2933700"/>
                <a:gd name="connsiteY10" fmla="*/ 2151698 h 2143125"/>
                <a:gd name="connsiteX11" fmla="*/ 267653 w 2933700"/>
                <a:gd name="connsiteY11" fmla="*/ 1696403 h 2143125"/>
                <a:gd name="connsiteX12" fmla="*/ 79058 w 2933700"/>
                <a:gd name="connsiteY12" fmla="*/ 1525905 h 2143125"/>
                <a:gd name="connsiteX13" fmla="*/ 83820 w 2933700"/>
                <a:gd name="connsiteY13" fmla="*/ 1519238 h 2143125"/>
                <a:gd name="connsiteX14" fmla="*/ 301943 w 2933700"/>
                <a:gd name="connsiteY14" fmla="*/ 1596390 h 2143125"/>
                <a:gd name="connsiteX15" fmla="*/ 371475 w 2933700"/>
                <a:gd name="connsiteY15" fmla="*/ 1575435 h 2143125"/>
                <a:gd name="connsiteX16" fmla="*/ 877253 w 2933700"/>
                <a:gd name="connsiteY16" fmla="*/ 949643 h 2143125"/>
                <a:gd name="connsiteX17" fmla="*/ 891540 w 2933700"/>
                <a:gd name="connsiteY17" fmla="*/ 883920 h 2143125"/>
                <a:gd name="connsiteX18" fmla="*/ 941070 w 2933700"/>
                <a:gd name="connsiteY18" fmla="*/ 572453 h 2143125"/>
                <a:gd name="connsiteX19" fmla="*/ 1008698 w 2933700"/>
                <a:gd name="connsiteY19" fmla="*/ 794385 h 2143125"/>
                <a:gd name="connsiteX20" fmla="*/ 1030605 w 2933700"/>
                <a:gd name="connsiteY20" fmla="*/ 804863 h 2143125"/>
                <a:gd name="connsiteX21" fmla="*/ 1154430 w 2933700"/>
                <a:gd name="connsiteY21" fmla="*/ 666750 h 2143125"/>
                <a:gd name="connsiteX22" fmla="*/ 1575435 w 2933700"/>
                <a:gd name="connsiteY22" fmla="*/ 336233 h 2143125"/>
                <a:gd name="connsiteX23" fmla="*/ 2319338 w 2933700"/>
                <a:gd name="connsiteY23" fmla="*/ 202883 h 2143125"/>
                <a:gd name="connsiteX24" fmla="*/ 2394585 w 2933700"/>
                <a:gd name="connsiteY24" fmla="*/ 179070 h 2143125"/>
                <a:gd name="connsiteX25" fmla="*/ 2680335 w 2933700"/>
                <a:gd name="connsiteY25" fmla="*/ 0 h 2143125"/>
                <a:gd name="connsiteX26" fmla="*/ 2508885 w 2933700"/>
                <a:gd name="connsiteY26" fmla="*/ 246698 h 2143125"/>
                <a:gd name="connsiteX27" fmla="*/ 2937510 w 2933700"/>
                <a:gd name="connsiteY27" fmla="*/ 426720 h 2143125"/>
                <a:gd name="connsiteX28" fmla="*/ 2848928 w 2933700"/>
                <a:gd name="connsiteY28" fmla="*/ 536258 h 2143125"/>
                <a:gd name="connsiteX29" fmla="*/ 2841308 w 2933700"/>
                <a:gd name="connsiteY29" fmla="*/ 543878 h 2143125"/>
                <a:gd name="connsiteX30" fmla="*/ 2564130 w 2933700"/>
                <a:gd name="connsiteY30" fmla="*/ 565785 h 2143125"/>
                <a:gd name="connsiteX31" fmla="*/ 1969770 w 2933700"/>
                <a:gd name="connsiteY31" fmla="*/ 466725 h 2143125"/>
                <a:gd name="connsiteX32" fmla="*/ 1919288 w 2933700"/>
                <a:gd name="connsiteY32" fmla="*/ 428625 h 2143125"/>
                <a:gd name="connsiteX33" fmla="*/ 1864995 w 2933700"/>
                <a:gd name="connsiteY33" fmla="*/ 386715 h 2143125"/>
                <a:gd name="connsiteX34" fmla="*/ 1834515 w 2933700"/>
                <a:gd name="connsiteY34" fmla="*/ 447675 h 2143125"/>
                <a:gd name="connsiteX35" fmla="*/ 1772603 w 2933700"/>
                <a:gd name="connsiteY35" fmla="*/ 545783 h 2143125"/>
                <a:gd name="connsiteX36" fmla="*/ 1632585 w 2933700"/>
                <a:gd name="connsiteY36" fmla="*/ 627698 h 214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933700" h="2143125">
                  <a:moveTo>
                    <a:pt x="1632585" y="627698"/>
                  </a:moveTo>
                  <a:cubicBezTo>
                    <a:pt x="1691640" y="710565"/>
                    <a:pt x="1744980" y="786765"/>
                    <a:pt x="1799273" y="862013"/>
                  </a:cubicBezTo>
                  <a:cubicBezTo>
                    <a:pt x="1797367" y="864870"/>
                    <a:pt x="1795463" y="867728"/>
                    <a:pt x="1793558" y="870585"/>
                  </a:cubicBezTo>
                  <a:cubicBezTo>
                    <a:pt x="1710690" y="812483"/>
                    <a:pt x="1627823" y="754380"/>
                    <a:pt x="1544003" y="696278"/>
                  </a:cubicBezTo>
                  <a:cubicBezTo>
                    <a:pt x="1299210" y="894398"/>
                    <a:pt x="1087755" y="1122045"/>
                    <a:pt x="884873" y="1375410"/>
                  </a:cubicBezTo>
                  <a:cubicBezTo>
                    <a:pt x="967740" y="1400175"/>
                    <a:pt x="1044893" y="1423988"/>
                    <a:pt x="1129665" y="1448753"/>
                  </a:cubicBezTo>
                  <a:cubicBezTo>
                    <a:pt x="1045845" y="1486853"/>
                    <a:pt x="962025" y="1502093"/>
                    <a:pt x="877253" y="1500188"/>
                  </a:cubicBezTo>
                  <a:cubicBezTo>
                    <a:pt x="803910" y="1498283"/>
                    <a:pt x="762953" y="1527810"/>
                    <a:pt x="720090" y="1582103"/>
                  </a:cubicBezTo>
                  <a:cubicBezTo>
                    <a:pt x="578168" y="1763078"/>
                    <a:pt x="432435" y="1941195"/>
                    <a:pt x="285750" y="2118360"/>
                  </a:cubicBezTo>
                  <a:cubicBezTo>
                    <a:pt x="272415" y="2135505"/>
                    <a:pt x="244793" y="2148840"/>
                    <a:pt x="223838" y="2149793"/>
                  </a:cubicBezTo>
                  <a:cubicBezTo>
                    <a:pt x="151448" y="2153603"/>
                    <a:pt x="79058" y="2151698"/>
                    <a:pt x="0" y="2151698"/>
                  </a:cubicBezTo>
                  <a:cubicBezTo>
                    <a:pt x="20955" y="1952625"/>
                    <a:pt x="168593" y="1840230"/>
                    <a:pt x="267653" y="1696403"/>
                  </a:cubicBezTo>
                  <a:cubicBezTo>
                    <a:pt x="204788" y="1640205"/>
                    <a:pt x="141923" y="1583055"/>
                    <a:pt x="79058" y="1525905"/>
                  </a:cubicBezTo>
                  <a:cubicBezTo>
                    <a:pt x="80963" y="1524000"/>
                    <a:pt x="81915" y="1521143"/>
                    <a:pt x="83820" y="1519238"/>
                  </a:cubicBezTo>
                  <a:cubicBezTo>
                    <a:pt x="157163" y="1544955"/>
                    <a:pt x="230505" y="1568768"/>
                    <a:pt x="301943" y="1596390"/>
                  </a:cubicBezTo>
                  <a:cubicBezTo>
                    <a:pt x="333375" y="1608773"/>
                    <a:pt x="351473" y="1600200"/>
                    <a:pt x="371475" y="1575435"/>
                  </a:cubicBezTo>
                  <a:cubicBezTo>
                    <a:pt x="540068" y="1366838"/>
                    <a:pt x="709613" y="1159193"/>
                    <a:pt x="877253" y="949643"/>
                  </a:cubicBezTo>
                  <a:cubicBezTo>
                    <a:pt x="889635" y="933450"/>
                    <a:pt x="892493" y="905828"/>
                    <a:pt x="891540" y="883920"/>
                  </a:cubicBezTo>
                  <a:cubicBezTo>
                    <a:pt x="886778" y="741998"/>
                    <a:pt x="899160" y="657225"/>
                    <a:pt x="941070" y="572453"/>
                  </a:cubicBezTo>
                  <a:cubicBezTo>
                    <a:pt x="963930" y="646748"/>
                    <a:pt x="985838" y="721043"/>
                    <a:pt x="1008698" y="794385"/>
                  </a:cubicBezTo>
                  <a:cubicBezTo>
                    <a:pt x="1016318" y="798195"/>
                    <a:pt x="1022985" y="802005"/>
                    <a:pt x="1030605" y="804863"/>
                  </a:cubicBezTo>
                  <a:cubicBezTo>
                    <a:pt x="1071563" y="758190"/>
                    <a:pt x="1106805" y="705803"/>
                    <a:pt x="1154430" y="666750"/>
                  </a:cubicBezTo>
                  <a:cubicBezTo>
                    <a:pt x="1291590" y="553403"/>
                    <a:pt x="1428750" y="437198"/>
                    <a:pt x="1575435" y="336233"/>
                  </a:cubicBezTo>
                  <a:cubicBezTo>
                    <a:pt x="1800225" y="181928"/>
                    <a:pt x="2053590" y="146685"/>
                    <a:pt x="2319338" y="202883"/>
                  </a:cubicBezTo>
                  <a:cubicBezTo>
                    <a:pt x="2352675" y="209550"/>
                    <a:pt x="2372678" y="202883"/>
                    <a:pt x="2394585" y="179070"/>
                  </a:cubicBezTo>
                  <a:cubicBezTo>
                    <a:pt x="2473643" y="96203"/>
                    <a:pt x="2566988" y="36195"/>
                    <a:pt x="2680335" y="0"/>
                  </a:cubicBezTo>
                  <a:cubicBezTo>
                    <a:pt x="2622233" y="85725"/>
                    <a:pt x="2566035" y="165735"/>
                    <a:pt x="2508885" y="246698"/>
                  </a:cubicBezTo>
                  <a:cubicBezTo>
                    <a:pt x="2655570" y="308610"/>
                    <a:pt x="2794635" y="366713"/>
                    <a:pt x="2937510" y="426720"/>
                  </a:cubicBezTo>
                  <a:cubicBezTo>
                    <a:pt x="2904173" y="468630"/>
                    <a:pt x="2876550" y="501968"/>
                    <a:pt x="2848928" y="536258"/>
                  </a:cubicBezTo>
                  <a:cubicBezTo>
                    <a:pt x="2847023" y="539115"/>
                    <a:pt x="2844165" y="543878"/>
                    <a:pt x="2841308" y="543878"/>
                  </a:cubicBezTo>
                  <a:cubicBezTo>
                    <a:pt x="2747963" y="553403"/>
                    <a:pt x="2646045" y="591503"/>
                    <a:pt x="2564130" y="565785"/>
                  </a:cubicBezTo>
                  <a:cubicBezTo>
                    <a:pt x="2368868" y="503873"/>
                    <a:pt x="2176463" y="449580"/>
                    <a:pt x="1969770" y="466725"/>
                  </a:cubicBezTo>
                  <a:cubicBezTo>
                    <a:pt x="1937385" y="469583"/>
                    <a:pt x="1932623" y="448628"/>
                    <a:pt x="1919288" y="428625"/>
                  </a:cubicBezTo>
                  <a:cubicBezTo>
                    <a:pt x="1906905" y="410528"/>
                    <a:pt x="1883092" y="400050"/>
                    <a:pt x="1864995" y="386715"/>
                  </a:cubicBezTo>
                  <a:cubicBezTo>
                    <a:pt x="1854517" y="406718"/>
                    <a:pt x="1832610" y="428625"/>
                    <a:pt x="1834515" y="447675"/>
                  </a:cubicBezTo>
                  <a:cubicBezTo>
                    <a:pt x="1840230" y="501015"/>
                    <a:pt x="1818323" y="525780"/>
                    <a:pt x="1772603" y="545783"/>
                  </a:cubicBezTo>
                  <a:cubicBezTo>
                    <a:pt x="1725930" y="566738"/>
                    <a:pt x="1684020" y="597218"/>
                    <a:pt x="1632585" y="62769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B1BAAFAD-9BCC-42AA-AA0B-805BFDE869F0}"/>
                </a:ext>
              </a:extLst>
            </p:cNvPr>
            <p:cNvSpPr/>
            <p:nvPr/>
          </p:nvSpPr>
          <p:spPr>
            <a:xfrm>
              <a:off x="3650930" y="5086329"/>
              <a:ext cx="3800473" cy="1276344"/>
            </a:xfrm>
            <a:custGeom>
              <a:avLst/>
              <a:gdLst>
                <a:gd name="connsiteX0" fmla="*/ 3809048 w 3800475"/>
                <a:gd name="connsiteY0" fmla="*/ 420052 h 1276350"/>
                <a:gd name="connsiteX1" fmla="*/ 3714750 w 3800475"/>
                <a:gd name="connsiteY1" fmla="*/ 538163 h 1276350"/>
                <a:gd name="connsiteX2" fmla="*/ 3665220 w 3800475"/>
                <a:gd name="connsiteY2" fmla="*/ 551498 h 1276350"/>
                <a:gd name="connsiteX3" fmla="*/ 3414712 w 3800475"/>
                <a:gd name="connsiteY3" fmla="*/ 568643 h 1276350"/>
                <a:gd name="connsiteX4" fmla="*/ 3352800 w 3800475"/>
                <a:gd name="connsiteY4" fmla="*/ 610552 h 1276350"/>
                <a:gd name="connsiteX5" fmla="*/ 3405187 w 3800475"/>
                <a:gd name="connsiteY5" fmla="*/ 663893 h 1276350"/>
                <a:gd name="connsiteX6" fmla="*/ 3542348 w 3800475"/>
                <a:gd name="connsiteY6" fmla="*/ 725805 h 1276350"/>
                <a:gd name="connsiteX7" fmla="*/ 3400425 w 3800475"/>
                <a:gd name="connsiteY7" fmla="*/ 839152 h 1276350"/>
                <a:gd name="connsiteX8" fmla="*/ 3398520 w 3800475"/>
                <a:gd name="connsiteY8" fmla="*/ 825818 h 1276350"/>
                <a:gd name="connsiteX9" fmla="*/ 3325178 w 3800475"/>
                <a:gd name="connsiteY9" fmla="*/ 817245 h 1276350"/>
                <a:gd name="connsiteX10" fmla="*/ 2514600 w 3800475"/>
                <a:gd name="connsiteY10" fmla="*/ 978218 h 1276350"/>
                <a:gd name="connsiteX11" fmla="*/ 2433637 w 3800475"/>
                <a:gd name="connsiteY11" fmla="*/ 1037273 h 1276350"/>
                <a:gd name="connsiteX12" fmla="*/ 2232660 w 3800475"/>
                <a:gd name="connsiteY12" fmla="*/ 1278255 h 1276350"/>
                <a:gd name="connsiteX13" fmla="*/ 2298383 w 3800475"/>
                <a:gd name="connsiteY13" fmla="*/ 1033463 h 1276350"/>
                <a:gd name="connsiteX14" fmla="*/ 1860233 w 3800475"/>
                <a:gd name="connsiteY14" fmla="*/ 1079182 h 1276350"/>
                <a:gd name="connsiteX15" fmla="*/ 1305877 w 3800475"/>
                <a:gd name="connsiteY15" fmla="*/ 1028700 h 1276350"/>
                <a:gd name="connsiteX16" fmla="*/ 1234440 w 3800475"/>
                <a:gd name="connsiteY16" fmla="*/ 1055370 h 1276350"/>
                <a:gd name="connsiteX17" fmla="*/ 1020127 w 3800475"/>
                <a:gd name="connsiteY17" fmla="*/ 1263968 h 1276350"/>
                <a:gd name="connsiteX18" fmla="*/ 1138238 w 3800475"/>
                <a:gd name="connsiteY18" fmla="*/ 981075 h 1276350"/>
                <a:gd name="connsiteX19" fmla="*/ 1069658 w 3800475"/>
                <a:gd name="connsiteY19" fmla="*/ 951548 h 1276350"/>
                <a:gd name="connsiteX20" fmla="*/ 312420 w 3800475"/>
                <a:gd name="connsiteY20" fmla="*/ 222885 h 1276350"/>
                <a:gd name="connsiteX21" fmla="*/ 224790 w 3800475"/>
                <a:gd name="connsiteY21" fmla="*/ 180975 h 1276350"/>
                <a:gd name="connsiteX22" fmla="*/ 2857 w 3800475"/>
                <a:gd name="connsiteY22" fmla="*/ 199073 h 1276350"/>
                <a:gd name="connsiteX23" fmla="*/ 0 w 3800475"/>
                <a:gd name="connsiteY23" fmla="*/ 185738 h 1276350"/>
                <a:gd name="connsiteX24" fmla="*/ 238125 w 3800475"/>
                <a:gd name="connsiteY24" fmla="*/ 70485 h 1276350"/>
                <a:gd name="connsiteX25" fmla="*/ 217170 w 3800475"/>
                <a:gd name="connsiteY25" fmla="*/ 0 h 1276350"/>
                <a:gd name="connsiteX26" fmla="*/ 278130 w 3800475"/>
                <a:gd name="connsiteY26" fmla="*/ 16193 h 1276350"/>
                <a:gd name="connsiteX27" fmla="*/ 652463 w 3800475"/>
                <a:gd name="connsiteY27" fmla="*/ 273368 h 1276350"/>
                <a:gd name="connsiteX28" fmla="*/ 774383 w 3800475"/>
                <a:gd name="connsiteY28" fmla="*/ 410527 h 1276350"/>
                <a:gd name="connsiteX29" fmla="*/ 812483 w 3800475"/>
                <a:gd name="connsiteY29" fmla="*/ 378143 h 1276350"/>
                <a:gd name="connsiteX30" fmla="*/ 857250 w 3800475"/>
                <a:gd name="connsiteY30" fmla="*/ 407670 h 1276350"/>
                <a:gd name="connsiteX31" fmla="*/ 852488 w 3800475"/>
                <a:gd name="connsiteY31" fmla="*/ 522923 h 1276350"/>
                <a:gd name="connsiteX32" fmla="*/ 822960 w 3800475"/>
                <a:gd name="connsiteY32" fmla="*/ 536257 h 1276350"/>
                <a:gd name="connsiteX33" fmla="*/ 790575 w 3800475"/>
                <a:gd name="connsiteY33" fmla="*/ 580073 h 1276350"/>
                <a:gd name="connsiteX34" fmla="*/ 830580 w 3800475"/>
                <a:gd name="connsiteY34" fmla="*/ 621982 h 1276350"/>
                <a:gd name="connsiteX35" fmla="*/ 1015365 w 3800475"/>
                <a:gd name="connsiteY35" fmla="*/ 640080 h 1276350"/>
                <a:gd name="connsiteX36" fmla="*/ 1098233 w 3800475"/>
                <a:gd name="connsiteY36" fmla="*/ 659130 h 1276350"/>
                <a:gd name="connsiteX37" fmla="*/ 1759268 w 3800475"/>
                <a:gd name="connsiteY37" fmla="*/ 804863 h 1276350"/>
                <a:gd name="connsiteX38" fmla="*/ 1678305 w 3800475"/>
                <a:gd name="connsiteY38" fmla="*/ 599123 h 1276350"/>
                <a:gd name="connsiteX39" fmla="*/ 1689735 w 3800475"/>
                <a:gd name="connsiteY39" fmla="*/ 587693 h 1276350"/>
                <a:gd name="connsiteX40" fmla="*/ 1880235 w 3800475"/>
                <a:gd name="connsiteY40" fmla="*/ 760095 h 1276350"/>
                <a:gd name="connsiteX41" fmla="*/ 1974533 w 3800475"/>
                <a:gd name="connsiteY41" fmla="*/ 795338 h 1276350"/>
                <a:gd name="connsiteX42" fmla="*/ 2722245 w 3800475"/>
                <a:gd name="connsiteY42" fmla="*/ 653415 h 1276350"/>
                <a:gd name="connsiteX43" fmla="*/ 2762250 w 3800475"/>
                <a:gd name="connsiteY43" fmla="*/ 612457 h 1276350"/>
                <a:gd name="connsiteX44" fmla="*/ 2810828 w 3800475"/>
                <a:gd name="connsiteY44" fmla="*/ 377190 h 1276350"/>
                <a:gd name="connsiteX45" fmla="*/ 2869883 w 3800475"/>
                <a:gd name="connsiteY45" fmla="*/ 632460 h 1276350"/>
                <a:gd name="connsiteX46" fmla="*/ 3809048 w 3800475"/>
                <a:gd name="connsiteY46" fmla="*/ 420052 h 1276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800475" h="1276350">
                  <a:moveTo>
                    <a:pt x="3809048" y="420052"/>
                  </a:moveTo>
                  <a:cubicBezTo>
                    <a:pt x="3780473" y="457200"/>
                    <a:pt x="3749993" y="500063"/>
                    <a:pt x="3714750" y="538163"/>
                  </a:cubicBezTo>
                  <a:cubicBezTo>
                    <a:pt x="3705225" y="548640"/>
                    <a:pt x="3682365" y="550545"/>
                    <a:pt x="3665220" y="551498"/>
                  </a:cubicBezTo>
                  <a:cubicBezTo>
                    <a:pt x="3581400" y="557213"/>
                    <a:pt x="3497580" y="559118"/>
                    <a:pt x="3414712" y="568643"/>
                  </a:cubicBezTo>
                  <a:cubicBezTo>
                    <a:pt x="3392805" y="571500"/>
                    <a:pt x="3373755" y="596265"/>
                    <a:pt x="3352800" y="610552"/>
                  </a:cubicBezTo>
                  <a:cubicBezTo>
                    <a:pt x="3369945" y="628650"/>
                    <a:pt x="3384233" y="652463"/>
                    <a:pt x="3405187" y="663893"/>
                  </a:cubicBezTo>
                  <a:cubicBezTo>
                    <a:pt x="3446145" y="686752"/>
                    <a:pt x="3489960" y="702945"/>
                    <a:pt x="3542348" y="725805"/>
                  </a:cubicBezTo>
                  <a:cubicBezTo>
                    <a:pt x="3489960" y="767715"/>
                    <a:pt x="3445193" y="803910"/>
                    <a:pt x="3400425" y="839152"/>
                  </a:cubicBezTo>
                  <a:cubicBezTo>
                    <a:pt x="3399473" y="834390"/>
                    <a:pt x="3398520" y="830580"/>
                    <a:pt x="3398520" y="825818"/>
                  </a:cubicBezTo>
                  <a:cubicBezTo>
                    <a:pt x="3373755" y="822007"/>
                    <a:pt x="3348037" y="812482"/>
                    <a:pt x="3325178" y="817245"/>
                  </a:cubicBezTo>
                  <a:cubicBezTo>
                    <a:pt x="3054668" y="869632"/>
                    <a:pt x="2785110" y="924877"/>
                    <a:pt x="2514600" y="978218"/>
                  </a:cubicBezTo>
                  <a:cubicBezTo>
                    <a:pt x="2476500" y="985838"/>
                    <a:pt x="2450783" y="998220"/>
                    <a:pt x="2433637" y="1037273"/>
                  </a:cubicBezTo>
                  <a:cubicBezTo>
                    <a:pt x="2391728" y="1135380"/>
                    <a:pt x="2325053" y="1215390"/>
                    <a:pt x="2232660" y="1278255"/>
                  </a:cubicBezTo>
                  <a:cubicBezTo>
                    <a:pt x="2255520" y="1193482"/>
                    <a:pt x="2276475" y="1114425"/>
                    <a:pt x="2298383" y="1033463"/>
                  </a:cubicBezTo>
                  <a:cubicBezTo>
                    <a:pt x="2145030" y="1049655"/>
                    <a:pt x="2003108" y="1067752"/>
                    <a:pt x="1860233" y="1079182"/>
                  </a:cubicBezTo>
                  <a:cubicBezTo>
                    <a:pt x="1673543" y="1093470"/>
                    <a:pt x="1487805" y="1075373"/>
                    <a:pt x="1305877" y="1028700"/>
                  </a:cubicBezTo>
                  <a:cubicBezTo>
                    <a:pt x="1271588" y="1020127"/>
                    <a:pt x="1253490" y="1025843"/>
                    <a:pt x="1234440" y="1055370"/>
                  </a:cubicBezTo>
                  <a:cubicBezTo>
                    <a:pt x="1180148" y="1138238"/>
                    <a:pt x="1109663" y="1206818"/>
                    <a:pt x="1020127" y="1263968"/>
                  </a:cubicBezTo>
                  <a:cubicBezTo>
                    <a:pt x="1061085" y="1166813"/>
                    <a:pt x="1098233" y="1076325"/>
                    <a:pt x="1138238" y="981075"/>
                  </a:cubicBezTo>
                  <a:cubicBezTo>
                    <a:pt x="1108710" y="968693"/>
                    <a:pt x="1089660" y="960120"/>
                    <a:pt x="1069658" y="951548"/>
                  </a:cubicBezTo>
                  <a:cubicBezTo>
                    <a:pt x="726758" y="802005"/>
                    <a:pt x="479107" y="554355"/>
                    <a:pt x="312420" y="222885"/>
                  </a:cubicBezTo>
                  <a:cubicBezTo>
                    <a:pt x="290513" y="179070"/>
                    <a:pt x="268605" y="174307"/>
                    <a:pt x="224790" y="180975"/>
                  </a:cubicBezTo>
                  <a:cubicBezTo>
                    <a:pt x="151447" y="192405"/>
                    <a:pt x="77152" y="193357"/>
                    <a:pt x="2857" y="199073"/>
                  </a:cubicBezTo>
                  <a:cubicBezTo>
                    <a:pt x="1905" y="194310"/>
                    <a:pt x="952" y="190500"/>
                    <a:pt x="0" y="185738"/>
                  </a:cubicBezTo>
                  <a:cubicBezTo>
                    <a:pt x="78105" y="147638"/>
                    <a:pt x="157163" y="110490"/>
                    <a:pt x="238125" y="70485"/>
                  </a:cubicBezTo>
                  <a:cubicBezTo>
                    <a:pt x="231457" y="48577"/>
                    <a:pt x="226695" y="31432"/>
                    <a:pt x="217170" y="0"/>
                  </a:cubicBezTo>
                  <a:cubicBezTo>
                    <a:pt x="242888" y="6668"/>
                    <a:pt x="263842" y="6668"/>
                    <a:pt x="278130" y="16193"/>
                  </a:cubicBezTo>
                  <a:cubicBezTo>
                    <a:pt x="403860" y="100013"/>
                    <a:pt x="531495" y="182880"/>
                    <a:pt x="652463" y="273368"/>
                  </a:cubicBezTo>
                  <a:cubicBezTo>
                    <a:pt x="699135" y="308610"/>
                    <a:pt x="732472" y="361950"/>
                    <a:pt x="774383" y="410527"/>
                  </a:cubicBezTo>
                  <a:cubicBezTo>
                    <a:pt x="786765" y="400050"/>
                    <a:pt x="798195" y="390525"/>
                    <a:pt x="812483" y="378143"/>
                  </a:cubicBezTo>
                  <a:cubicBezTo>
                    <a:pt x="827722" y="387668"/>
                    <a:pt x="842963" y="397193"/>
                    <a:pt x="857250" y="407670"/>
                  </a:cubicBezTo>
                  <a:cubicBezTo>
                    <a:pt x="894397" y="433388"/>
                    <a:pt x="891540" y="500063"/>
                    <a:pt x="852488" y="522923"/>
                  </a:cubicBezTo>
                  <a:cubicBezTo>
                    <a:pt x="842963" y="528638"/>
                    <a:pt x="830580" y="529590"/>
                    <a:pt x="822960" y="536257"/>
                  </a:cubicBezTo>
                  <a:cubicBezTo>
                    <a:pt x="809625" y="549593"/>
                    <a:pt x="788670" y="567690"/>
                    <a:pt x="790575" y="580073"/>
                  </a:cubicBezTo>
                  <a:cubicBezTo>
                    <a:pt x="794385" y="597218"/>
                    <a:pt x="814388" y="619125"/>
                    <a:pt x="830580" y="621982"/>
                  </a:cubicBezTo>
                  <a:cubicBezTo>
                    <a:pt x="891540" y="631507"/>
                    <a:pt x="953452" y="633413"/>
                    <a:pt x="1015365" y="640080"/>
                  </a:cubicBezTo>
                  <a:cubicBezTo>
                    <a:pt x="1042988" y="642938"/>
                    <a:pt x="1073468" y="646748"/>
                    <a:pt x="1098233" y="659130"/>
                  </a:cubicBezTo>
                  <a:cubicBezTo>
                    <a:pt x="1303020" y="761048"/>
                    <a:pt x="1520190" y="805815"/>
                    <a:pt x="1759268" y="804863"/>
                  </a:cubicBezTo>
                  <a:cubicBezTo>
                    <a:pt x="1730693" y="731520"/>
                    <a:pt x="1704023" y="665798"/>
                    <a:pt x="1678305" y="599123"/>
                  </a:cubicBezTo>
                  <a:cubicBezTo>
                    <a:pt x="1682115" y="595313"/>
                    <a:pt x="1685925" y="591502"/>
                    <a:pt x="1689735" y="587693"/>
                  </a:cubicBezTo>
                  <a:cubicBezTo>
                    <a:pt x="1753552" y="644843"/>
                    <a:pt x="1820227" y="699135"/>
                    <a:pt x="1880235" y="760095"/>
                  </a:cubicBezTo>
                  <a:cubicBezTo>
                    <a:pt x="1908810" y="788670"/>
                    <a:pt x="1932623" y="802957"/>
                    <a:pt x="1974533" y="795338"/>
                  </a:cubicBezTo>
                  <a:cubicBezTo>
                    <a:pt x="2223135" y="746760"/>
                    <a:pt x="2472690" y="701993"/>
                    <a:pt x="2722245" y="653415"/>
                  </a:cubicBezTo>
                  <a:cubicBezTo>
                    <a:pt x="2738437" y="650557"/>
                    <a:pt x="2758440" y="628650"/>
                    <a:pt x="2762250" y="612457"/>
                  </a:cubicBezTo>
                  <a:cubicBezTo>
                    <a:pt x="2778443" y="536257"/>
                    <a:pt x="2789873" y="458152"/>
                    <a:pt x="2810828" y="377190"/>
                  </a:cubicBezTo>
                  <a:cubicBezTo>
                    <a:pt x="2829878" y="458152"/>
                    <a:pt x="2848928" y="539115"/>
                    <a:pt x="2869883" y="632460"/>
                  </a:cubicBezTo>
                  <a:cubicBezTo>
                    <a:pt x="3181350" y="561975"/>
                    <a:pt x="3494723" y="491490"/>
                    <a:pt x="3809048" y="42005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1C31ECC3-2B5B-43F3-98CC-7075155316DF}"/>
                </a:ext>
              </a:extLst>
            </p:cNvPr>
            <p:cNvSpPr/>
            <p:nvPr/>
          </p:nvSpPr>
          <p:spPr>
            <a:xfrm>
              <a:off x="6038846" y="4114783"/>
              <a:ext cx="2647949" cy="2524114"/>
            </a:xfrm>
            <a:custGeom>
              <a:avLst/>
              <a:gdLst>
                <a:gd name="connsiteX0" fmla="*/ 2568893 w 2647950"/>
                <a:gd name="connsiteY0" fmla="*/ 0 h 2524125"/>
                <a:gd name="connsiteX1" fmla="*/ 2534602 w 2647950"/>
                <a:gd name="connsiteY1" fmla="*/ 380047 h 2524125"/>
                <a:gd name="connsiteX2" fmla="*/ 2471738 w 2647950"/>
                <a:gd name="connsiteY2" fmla="*/ 478155 h 2524125"/>
                <a:gd name="connsiteX3" fmla="*/ 2648902 w 2647950"/>
                <a:gd name="connsiteY3" fmla="*/ 723900 h 2524125"/>
                <a:gd name="connsiteX4" fmla="*/ 2638425 w 2647950"/>
                <a:gd name="connsiteY4" fmla="*/ 732472 h 2524125"/>
                <a:gd name="connsiteX5" fmla="*/ 2394585 w 2647950"/>
                <a:gd name="connsiteY5" fmla="*/ 569595 h 2524125"/>
                <a:gd name="connsiteX6" fmla="*/ 2286000 w 2647950"/>
                <a:gd name="connsiteY6" fmla="*/ 702945 h 2524125"/>
                <a:gd name="connsiteX7" fmla="*/ 2227898 w 2647950"/>
                <a:gd name="connsiteY7" fmla="*/ 725805 h 2524125"/>
                <a:gd name="connsiteX8" fmla="*/ 2149793 w 2647950"/>
                <a:gd name="connsiteY8" fmla="*/ 741997 h 2524125"/>
                <a:gd name="connsiteX9" fmla="*/ 2174558 w 2647950"/>
                <a:gd name="connsiteY9" fmla="*/ 820103 h 2524125"/>
                <a:gd name="connsiteX10" fmla="*/ 2193608 w 2647950"/>
                <a:gd name="connsiteY10" fmla="*/ 820103 h 2524125"/>
                <a:gd name="connsiteX11" fmla="*/ 2137410 w 2647950"/>
                <a:gd name="connsiteY11" fmla="*/ 891540 h 2524125"/>
                <a:gd name="connsiteX12" fmla="*/ 1872615 w 2647950"/>
                <a:gd name="connsiteY12" fmla="*/ 1260157 h 2524125"/>
                <a:gd name="connsiteX13" fmla="*/ 1867852 w 2647950"/>
                <a:gd name="connsiteY13" fmla="*/ 1344930 h 2524125"/>
                <a:gd name="connsiteX14" fmla="*/ 1895475 w 2647950"/>
                <a:gd name="connsiteY14" fmla="*/ 1684973 h 2524125"/>
                <a:gd name="connsiteX15" fmla="*/ 1764030 w 2647950"/>
                <a:gd name="connsiteY15" fmla="*/ 1455420 h 2524125"/>
                <a:gd name="connsiteX16" fmla="*/ 1724978 w 2647950"/>
                <a:gd name="connsiteY16" fmla="*/ 1511618 h 2524125"/>
                <a:gd name="connsiteX17" fmla="*/ 1127760 w 2647950"/>
                <a:gd name="connsiteY17" fmla="*/ 2112645 h 2524125"/>
                <a:gd name="connsiteX18" fmla="*/ 1006793 w 2647950"/>
                <a:gd name="connsiteY18" fmla="*/ 2320290 h 2524125"/>
                <a:gd name="connsiteX19" fmla="*/ 971550 w 2647950"/>
                <a:gd name="connsiteY19" fmla="*/ 2527935 h 2524125"/>
                <a:gd name="connsiteX20" fmla="*/ 957263 w 2647950"/>
                <a:gd name="connsiteY20" fmla="*/ 2526983 h 2524125"/>
                <a:gd name="connsiteX21" fmla="*/ 882015 w 2647950"/>
                <a:gd name="connsiteY21" fmla="*/ 2235518 h 2524125"/>
                <a:gd name="connsiteX22" fmla="*/ 0 w 2647950"/>
                <a:gd name="connsiteY22" fmla="*/ 2178368 h 2524125"/>
                <a:gd name="connsiteX23" fmla="*/ 94297 w 2647950"/>
                <a:gd name="connsiteY23" fmla="*/ 2015490 h 2524125"/>
                <a:gd name="connsiteX24" fmla="*/ 134303 w 2647950"/>
                <a:gd name="connsiteY24" fmla="*/ 1993582 h 2524125"/>
                <a:gd name="connsiteX25" fmla="*/ 295275 w 2647950"/>
                <a:gd name="connsiteY25" fmla="*/ 1960245 h 2524125"/>
                <a:gd name="connsiteX26" fmla="*/ 397193 w 2647950"/>
                <a:gd name="connsiteY26" fmla="*/ 1982152 h 2524125"/>
                <a:gd name="connsiteX27" fmla="*/ 443865 w 2647950"/>
                <a:gd name="connsiteY27" fmla="*/ 1992630 h 2524125"/>
                <a:gd name="connsiteX28" fmla="*/ 1065848 w 2647950"/>
                <a:gd name="connsiteY28" fmla="*/ 1823085 h 2524125"/>
                <a:gd name="connsiteX29" fmla="*/ 1232535 w 2647950"/>
                <a:gd name="connsiteY29" fmla="*/ 1685925 h 2524125"/>
                <a:gd name="connsiteX30" fmla="*/ 1026795 w 2647950"/>
                <a:gd name="connsiteY30" fmla="*/ 1591627 h 2524125"/>
                <a:gd name="connsiteX31" fmla="*/ 1027747 w 2647950"/>
                <a:gd name="connsiteY31" fmla="*/ 1575435 h 2524125"/>
                <a:gd name="connsiteX32" fmla="*/ 1291590 w 2647950"/>
                <a:gd name="connsiteY32" fmla="*/ 1567815 h 2524125"/>
                <a:gd name="connsiteX33" fmla="*/ 1365885 w 2647950"/>
                <a:gd name="connsiteY33" fmla="*/ 1534477 h 2524125"/>
                <a:gd name="connsiteX34" fmla="*/ 1613535 w 2647950"/>
                <a:gd name="connsiteY34" fmla="*/ 1160145 h 2524125"/>
                <a:gd name="connsiteX35" fmla="*/ 1780223 w 2647950"/>
                <a:gd name="connsiteY35" fmla="*/ 903922 h 2524125"/>
                <a:gd name="connsiteX36" fmla="*/ 1786890 w 2647950"/>
                <a:gd name="connsiteY36" fmla="*/ 792480 h 2524125"/>
                <a:gd name="connsiteX37" fmla="*/ 1687830 w 2647950"/>
                <a:gd name="connsiteY37" fmla="*/ 607695 h 2524125"/>
                <a:gd name="connsiteX38" fmla="*/ 1893570 w 2647950"/>
                <a:gd name="connsiteY38" fmla="*/ 762953 h 2524125"/>
                <a:gd name="connsiteX39" fmla="*/ 1905952 w 2647950"/>
                <a:gd name="connsiteY39" fmla="*/ 739140 h 2524125"/>
                <a:gd name="connsiteX40" fmla="*/ 2421255 w 2647950"/>
                <a:gd name="connsiteY40" fmla="*/ 78105 h 2524125"/>
                <a:gd name="connsiteX41" fmla="*/ 2568893 w 2647950"/>
                <a:gd name="connsiteY41" fmla="*/ 0 h 252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647950" h="2524125">
                  <a:moveTo>
                    <a:pt x="2568893" y="0"/>
                  </a:moveTo>
                  <a:cubicBezTo>
                    <a:pt x="2557463" y="131445"/>
                    <a:pt x="2551748" y="256222"/>
                    <a:pt x="2534602" y="380047"/>
                  </a:cubicBezTo>
                  <a:cubicBezTo>
                    <a:pt x="2529840" y="415290"/>
                    <a:pt x="2492693" y="446722"/>
                    <a:pt x="2471738" y="478155"/>
                  </a:cubicBezTo>
                  <a:cubicBezTo>
                    <a:pt x="2530793" y="561022"/>
                    <a:pt x="2589848" y="641985"/>
                    <a:pt x="2648902" y="723900"/>
                  </a:cubicBezTo>
                  <a:cubicBezTo>
                    <a:pt x="2645093" y="726757"/>
                    <a:pt x="2642235" y="729615"/>
                    <a:pt x="2638425" y="732472"/>
                  </a:cubicBezTo>
                  <a:cubicBezTo>
                    <a:pt x="2559368" y="680085"/>
                    <a:pt x="2480310" y="626745"/>
                    <a:pt x="2394585" y="569595"/>
                  </a:cubicBezTo>
                  <a:cubicBezTo>
                    <a:pt x="2356485" y="617220"/>
                    <a:pt x="2323148" y="661988"/>
                    <a:pt x="2286000" y="702945"/>
                  </a:cubicBezTo>
                  <a:cubicBezTo>
                    <a:pt x="2273618" y="716280"/>
                    <a:pt x="2247900" y="721043"/>
                    <a:pt x="2227898" y="725805"/>
                  </a:cubicBezTo>
                  <a:cubicBezTo>
                    <a:pt x="2202180" y="732472"/>
                    <a:pt x="2175510" y="736282"/>
                    <a:pt x="2149793" y="741997"/>
                  </a:cubicBezTo>
                  <a:cubicBezTo>
                    <a:pt x="2158365" y="767715"/>
                    <a:pt x="2165985" y="794385"/>
                    <a:pt x="2174558" y="820103"/>
                  </a:cubicBezTo>
                  <a:cubicBezTo>
                    <a:pt x="2181225" y="820103"/>
                    <a:pt x="2186940" y="820103"/>
                    <a:pt x="2193608" y="820103"/>
                  </a:cubicBezTo>
                  <a:cubicBezTo>
                    <a:pt x="2174558" y="843915"/>
                    <a:pt x="2155508" y="866775"/>
                    <a:pt x="2137410" y="891540"/>
                  </a:cubicBezTo>
                  <a:cubicBezTo>
                    <a:pt x="2048827" y="1014413"/>
                    <a:pt x="1958340" y="1135380"/>
                    <a:pt x="1872615" y="1260157"/>
                  </a:cubicBezTo>
                  <a:cubicBezTo>
                    <a:pt x="1858327" y="1280160"/>
                    <a:pt x="1859280" y="1319213"/>
                    <a:pt x="1867852" y="1344930"/>
                  </a:cubicBezTo>
                  <a:cubicBezTo>
                    <a:pt x="1903095" y="1454468"/>
                    <a:pt x="1916430" y="1564957"/>
                    <a:pt x="1895475" y="1684973"/>
                  </a:cubicBezTo>
                  <a:cubicBezTo>
                    <a:pt x="1851660" y="1607820"/>
                    <a:pt x="1810702" y="1536382"/>
                    <a:pt x="1764030" y="1455420"/>
                  </a:cubicBezTo>
                  <a:cubicBezTo>
                    <a:pt x="1746885" y="1480185"/>
                    <a:pt x="1735455" y="1496377"/>
                    <a:pt x="1724978" y="1511618"/>
                  </a:cubicBezTo>
                  <a:cubicBezTo>
                    <a:pt x="1562100" y="1748790"/>
                    <a:pt x="1380173" y="1968818"/>
                    <a:pt x="1127760" y="2112645"/>
                  </a:cubicBezTo>
                  <a:cubicBezTo>
                    <a:pt x="1037272" y="2164080"/>
                    <a:pt x="996315" y="2214563"/>
                    <a:pt x="1006793" y="2320290"/>
                  </a:cubicBezTo>
                  <a:cubicBezTo>
                    <a:pt x="1013460" y="2387918"/>
                    <a:pt x="984885" y="2458402"/>
                    <a:pt x="971550" y="2527935"/>
                  </a:cubicBezTo>
                  <a:cubicBezTo>
                    <a:pt x="966788" y="2527935"/>
                    <a:pt x="962025" y="2526983"/>
                    <a:pt x="957263" y="2526983"/>
                  </a:cubicBezTo>
                  <a:cubicBezTo>
                    <a:pt x="932497" y="2430780"/>
                    <a:pt x="907732" y="2334577"/>
                    <a:pt x="882015" y="2235518"/>
                  </a:cubicBezTo>
                  <a:cubicBezTo>
                    <a:pt x="575310" y="2321243"/>
                    <a:pt x="287655" y="2267902"/>
                    <a:pt x="0" y="2178368"/>
                  </a:cubicBezTo>
                  <a:cubicBezTo>
                    <a:pt x="32385" y="2122170"/>
                    <a:pt x="60960" y="2067877"/>
                    <a:pt x="94297" y="2015490"/>
                  </a:cubicBezTo>
                  <a:cubicBezTo>
                    <a:pt x="101918" y="2004060"/>
                    <a:pt x="120015" y="1996440"/>
                    <a:pt x="134303" y="1993582"/>
                  </a:cubicBezTo>
                  <a:cubicBezTo>
                    <a:pt x="187643" y="1981200"/>
                    <a:pt x="240982" y="1969770"/>
                    <a:pt x="295275" y="1960245"/>
                  </a:cubicBezTo>
                  <a:cubicBezTo>
                    <a:pt x="331470" y="1953577"/>
                    <a:pt x="371475" y="1926907"/>
                    <a:pt x="397193" y="1982152"/>
                  </a:cubicBezTo>
                  <a:cubicBezTo>
                    <a:pt x="401003" y="1990725"/>
                    <a:pt x="427672" y="1990725"/>
                    <a:pt x="443865" y="1992630"/>
                  </a:cubicBezTo>
                  <a:cubicBezTo>
                    <a:pt x="674370" y="2021205"/>
                    <a:pt x="882968" y="1968818"/>
                    <a:pt x="1065848" y="1823085"/>
                  </a:cubicBezTo>
                  <a:cubicBezTo>
                    <a:pt x="1119188" y="1780223"/>
                    <a:pt x="1171575" y="1736407"/>
                    <a:pt x="1232535" y="1685925"/>
                  </a:cubicBezTo>
                  <a:cubicBezTo>
                    <a:pt x="1156335" y="1650682"/>
                    <a:pt x="1091565" y="1621155"/>
                    <a:pt x="1026795" y="1591627"/>
                  </a:cubicBezTo>
                  <a:cubicBezTo>
                    <a:pt x="1026795" y="1585913"/>
                    <a:pt x="1027747" y="1581150"/>
                    <a:pt x="1027747" y="1575435"/>
                  </a:cubicBezTo>
                  <a:cubicBezTo>
                    <a:pt x="1115378" y="1572577"/>
                    <a:pt x="1203007" y="1567815"/>
                    <a:pt x="1291590" y="1567815"/>
                  </a:cubicBezTo>
                  <a:cubicBezTo>
                    <a:pt x="1323975" y="1567815"/>
                    <a:pt x="1346835" y="1562100"/>
                    <a:pt x="1365885" y="1534477"/>
                  </a:cubicBezTo>
                  <a:cubicBezTo>
                    <a:pt x="1447800" y="1409700"/>
                    <a:pt x="1531620" y="1285875"/>
                    <a:pt x="1613535" y="1160145"/>
                  </a:cubicBezTo>
                  <a:cubicBezTo>
                    <a:pt x="1669732" y="1074420"/>
                    <a:pt x="1720215" y="985838"/>
                    <a:pt x="1780223" y="903922"/>
                  </a:cubicBezTo>
                  <a:cubicBezTo>
                    <a:pt x="1810702" y="862965"/>
                    <a:pt x="1813560" y="833438"/>
                    <a:pt x="1786890" y="792480"/>
                  </a:cubicBezTo>
                  <a:cubicBezTo>
                    <a:pt x="1749743" y="734378"/>
                    <a:pt x="1715453" y="675322"/>
                    <a:pt x="1687830" y="607695"/>
                  </a:cubicBezTo>
                  <a:cubicBezTo>
                    <a:pt x="1753552" y="657225"/>
                    <a:pt x="1819275" y="706755"/>
                    <a:pt x="1893570" y="762953"/>
                  </a:cubicBezTo>
                  <a:cubicBezTo>
                    <a:pt x="1897380" y="755332"/>
                    <a:pt x="1900238" y="745807"/>
                    <a:pt x="1905952" y="739140"/>
                  </a:cubicBezTo>
                  <a:cubicBezTo>
                    <a:pt x="2078355" y="519113"/>
                    <a:pt x="2252663" y="300038"/>
                    <a:pt x="2421255" y="78105"/>
                  </a:cubicBezTo>
                  <a:cubicBezTo>
                    <a:pt x="2456498" y="30480"/>
                    <a:pt x="2500313" y="13335"/>
                    <a:pt x="2568893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3D627C6-29B1-4BA9-AF13-317DBEF38644}"/>
                </a:ext>
              </a:extLst>
            </p:cNvPr>
            <p:cNvSpPr/>
            <p:nvPr/>
          </p:nvSpPr>
          <p:spPr>
            <a:xfrm>
              <a:off x="7942623" y="2347904"/>
              <a:ext cx="1228724" cy="3467084"/>
            </a:xfrm>
            <a:custGeom>
              <a:avLst/>
              <a:gdLst>
                <a:gd name="connsiteX0" fmla="*/ 500332 w 1228725"/>
                <a:gd name="connsiteY0" fmla="*/ 2669858 h 3467100"/>
                <a:gd name="connsiteX1" fmla="*/ 306022 w 1228725"/>
                <a:gd name="connsiteY1" fmla="*/ 2546033 h 3467100"/>
                <a:gd name="connsiteX2" fmla="*/ 309832 w 1228725"/>
                <a:gd name="connsiteY2" fmla="*/ 2537460 h 3467100"/>
                <a:gd name="connsiteX3" fmla="*/ 486997 w 1228725"/>
                <a:gd name="connsiteY3" fmla="*/ 2571750 h 3467100"/>
                <a:gd name="connsiteX4" fmla="*/ 598439 w 1228725"/>
                <a:gd name="connsiteY4" fmla="*/ 2510790 h 3467100"/>
                <a:gd name="connsiteX5" fmla="*/ 615584 w 1228725"/>
                <a:gd name="connsiteY5" fmla="*/ 2470785 h 3467100"/>
                <a:gd name="connsiteX6" fmla="*/ 723217 w 1228725"/>
                <a:gd name="connsiteY6" fmla="*/ 2551748 h 3467100"/>
                <a:gd name="connsiteX7" fmla="*/ 787034 w 1228725"/>
                <a:gd name="connsiteY7" fmla="*/ 2563178 h 3467100"/>
                <a:gd name="connsiteX8" fmla="*/ 788939 w 1228725"/>
                <a:gd name="connsiteY8" fmla="*/ 2494598 h 3467100"/>
                <a:gd name="connsiteX9" fmla="*/ 688927 w 1228725"/>
                <a:gd name="connsiteY9" fmla="*/ 2338388 h 3467100"/>
                <a:gd name="connsiteX10" fmla="*/ 664161 w 1228725"/>
                <a:gd name="connsiteY10" fmla="*/ 2223135 h 3467100"/>
                <a:gd name="connsiteX11" fmla="*/ 699404 w 1228725"/>
                <a:gd name="connsiteY11" fmla="*/ 1759268 h 3467100"/>
                <a:gd name="connsiteX12" fmla="*/ 694642 w 1228725"/>
                <a:gd name="connsiteY12" fmla="*/ 1709738 h 3467100"/>
                <a:gd name="connsiteX13" fmla="*/ 474614 w 1228725"/>
                <a:gd name="connsiteY13" fmla="*/ 1778318 h 3467100"/>
                <a:gd name="connsiteX14" fmla="*/ 466042 w 1228725"/>
                <a:gd name="connsiteY14" fmla="*/ 1767840 h 3467100"/>
                <a:gd name="connsiteX15" fmla="*/ 647969 w 1228725"/>
                <a:gd name="connsiteY15" fmla="*/ 1612582 h 3467100"/>
                <a:gd name="connsiteX16" fmla="*/ 684164 w 1228725"/>
                <a:gd name="connsiteY16" fmla="*/ 1525905 h 3467100"/>
                <a:gd name="connsiteX17" fmla="*/ 571769 w 1228725"/>
                <a:gd name="connsiteY17" fmla="*/ 918210 h 3467100"/>
                <a:gd name="connsiteX18" fmla="*/ 532717 w 1228725"/>
                <a:gd name="connsiteY18" fmla="*/ 658178 h 3467100"/>
                <a:gd name="connsiteX19" fmla="*/ 354599 w 1228725"/>
                <a:gd name="connsiteY19" fmla="*/ 787718 h 3467100"/>
                <a:gd name="connsiteX20" fmla="*/ 468899 w 1228725"/>
                <a:gd name="connsiteY20" fmla="*/ 549593 h 3467100"/>
                <a:gd name="connsiteX21" fmla="*/ 512714 w 1228725"/>
                <a:gd name="connsiteY21" fmla="*/ 391478 h 3467100"/>
                <a:gd name="connsiteX22" fmla="*/ 461279 w 1228725"/>
                <a:gd name="connsiteY22" fmla="*/ 0 h 3467100"/>
                <a:gd name="connsiteX23" fmla="*/ 644159 w 1228725"/>
                <a:gd name="connsiteY23" fmla="*/ 173355 h 3467100"/>
                <a:gd name="connsiteX24" fmla="*/ 807036 w 1228725"/>
                <a:gd name="connsiteY24" fmla="*/ 529590 h 3467100"/>
                <a:gd name="connsiteX25" fmla="*/ 850852 w 1228725"/>
                <a:gd name="connsiteY25" fmla="*/ 904875 h 3467100"/>
                <a:gd name="connsiteX26" fmla="*/ 901334 w 1228725"/>
                <a:gd name="connsiteY26" fmla="*/ 973455 h 3467100"/>
                <a:gd name="connsiteX27" fmla="*/ 1150889 w 1228725"/>
                <a:gd name="connsiteY27" fmla="*/ 1167765 h 3467100"/>
                <a:gd name="connsiteX28" fmla="*/ 900382 w 1228725"/>
                <a:gd name="connsiteY28" fmla="*/ 1110615 h 3467100"/>
                <a:gd name="connsiteX29" fmla="*/ 962294 w 1228725"/>
                <a:gd name="connsiteY29" fmla="*/ 1521143 h 3467100"/>
                <a:gd name="connsiteX30" fmla="*/ 962294 w 1228725"/>
                <a:gd name="connsiteY30" fmla="*/ 2110740 h 3467100"/>
                <a:gd name="connsiteX31" fmla="*/ 1012777 w 1228725"/>
                <a:gd name="connsiteY31" fmla="*/ 2206943 h 3467100"/>
                <a:gd name="connsiteX32" fmla="*/ 1237567 w 1228725"/>
                <a:gd name="connsiteY32" fmla="*/ 2343150 h 3467100"/>
                <a:gd name="connsiteX33" fmla="*/ 1229947 w 1228725"/>
                <a:gd name="connsiteY33" fmla="*/ 2354580 h 3467100"/>
                <a:gd name="connsiteX34" fmla="*/ 938482 w 1228725"/>
                <a:gd name="connsiteY34" fmla="*/ 2299335 h 3467100"/>
                <a:gd name="connsiteX35" fmla="*/ 907049 w 1228725"/>
                <a:gd name="connsiteY35" fmla="*/ 2440305 h 3467100"/>
                <a:gd name="connsiteX36" fmla="*/ 508904 w 1228725"/>
                <a:gd name="connsiteY36" fmla="*/ 3025140 h 3467100"/>
                <a:gd name="connsiteX37" fmla="*/ 360314 w 1228725"/>
                <a:gd name="connsiteY37" fmla="*/ 3124200 h 3467100"/>
                <a:gd name="connsiteX38" fmla="*/ 325072 w 1228725"/>
                <a:gd name="connsiteY38" fmla="*/ 3291840 h 3467100"/>
                <a:gd name="connsiteX39" fmla="*/ 252682 w 1228725"/>
                <a:gd name="connsiteY39" fmla="*/ 3473768 h 3467100"/>
                <a:gd name="connsiteX40" fmla="*/ 215534 w 1228725"/>
                <a:gd name="connsiteY40" fmla="*/ 3190875 h 3467100"/>
                <a:gd name="connsiteX41" fmla="*/ 46942 w 1228725"/>
                <a:gd name="connsiteY41" fmla="*/ 3258502 h 3467100"/>
                <a:gd name="connsiteX42" fmla="*/ 1222 w 1228725"/>
                <a:gd name="connsiteY42" fmla="*/ 3090863 h 3467100"/>
                <a:gd name="connsiteX43" fmla="*/ 96472 w 1228725"/>
                <a:gd name="connsiteY43" fmla="*/ 2937510 h 3467100"/>
                <a:gd name="connsiteX44" fmla="*/ 424132 w 1228725"/>
                <a:gd name="connsiteY44" fmla="*/ 2740343 h 3467100"/>
                <a:gd name="connsiteX45" fmla="*/ 500332 w 1228725"/>
                <a:gd name="connsiteY45" fmla="*/ 2669858 h 346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28725" h="3467100">
                  <a:moveTo>
                    <a:pt x="500332" y="2669858"/>
                  </a:moveTo>
                  <a:cubicBezTo>
                    <a:pt x="430799" y="2626043"/>
                    <a:pt x="368886" y="2586038"/>
                    <a:pt x="306022" y="2546033"/>
                  </a:cubicBezTo>
                  <a:cubicBezTo>
                    <a:pt x="306974" y="2543175"/>
                    <a:pt x="307927" y="2540318"/>
                    <a:pt x="309832" y="2537460"/>
                  </a:cubicBezTo>
                  <a:cubicBezTo>
                    <a:pt x="368886" y="2548890"/>
                    <a:pt x="427942" y="2560320"/>
                    <a:pt x="486997" y="2571750"/>
                  </a:cubicBezTo>
                  <a:cubicBezTo>
                    <a:pt x="568911" y="2586990"/>
                    <a:pt x="568911" y="2586990"/>
                    <a:pt x="598439" y="2510790"/>
                  </a:cubicBezTo>
                  <a:cubicBezTo>
                    <a:pt x="603202" y="2499360"/>
                    <a:pt x="607964" y="2488883"/>
                    <a:pt x="615584" y="2470785"/>
                  </a:cubicBezTo>
                  <a:cubicBezTo>
                    <a:pt x="653684" y="2500313"/>
                    <a:pt x="686069" y="2529840"/>
                    <a:pt x="723217" y="2551748"/>
                  </a:cubicBezTo>
                  <a:cubicBezTo>
                    <a:pt x="740361" y="2562225"/>
                    <a:pt x="765127" y="2559368"/>
                    <a:pt x="787034" y="2563178"/>
                  </a:cubicBezTo>
                  <a:cubicBezTo>
                    <a:pt x="787986" y="2540318"/>
                    <a:pt x="797511" y="2512695"/>
                    <a:pt x="788939" y="2494598"/>
                  </a:cubicBezTo>
                  <a:cubicBezTo>
                    <a:pt x="760364" y="2440305"/>
                    <a:pt x="727979" y="2385060"/>
                    <a:pt x="688927" y="2338388"/>
                  </a:cubicBezTo>
                  <a:cubicBezTo>
                    <a:pt x="658447" y="2301240"/>
                    <a:pt x="660352" y="2265998"/>
                    <a:pt x="664161" y="2223135"/>
                  </a:cubicBezTo>
                  <a:cubicBezTo>
                    <a:pt x="678449" y="2068830"/>
                    <a:pt x="687974" y="1914525"/>
                    <a:pt x="699404" y="1759268"/>
                  </a:cubicBezTo>
                  <a:cubicBezTo>
                    <a:pt x="700357" y="1744980"/>
                    <a:pt x="696547" y="1730693"/>
                    <a:pt x="694642" y="1709738"/>
                  </a:cubicBezTo>
                  <a:cubicBezTo>
                    <a:pt x="618442" y="1733550"/>
                    <a:pt x="546052" y="1755457"/>
                    <a:pt x="474614" y="1778318"/>
                  </a:cubicBezTo>
                  <a:cubicBezTo>
                    <a:pt x="471757" y="1774507"/>
                    <a:pt x="468899" y="1770698"/>
                    <a:pt x="466042" y="1767840"/>
                  </a:cubicBezTo>
                  <a:cubicBezTo>
                    <a:pt x="526049" y="1715453"/>
                    <a:pt x="585104" y="1661160"/>
                    <a:pt x="647969" y="1612582"/>
                  </a:cubicBezTo>
                  <a:cubicBezTo>
                    <a:pt x="680354" y="1587818"/>
                    <a:pt x="691784" y="1564957"/>
                    <a:pt x="684164" y="1525905"/>
                  </a:cubicBezTo>
                  <a:cubicBezTo>
                    <a:pt x="645111" y="1323023"/>
                    <a:pt x="607964" y="1121093"/>
                    <a:pt x="571769" y="918210"/>
                  </a:cubicBezTo>
                  <a:cubicBezTo>
                    <a:pt x="557482" y="836295"/>
                    <a:pt x="547004" y="752475"/>
                    <a:pt x="532717" y="658178"/>
                  </a:cubicBezTo>
                  <a:cubicBezTo>
                    <a:pt x="472709" y="701993"/>
                    <a:pt x="416511" y="742950"/>
                    <a:pt x="354599" y="787718"/>
                  </a:cubicBezTo>
                  <a:cubicBezTo>
                    <a:pt x="371744" y="695325"/>
                    <a:pt x="409844" y="615315"/>
                    <a:pt x="468899" y="549593"/>
                  </a:cubicBezTo>
                  <a:cubicBezTo>
                    <a:pt x="512714" y="501015"/>
                    <a:pt x="523192" y="454343"/>
                    <a:pt x="512714" y="391478"/>
                  </a:cubicBezTo>
                  <a:cubicBezTo>
                    <a:pt x="491759" y="265747"/>
                    <a:pt x="478424" y="139065"/>
                    <a:pt x="461279" y="0"/>
                  </a:cubicBezTo>
                  <a:cubicBezTo>
                    <a:pt x="526049" y="61913"/>
                    <a:pt x="580342" y="122872"/>
                    <a:pt x="644159" y="173355"/>
                  </a:cubicBezTo>
                  <a:cubicBezTo>
                    <a:pt x="760364" y="265747"/>
                    <a:pt x="803227" y="383857"/>
                    <a:pt x="807036" y="529590"/>
                  </a:cubicBezTo>
                  <a:cubicBezTo>
                    <a:pt x="809894" y="654368"/>
                    <a:pt x="835611" y="779145"/>
                    <a:pt x="850852" y="904875"/>
                  </a:cubicBezTo>
                  <a:cubicBezTo>
                    <a:pt x="854661" y="938213"/>
                    <a:pt x="867997" y="959168"/>
                    <a:pt x="901334" y="973455"/>
                  </a:cubicBezTo>
                  <a:cubicBezTo>
                    <a:pt x="998489" y="1016318"/>
                    <a:pt x="1081357" y="1079182"/>
                    <a:pt x="1150889" y="1167765"/>
                  </a:cubicBezTo>
                  <a:cubicBezTo>
                    <a:pt x="1064211" y="1147763"/>
                    <a:pt x="983249" y="1129665"/>
                    <a:pt x="900382" y="1110615"/>
                  </a:cubicBezTo>
                  <a:cubicBezTo>
                    <a:pt x="922289" y="1255395"/>
                    <a:pt x="944197" y="1387793"/>
                    <a:pt x="962294" y="1521143"/>
                  </a:cubicBezTo>
                  <a:cubicBezTo>
                    <a:pt x="988011" y="1717357"/>
                    <a:pt x="987059" y="1914525"/>
                    <a:pt x="962294" y="2110740"/>
                  </a:cubicBezTo>
                  <a:cubicBezTo>
                    <a:pt x="956579" y="2157413"/>
                    <a:pt x="963247" y="2183130"/>
                    <a:pt x="1012777" y="2206943"/>
                  </a:cubicBezTo>
                  <a:cubicBezTo>
                    <a:pt x="1091834" y="2245043"/>
                    <a:pt x="1163272" y="2297430"/>
                    <a:pt x="1237567" y="2343150"/>
                  </a:cubicBezTo>
                  <a:cubicBezTo>
                    <a:pt x="1234709" y="2346960"/>
                    <a:pt x="1232804" y="2350770"/>
                    <a:pt x="1229947" y="2354580"/>
                  </a:cubicBezTo>
                  <a:cubicBezTo>
                    <a:pt x="1133744" y="2336483"/>
                    <a:pt x="1037542" y="2317433"/>
                    <a:pt x="938482" y="2299335"/>
                  </a:cubicBezTo>
                  <a:cubicBezTo>
                    <a:pt x="927052" y="2351723"/>
                    <a:pt x="914669" y="2395538"/>
                    <a:pt x="907049" y="2440305"/>
                  </a:cubicBezTo>
                  <a:cubicBezTo>
                    <a:pt x="865139" y="2696528"/>
                    <a:pt x="717502" y="2882265"/>
                    <a:pt x="508904" y="3025140"/>
                  </a:cubicBezTo>
                  <a:cubicBezTo>
                    <a:pt x="459374" y="3059430"/>
                    <a:pt x="391747" y="3078480"/>
                    <a:pt x="360314" y="3124200"/>
                  </a:cubicBezTo>
                  <a:cubicBezTo>
                    <a:pt x="329834" y="3167063"/>
                    <a:pt x="340311" y="3235643"/>
                    <a:pt x="325072" y="3291840"/>
                  </a:cubicBezTo>
                  <a:cubicBezTo>
                    <a:pt x="308879" y="3354705"/>
                    <a:pt x="284114" y="3414713"/>
                    <a:pt x="252682" y="3473768"/>
                  </a:cubicBezTo>
                  <a:cubicBezTo>
                    <a:pt x="240299" y="3381375"/>
                    <a:pt x="227917" y="3289935"/>
                    <a:pt x="215534" y="3190875"/>
                  </a:cubicBezTo>
                  <a:cubicBezTo>
                    <a:pt x="152669" y="3216593"/>
                    <a:pt x="99329" y="3237548"/>
                    <a:pt x="46942" y="3258502"/>
                  </a:cubicBezTo>
                  <a:cubicBezTo>
                    <a:pt x="30749" y="3199448"/>
                    <a:pt x="15509" y="3145155"/>
                    <a:pt x="1222" y="3090863"/>
                  </a:cubicBezTo>
                  <a:cubicBezTo>
                    <a:pt x="-9256" y="3050858"/>
                    <a:pt x="49799" y="2965133"/>
                    <a:pt x="96472" y="2937510"/>
                  </a:cubicBezTo>
                  <a:cubicBezTo>
                    <a:pt x="206961" y="2873693"/>
                    <a:pt x="315547" y="2807970"/>
                    <a:pt x="424132" y="2740343"/>
                  </a:cubicBezTo>
                  <a:cubicBezTo>
                    <a:pt x="448897" y="2724150"/>
                    <a:pt x="470804" y="2697480"/>
                    <a:pt x="500332" y="2669858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8C18F67-E3DE-4C6E-B88D-27962C4D6BBD}"/>
                </a:ext>
              </a:extLst>
            </p:cNvPr>
            <p:cNvSpPr/>
            <p:nvPr/>
          </p:nvSpPr>
          <p:spPr>
            <a:xfrm>
              <a:off x="7343770" y="1090610"/>
              <a:ext cx="1857374" cy="2324089"/>
            </a:xfrm>
            <a:custGeom>
              <a:avLst/>
              <a:gdLst>
                <a:gd name="connsiteX0" fmla="*/ 1001077 w 1857375"/>
                <a:gd name="connsiteY0" fmla="*/ 461010 h 2324100"/>
                <a:gd name="connsiteX1" fmla="*/ 768668 w 1857375"/>
                <a:gd name="connsiteY1" fmla="*/ 581978 h 2324100"/>
                <a:gd name="connsiteX2" fmla="*/ 908685 w 1857375"/>
                <a:gd name="connsiteY2" fmla="*/ 701040 h 2324100"/>
                <a:gd name="connsiteX3" fmla="*/ 1510665 w 1857375"/>
                <a:gd name="connsiteY3" fmla="*/ 1252538 h 2324100"/>
                <a:gd name="connsiteX4" fmla="*/ 1589723 w 1857375"/>
                <a:gd name="connsiteY4" fmla="*/ 1264920 h 2324100"/>
                <a:gd name="connsiteX5" fmla="*/ 1854518 w 1857375"/>
                <a:gd name="connsiteY5" fmla="*/ 1168718 h 2324100"/>
                <a:gd name="connsiteX6" fmla="*/ 1861185 w 1857375"/>
                <a:gd name="connsiteY6" fmla="*/ 1185863 h 2324100"/>
                <a:gd name="connsiteX7" fmla="*/ 1636395 w 1857375"/>
                <a:gd name="connsiteY7" fmla="*/ 1371600 h 2324100"/>
                <a:gd name="connsiteX8" fmla="*/ 1638300 w 1857375"/>
                <a:gd name="connsiteY8" fmla="*/ 1389698 h 2324100"/>
                <a:gd name="connsiteX9" fmla="*/ 1781175 w 1857375"/>
                <a:gd name="connsiteY9" fmla="*/ 2056448 h 2324100"/>
                <a:gd name="connsiteX10" fmla="*/ 1736407 w 1857375"/>
                <a:gd name="connsiteY10" fmla="*/ 2327910 h 2324100"/>
                <a:gd name="connsiteX11" fmla="*/ 1510665 w 1857375"/>
                <a:gd name="connsiteY11" fmla="*/ 2185035 h 2324100"/>
                <a:gd name="connsiteX12" fmla="*/ 1492568 w 1857375"/>
                <a:gd name="connsiteY12" fmla="*/ 2123123 h 2324100"/>
                <a:gd name="connsiteX13" fmla="*/ 1514475 w 1857375"/>
                <a:gd name="connsiteY13" fmla="*/ 1967865 h 2324100"/>
                <a:gd name="connsiteX14" fmla="*/ 1465898 w 1857375"/>
                <a:gd name="connsiteY14" fmla="*/ 1959293 h 2324100"/>
                <a:gd name="connsiteX15" fmla="*/ 1482090 w 1857375"/>
                <a:gd name="connsiteY15" fmla="*/ 1855470 h 2324100"/>
                <a:gd name="connsiteX16" fmla="*/ 1517332 w 1857375"/>
                <a:gd name="connsiteY16" fmla="*/ 1785938 h 2324100"/>
                <a:gd name="connsiteX17" fmla="*/ 1447800 w 1857375"/>
                <a:gd name="connsiteY17" fmla="*/ 1599248 h 2324100"/>
                <a:gd name="connsiteX18" fmla="*/ 1024890 w 1857375"/>
                <a:gd name="connsiteY18" fmla="*/ 1155383 h 2324100"/>
                <a:gd name="connsiteX19" fmla="*/ 912495 w 1857375"/>
                <a:gd name="connsiteY19" fmla="*/ 1396365 h 2324100"/>
                <a:gd name="connsiteX20" fmla="*/ 911543 w 1857375"/>
                <a:gd name="connsiteY20" fmla="*/ 1116330 h 2324100"/>
                <a:gd name="connsiteX21" fmla="*/ 892493 w 1857375"/>
                <a:gd name="connsiteY21" fmla="*/ 1055370 h 2324100"/>
                <a:gd name="connsiteX22" fmla="*/ 223838 w 1857375"/>
                <a:gd name="connsiteY22" fmla="*/ 497205 h 2324100"/>
                <a:gd name="connsiteX23" fmla="*/ 200025 w 1857375"/>
                <a:gd name="connsiteY23" fmla="*/ 485775 h 2324100"/>
                <a:gd name="connsiteX24" fmla="*/ 163830 w 1857375"/>
                <a:gd name="connsiteY24" fmla="*/ 699135 h 2324100"/>
                <a:gd name="connsiteX25" fmla="*/ 75247 w 1857375"/>
                <a:gd name="connsiteY25" fmla="*/ 447675 h 2324100"/>
                <a:gd name="connsiteX26" fmla="*/ 14288 w 1857375"/>
                <a:gd name="connsiteY26" fmla="*/ 328613 h 2324100"/>
                <a:gd name="connsiteX27" fmla="*/ 0 w 1857375"/>
                <a:gd name="connsiteY27" fmla="*/ 307658 h 2324100"/>
                <a:gd name="connsiteX28" fmla="*/ 22860 w 1857375"/>
                <a:gd name="connsiteY28" fmla="*/ 0 h 2324100"/>
                <a:gd name="connsiteX29" fmla="*/ 92393 w 1857375"/>
                <a:gd name="connsiteY29" fmla="*/ 39052 h 2324100"/>
                <a:gd name="connsiteX30" fmla="*/ 596265 w 1857375"/>
                <a:gd name="connsiteY30" fmla="*/ 443865 h 2324100"/>
                <a:gd name="connsiteX31" fmla="*/ 689610 w 1857375"/>
                <a:gd name="connsiteY31" fmla="*/ 466725 h 2324100"/>
                <a:gd name="connsiteX32" fmla="*/ 1001077 w 1857375"/>
                <a:gd name="connsiteY32" fmla="*/ 461010 h 232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857375" h="2324100">
                  <a:moveTo>
                    <a:pt x="1001077" y="461010"/>
                  </a:moveTo>
                  <a:cubicBezTo>
                    <a:pt x="919163" y="503872"/>
                    <a:pt x="847725" y="541020"/>
                    <a:pt x="768668" y="581978"/>
                  </a:cubicBezTo>
                  <a:cubicBezTo>
                    <a:pt x="820102" y="625793"/>
                    <a:pt x="865823" y="661988"/>
                    <a:pt x="908685" y="701040"/>
                  </a:cubicBezTo>
                  <a:cubicBezTo>
                    <a:pt x="1109663" y="883920"/>
                    <a:pt x="1311593" y="1066800"/>
                    <a:pt x="1510665" y="1252538"/>
                  </a:cubicBezTo>
                  <a:cubicBezTo>
                    <a:pt x="1538288" y="1278255"/>
                    <a:pt x="1555432" y="1280160"/>
                    <a:pt x="1589723" y="1264920"/>
                  </a:cubicBezTo>
                  <a:cubicBezTo>
                    <a:pt x="1676400" y="1228725"/>
                    <a:pt x="1765935" y="1200150"/>
                    <a:pt x="1854518" y="1168718"/>
                  </a:cubicBezTo>
                  <a:cubicBezTo>
                    <a:pt x="1856423" y="1174433"/>
                    <a:pt x="1859280" y="1180148"/>
                    <a:pt x="1861185" y="1185863"/>
                  </a:cubicBezTo>
                  <a:cubicBezTo>
                    <a:pt x="1784985" y="1248728"/>
                    <a:pt x="1708785" y="1311593"/>
                    <a:pt x="1636395" y="1371600"/>
                  </a:cubicBezTo>
                  <a:cubicBezTo>
                    <a:pt x="1637348" y="1383030"/>
                    <a:pt x="1636395" y="1387793"/>
                    <a:pt x="1638300" y="1389698"/>
                  </a:cubicBezTo>
                  <a:cubicBezTo>
                    <a:pt x="1814513" y="1584960"/>
                    <a:pt x="1811655" y="1818323"/>
                    <a:pt x="1781175" y="2056448"/>
                  </a:cubicBezTo>
                  <a:cubicBezTo>
                    <a:pt x="1769745" y="2147888"/>
                    <a:pt x="1751648" y="2239328"/>
                    <a:pt x="1736407" y="2327910"/>
                  </a:cubicBezTo>
                  <a:cubicBezTo>
                    <a:pt x="1657350" y="2278380"/>
                    <a:pt x="1582102" y="2234565"/>
                    <a:pt x="1510665" y="2185035"/>
                  </a:cubicBezTo>
                  <a:cubicBezTo>
                    <a:pt x="1496377" y="2175510"/>
                    <a:pt x="1490663" y="2144078"/>
                    <a:pt x="1492568" y="2123123"/>
                  </a:cubicBezTo>
                  <a:cubicBezTo>
                    <a:pt x="1496377" y="2072640"/>
                    <a:pt x="1506855" y="2022157"/>
                    <a:pt x="1514475" y="1967865"/>
                  </a:cubicBezTo>
                  <a:cubicBezTo>
                    <a:pt x="1495425" y="1964055"/>
                    <a:pt x="1481138" y="1962150"/>
                    <a:pt x="1465898" y="1959293"/>
                  </a:cubicBezTo>
                  <a:cubicBezTo>
                    <a:pt x="1443990" y="1934528"/>
                    <a:pt x="1452563" y="1868805"/>
                    <a:pt x="1482090" y="1855470"/>
                  </a:cubicBezTo>
                  <a:cubicBezTo>
                    <a:pt x="1515427" y="1840230"/>
                    <a:pt x="1520190" y="1818323"/>
                    <a:pt x="1517332" y="1785938"/>
                  </a:cubicBezTo>
                  <a:cubicBezTo>
                    <a:pt x="1511618" y="1716405"/>
                    <a:pt x="1496377" y="1650682"/>
                    <a:pt x="1447800" y="1599248"/>
                  </a:cubicBezTo>
                  <a:cubicBezTo>
                    <a:pt x="1310640" y="1453515"/>
                    <a:pt x="1171575" y="1308735"/>
                    <a:pt x="1024890" y="1155383"/>
                  </a:cubicBezTo>
                  <a:cubicBezTo>
                    <a:pt x="983932" y="1243013"/>
                    <a:pt x="950595" y="1314450"/>
                    <a:pt x="912495" y="1396365"/>
                  </a:cubicBezTo>
                  <a:cubicBezTo>
                    <a:pt x="912495" y="1295400"/>
                    <a:pt x="913448" y="1205865"/>
                    <a:pt x="911543" y="1116330"/>
                  </a:cubicBezTo>
                  <a:cubicBezTo>
                    <a:pt x="911543" y="1095375"/>
                    <a:pt x="906780" y="1066800"/>
                    <a:pt x="892493" y="1055370"/>
                  </a:cubicBezTo>
                  <a:cubicBezTo>
                    <a:pt x="670560" y="867728"/>
                    <a:pt x="446722" y="682943"/>
                    <a:pt x="223838" y="497205"/>
                  </a:cubicBezTo>
                  <a:cubicBezTo>
                    <a:pt x="220028" y="493395"/>
                    <a:pt x="214313" y="492442"/>
                    <a:pt x="200025" y="485775"/>
                  </a:cubicBezTo>
                  <a:cubicBezTo>
                    <a:pt x="188595" y="556260"/>
                    <a:pt x="177165" y="622935"/>
                    <a:pt x="163830" y="699135"/>
                  </a:cubicBezTo>
                  <a:cubicBezTo>
                    <a:pt x="110490" y="619125"/>
                    <a:pt x="86678" y="535305"/>
                    <a:pt x="75247" y="447675"/>
                  </a:cubicBezTo>
                  <a:cubicBezTo>
                    <a:pt x="68580" y="399097"/>
                    <a:pt x="64770" y="353378"/>
                    <a:pt x="14288" y="328613"/>
                  </a:cubicBezTo>
                  <a:cubicBezTo>
                    <a:pt x="7620" y="325755"/>
                    <a:pt x="0" y="314325"/>
                    <a:pt x="0" y="307658"/>
                  </a:cubicBezTo>
                  <a:cubicBezTo>
                    <a:pt x="6668" y="209550"/>
                    <a:pt x="14288" y="112395"/>
                    <a:pt x="22860" y="0"/>
                  </a:cubicBezTo>
                  <a:cubicBezTo>
                    <a:pt x="51435" y="16192"/>
                    <a:pt x="74295" y="24765"/>
                    <a:pt x="92393" y="39052"/>
                  </a:cubicBezTo>
                  <a:cubicBezTo>
                    <a:pt x="260985" y="173355"/>
                    <a:pt x="429578" y="307658"/>
                    <a:pt x="596265" y="443865"/>
                  </a:cubicBezTo>
                  <a:cubicBezTo>
                    <a:pt x="626745" y="468630"/>
                    <a:pt x="652463" y="476250"/>
                    <a:pt x="689610" y="466725"/>
                  </a:cubicBezTo>
                  <a:cubicBezTo>
                    <a:pt x="791527" y="441960"/>
                    <a:pt x="891540" y="440055"/>
                    <a:pt x="1001077" y="46101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76A24C0-AFCD-4151-AAA8-AC7AC511FD60}"/>
                </a:ext>
              </a:extLst>
            </p:cNvPr>
            <p:cNvSpPr/>
            <p:nvPr/>
          </p:nvSpPr>
          <p:spPr>
            <a:xfrm>
              <a:off x="8893487" y="3510900"/>
              <a:ext cx="381000" cy="333374"/>
            </a:xfrm>
            <a:custGeom>
              <a:avLst/>
              <a:gdLst>
                <a:gd name="connsiteX0" fmla="*/ 134302 w 381000"/>
                <a:gd name="connsiteY0" fmla="*/ 127635 h 333375"/>
                <a:gd name="connsiteX1" fmla="*/ 64770 w 381000"/>
                <a:gd name="connsiteY1" fmla="*/ 340995 h 333375"/>
                <a:gd name="connsiteX2" fmla="*/ 55245 w 381000"/>
                <a:gd name="connsiteY2" fmla="*/ 340995 h 333375"/>
                <a:gd name="connsiteX3" fmla="*/ 0 w 381000"/>
                <a:gd name="connsiteY3" fmla="*/ 0 h 333375"/>
                <a:gd name="connsiteX4" fmla="*/ 124777 w 381000"/>
                <a:gd name="connsiteY4" fmla="*/ 29528 h 333375"/>
                <a:gd name="connsiteX5" fmla="*/ 381952 w 381000"/>
                <a:gd name="connsiteY5" fmla="*/ 286703 h 333375"/>
                <a:gd name="connsiteX6" fmla="*/ 134302 w 381000"/>
                <a:gd name="connsiteY6" fmla="*/ 127635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0" h="333375">
                  <a:moveTo>
                    <a:pt x="134302" y="127635"/>
                  </a:moveTo>
                  <a:cubicBezTo>
                    <a:pt x="108585" y="206692"/>
                    <a:pt x="86677" y="274320"/>
                    <a:pt x="64770" y="340995"/>
                  </a:cubicBezTo>
                  <a:cubicBezTo>
                    <a:pt x="61913" y="340995"/>
                    <a:pt x="58102" y="340995"/>
                    <a:pt x="55245" y="340995"/>
                  </a:cubicBezTo>
                  <a:cubicBezTo>
                    <a:pt x="37147" y="230505"/>
                    <a:pt x="19050" y="120015"/>
                    <a:pt x="0" y="0"/>
                  </a:cubicBezTo>
                  <a:cubicBezTo>
                    <a:pt x="44768" y="11430"/>
                    <a:pt x="83820" y="25717"/>
                    <a:pt x="124777" y="29528"/>
                  </a:cubicBezTo>
                  <a:cubicBezTo>
                    <a:pt x="276225" y="45720"/>
                    <a:pt x="325755" y="162878"/>
                    <a:pt x="381952" y="286703"/>
                  </a:cubicBezTo>
                  <a:cubicBezTo>
                    <a:pt x="295275" y="231457"/>
                    <a:pt x="217170" y="181928"/>
                    <a:pt x="134302" y="12763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E85322F-17B9-446C-B1DD-DB774DB71240}"/>
                </a:ext>
              </a:extLst>
            </p:cNvPr>
            <p:cNvSpPr/>
            <p:nvPr/>
          </p:nvSpPr>
          <p:spPr>
            <a:xfrm>
              <a:off x="6901810" y="1081982"/>
              <a:ext cx="342900" cy="247648"/>
            </a:xfrm>
            <a:custGeom>
              <a:avLst/>
              <a:gdLst>
                <a:gd name="connsiteX0" fmla="*/ 2857 w 342900"/>
                <a:gd name="connsiteY0" fmla="*/ 1007 h 247650"/>
                <a:gd name="connsiteX1" fmla="*/ 246697 w 342900"/>
                <a:gd name="connsiteY1" fmla="*/ 55 h 247650"/>
                <a:gd name="connsiteX2" fmla="*/ 294322 w 342900"/>
                <a:gd name="connsiteY2" fmla="*/ 38155 h 247650"/>
                <a:gd name="connsiteX3" fmla="*/ 348615 w 342900"/>
                <a:gd name="connsiteY3" fmla="*/ 250562 h 247650"/>
                <a:gd name="connsiteX4" fmla="*/ 0 w 342900"/>
                <a:gd name="connsiteY4" fmla="*/ 17200 h 247650"/>
                <a:gd name="connsiteX5" fmla="*/ 2857 w 342900"/>
                <a:gd name="connsiteY5" fmla="*/ 1007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900" h="247650">
                  <a:moveTo>
                    <a:pt x="2857" y="1007"/>
                  </a:moveTo>
                  <a:cubicBezTo>
                    <a:pt x="83820" y="1007"/>
                    <a:pt x="165735" y="1960"/>
                    <a:pt x="246697" y="55"/>
                  </a:cubicBezTo>
                  <a:cubicBezTo>
                    <a:pt x="275272" y="-898"/>
                    <a:pt x="287655" y="10532"/>
                    <a:pt x="294322" y="38155"/>
                  </a:cubicBezTo>
                  <a:cubicBezTo>
                    <a:pt x="309563" y="106735"/>
                    <a:pt x="328613" y="174362"/>
                    <a:pt x="348615" y="250562"/>
                  </a:cubicBezTo>
                  <a:cubicBezTo>
                    <a:pt x="227647" y="169600"/>
                    <a:pt x="113347" y="93400"/>
                    <a:pt x="0" y="17200"/>
                  </a:cubicBezTo>
                  <a:cubicBezTo>
                    <a:pt x="953" y="11485"/>
                    <a:pt x="1905" y="5770"/>
                    <a:pt x="2857" y="100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B4540C6-C5D8-4745-AC12-76A3EAF2E99E}"/>
                </a:ext>
              </a:extLst>
            </p:cNvPr>
            <p:cNvSpPr/>
            <p:nvPr/>
          </p:nvSpPr>
          <p:spPr>
            <a:xfrm>
              <a:off x="3713796" y="2481745"/>
              <a:ext cx="409575" cy="209548"/>
            </a:xfrm>
            <a:custGeom>
              <a:avLst/>
              <a:gdLst>
                <a:gd name="connsiteX0" fmla="*/ 407670 w 409575"/>
                <a:gd name="connsiteY0" fmla="*/ 180482 h 209550"/>
                <a:gd name="connsiteX1" fmla="*/ 121920 w 409575"/>
                <a:gd name="connsiteY1" fmla="*/ 60467 h 209550"/>
                <a:gd name="connsiteX2" fmla="*/ 13335 w 409575"/>
                <a:gd name="connsiteY2" fmla="*/ 212867 h 209550"/>
                <a:gd name="connsiteX3" fmla="*/ 0 w 409575"/>
                <a:gd name="connsiteY3" fmla="*/ 69992 h 209550"/>
                <a:gd name="connsiteX4" fmla="*/ 16192 w 409575"/>
                <a:gd name="connsiteY4" fmla="*/ 45227 h 209550"/>
                <a:gd name="connsiteX5" fmla="*/ 31432 w 409575"/>
                <a:gd name="connsiteY5" fmla="*/ 40465 h 209550"/>
                <a:gd name="connsiteX6" fmla="*/ 331470 w 409575"/>
                <a:gd name="connsiteY6" fmla="*/ 96662 h 209550"/>
                <a:gd name="connsiteX7" fmla="*/ 413385 w 409575"/>
                <a:gd name="connsiteY7" fmla="*/ 168100 h 209550"/>
                <a:gd name="connsiteX8" fmla="*/ 407670 w 409575"/>
                <a:gd name="connsiteY8" fmla="*/ 180482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9575" h="209550">
                  <a:moveTo>
                    <a:pt x="407670" y="180482"/>
                  </a:moveTo>
                  <a:cubicBezTo>
                    <a:pt x="314325" y="141430"/>
                    <a:pt x="220980" y="102377"/>
                    <a:pt x="121920" y="60467"/>
                  </a:cubicBezTo>
                  <a:cubicBezTo>
                    <a:pt x="90488" y="105235"/>
                    <a:pt x="56198" y="151907"/>
                    <a:pt x="13335" y="212867"/>
                  </a:cubicBezTo>
                  <a:cubicBezTo>
                    <a:pt x="7620" y="156670"/>
                    <a:pt x="2857" y="112855"/>
                    <a:pt x="0" y="69992"/>
                  </a:cubicBezTo>
                  <a:cubicBezTo>
                    <a:pt x="0" y="62372"/>
                    <a:pt x="9525" y="52847"/>
                    <a:pt x="16192" y="45227"/>
                  </a:cubicBezTo>
                  <a:cubicBezTo>
                    <a:pt x="19050" y="41417"/>
                    <a:pt x="26670" y="42370"/>
                    <a:pt x="31432" y="40465"/>
                  </a:cubicBezTo>
                  <a:cubicBezTo>
                    <a:pt x="145732" y="-18590"/>
                    <a:pt x="248602" y="-23353"/>
                    <a:pt x="331470" y="96662"/>
                  </a:cubicBezTo>
                  <a:cubicBezTo>
                    <a:pt x="351473" y="125237"/>
                    <a:pt x="385763" y="144287"/>
                    <a:pt x="413385" y="168100"/>
                  </a:cubicBezTo>
                  <a:cubicBezTo>
                    <a:pt x="411480" y="171910"/>
                    <a:pt x="409575" y="175720"/>
                    <a:pt x="407670" y="18048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8D25D9D-10F5-4A06-9353-41490FA5CA21}"/>
                </a:ext>
              </a:extLst>
            </p:cNvPr>
            <p:cNvSpPr/>
            <p:nvPr/>
          </p:nvSpPr>
          <p:spPr>
            <a:xfrm>
              <a:off x="3124197" y="2632698"/>
              <a:ext cx="266700" cy="304799"/>
            </a:xfrm>
            <a:custGeom>
              <a:avLst/>
              <a:gdLst>
                <a:gd name="connsiteX0" fmla="*/ 269558 w 266700"/>
                <a:gd name="connsiteY0" fmla="*/ 305753 h 304800"/>
                <a:gd name="connsiteX1" fmla="*/ 150495 w 266700"/>
                <a:gd name="connsiteY1" fmla="*/ 286703 h 304800"/>
                <a:gd name="connsiteX2" fmla="*/ 131445 w 266700"/>
                <a:gd name="connsiteY2" fmla="*/ 175260 h 304800"/>
                <a:gd name="connsiteX3" fmla="*/ 0 w 266700"/>
                <a:gd name="connsiteY3" fmla="*/ 0 h 304800"/>
                <a:gd name="connsiteX4" fmla="*/ 228600 w 266700"/>
                <a:gd name="connsiteY4" fmla="*/ 121920 h 304800"/>
                <a:gd name="connsiteX5" fmla="*/ 249555 w 266700"/>
                <a:gd name="connsiteY5" fmla="*/ 155258 h 304800"/>
                <a:gd name="connsiteX6" fmla="*/ 269558 w 266700"/>
                <a:gd name="connsiteY6" fmla="*/ 305753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700" h="304800">
                  <a:moveTo>
                    <a:pt x="269558" y="305753"/>
                  </a:moveTo>
                  <a:cubicBezTo>
                    <a:pt x="227648" y="299085"/>
                    <a:pt x="192405" y="293370"/>
                    <a:pt x="150495" y="286703"/>
                  </a:cubicBezTo>
                  <a:cubicBezTo>
                    <a:pt x="188595" y="238125"/>
                    <a:pt x="163830" y="208597"/>
                    <a:pt x="131445" y="175260"/>
                  </a:cubicBezTo>
                  <a:cubicBezTo>
                    <a:pt x="80963" y="121920"/>
                    <a:pt x="38100" y="62865"/>
                    <a:pt x="0" y="0"/>
                  </a:cubicBezTo>
                  <a:cubicBezTo>
                    <a:pt x="76200" y="40005"/>
                    <a:pt x="152400" y="80010"/>
                    <a:pt x="228600" y="121920"/>
                  </a:cubicBezTo>
                  <a:cubicBezTo>
                    <a:pt x="239077" y="127635"/>
                    <a:pt x="246698" y="142875"/>
                    <a:pt x="249555" y="155258"/>
                  </a:cubicBezTo>
                  <a:cubicBezTo>
                    <a:pt x="256223" y="201930"/>
                    <a:pt x="261938" y="248603"/>
                    <a:pt x="269558" y="30575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A9E4E48-D3F1-4C19-82CE-1D340D4AE168}"/>
                </a:ext>
              </a:extLst>
            </p:cNvPr>
            <p:cNvSpPr/>
            <p:nvPr/>
          </p:nvSpPr>
          <p:spPr>
            <a:xfrm>
              <a:off x="5316853" y="5386364"/>
              <a:ext cx="152400" cy="285748"/>
            </a:xfrm>
            <a:custGeom>
              <a:avLst/>
              <a:gdLst>
                <a:gd name="connsiteX0" fmla="*/ 91440 w 152400"/>
                <a:gd name="connsiteY0" fmla="*/ 288607 h 285750"/>
                <a:gd name="connsiteX1" fmla="*/ 0 w 152400"/>
                <a:gd name="connsiteY1" fmla="*/ 234315 h 285750"/>
                <a:gd name="connsiteX2" fmla="*/ 146685 w 152400"/>
                <a:gd name="connsiteY2" fmla="*/ 0 h 285750"/>
                <a:gd name="connsiteX3" fmla="*/ 156210 w 152400"/>
                <a:gd name="connsiteY3" fmla="*/ 2857 h 285750"/>
                <a:gd name="connsiteX4" fmla="*/ 91440 w 152400"/>
                <a:gd name="connsiteY4" fmla="*/ 288607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285750">
                  <a:moveTo>
                    <a:pt x="91440" y="288607"/>
                  </a:moveTo>
                  <a:cubicBezTo>
                    <a:pt x="53340" y="265748"/>
                    <a:pt x="26670" y="250507"/>
                    <a:pt x="0" y="234315"/>
                  </a:cubicBezTo>
                  <a:cubicBezTo>
                    <a:pt x="48577" y="156210"/>
                    <a:pt x="97155" y="78105"/>
                    <a:pt x="146685" y="0"/>
                  </a:cubicBezTo>
                  <a:cubicBezTo>
                    <a:pt x="149542" y="952"/>
                    <a:pt x="153352" y="1905"/>
                    <a:pt x="156210" y="2857"/>
                  </a:cubicBezTo>
                  <a:cubicBezTo>
                    <a:pt x="135255" y="96202"/>
                    <a:pt x="114300" y="188595"/>
                    <a:pt x="91440" y="288607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557FC81F-9D09-47AD-93E3-55A41740AF70}"/>
                </a:ext>
              </a:extLst>
            </p:cNvPr>
            <p:cNvSpPr/>
            <p:nvPr/>
          </p:nvSpPr>
          <p:spPr>
            <a:xfrm>
              <a:off x="5565455" y="6190268"/>
              <a:ext cx="200025" cy="209548"/>
            </a:xfrm>
            <a:custGeom>
              <a:avLst/>
              <a:gdLst>
                <a:gd name="connsiteX0" fmla="*/ 201930 w 200025"/>
                <a:gd name="connsiteY0" fmla="*/ 0 h 209550"/>
                <a:gd name="connsiteX1" fmla="*/ 9525 w 200025"/>
                <a:gd name="connsiteY1" fmla="*/ 218122 h 209550"/>
                <a:gd name="connsiteX2" fmla="*/ 0 w 200025"/>
                <a:gd name="connsiteY2" fmla="*/ 210502 h 209550"/>
                <a:gd name="connsiteX3" fmla="*/ 69533 w 200025"/>
                <a:gd name="connsiteY3" fmla="*/ 35242 h 209550"/>
                <a:gd name="connsiteX4" fmla="*/ 115253 w 200025"/>
                <a:gd name="connsiteY4" fmla="*/ 8572 h 209550"/>
                <a:gd name="connsiteX5" fmla="*/ 201930 w 200025"/>
                <a:gd name="connsiteY5" fmla="*/ 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025" h="209550">
                  <a:moveTo>
                    <a:pt x="201930" y="0"/>
                  </a:moveTo>
                  <a:cubicBezTo>
                    <a:pt x="131445" y="80010"/>
                    <a:pt x="70485" y="148590"/>
                    <a:pt x="9525" y="218122"/>
                  </a:cubicBezTo>
                  <a:cubicBezTo>
                    <a:pt x="6668" y="215265"/>
                    <a:pt x="2858" y="213360"/>
                    <a:pt x="0" y="210502"/>
                  </a:cubicBezTo>
                  <a:cubicBezTo>
                    <a:pt x="22860" y="152400"/>
                    <a:pt x="42863" y="92392"/>
                    <a:pt x="69533" y="35242"/>
                  </a:cubicBezTo>
                  <a:cubicBezTo>
                    <a:pt x="75248" y="21907"/>
                    <a:pt x="98108" y="12382"/>
                    <a:pt x="115253" y="8572"/>
                  </a:cubicBezTo>
                  <a:cubicBezTo>
                    <a:pt x="136208" y="2857"/>
                    <a:pt x="160973" y="3810"/>
                    <a:pt x="20193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26B0BFB1-E483-410B-90B9-D55AEC1CE444}"/>
                </a:ext>
              </a:extLst>
            </p:cNvPr>
            <p:cNvSpPr/>
            <p:nvPr/>
          </p:nvSpPr>
          <p:spPr>
            <a:xfrm>
              <a:off x="7433308" y="5222533"/>
              <a:ext cx="104775" cy="219074"/>
            </a:xfrm>
            <a:custGeom>
              <a:avLst/>
              <a:gdLst>
                <a:gd name="connsiteX0" fmla="*/ 60008 w 104775"/>
                <a:gd name="connsiteY0" fmla="*/ 213360 h 219075"/>
                <a:gd name="connsiteX1" fmla="*/ 0 w 104775"/>
                <a:gd name="connsiteY1" fmla="*/ 5715 h 219075"/>
                <a:gd name="connsiteX2" fmla="*/ 7620 w 104775"/>
                <a:gd name="connsiteY2" fmla="*/ 0 h 219075"/>
                <a:gd name="connsiteX3" fmla="*/ 102870 w 104775"/>
                <a:gd name="connsiteY3" fmla="*/ 130493 h 219075"/>
                <a:gd name="connsiteX4" fmla="*/ 76200 w 104775"/>
                <a:gd name="connsiteY4" fmla="*/ 219075 h 219075"/>
                <a:gd name="connsiteX5" fmla="*/ 60008 w 104775"/>
                <a:gd name="connsiteY5" fmla="*/ 21336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219075">
                  <a:moveTo>
                    <a:pt x="60008" y="213360"/>
                  </a:moveTo>
                  <a:cubicBezTo>
                    <a:pt x="40005" y="143828"/>
                    <a:pt x="20003" y="74295"/>
                    <a:pt x="0" y="5715"/>
                  </a:cubicBezTo>
                  <a:cubicBezTo>
                    <a:pt x="2858" y="3810"/>
                    <a:pt x="5715" y="1905"/>
                    <a:pt x="7620" y="0"/>
                  </a:cubicBezTo>
                  <a:cubicBezTo>
                    <a:pt x="40958" y="42863"/>
                    <a:pt x="80963" y="82868"/>
                    <a:pt x="102870" y="130493"/>
                  </a:cubicBezTo>
                  <a:cubicBezTo>
                    <a:pt x="112395" y="151448"/>
                    <a:pt x="85725" y="189548"/>
                    <a:pt x="76200" y="219075"/>
                  </a:cubicBezTo>
                  <a:cubicBezTo>
                    <a:pt x="70485" y="217170"/>
                    <a:pt x="64770" y="215265"/>
                    <a:pt x="60008" y="21336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189AB7D0-D40C-4FF1-BEDB-DCC2A0CE2F06}"/>
                </a:ext>
              </a:extLst>
            </p:cNvPr>
            <p:cNvSpPr/>
            <p:nvPr/>
          </p:nvSpPr>
          <p:spPr>
            <a:xfrm>
              <a:off x="8340088" y="3909041"/>
              <a:ext cx="171449" cy="85724"/>
            </a:xfrm>
            <a:custGeom>
              <a:avLst/>
              <a:gdLst>
                <a:gd name="connsiteX0" fmla="*/ 125730 w 171450"/>
                <a:gd name="connsiteY0" fmla="*/ 94297 h 85725"/>
                <a:gd name="connsiteX1" fmla="*/ 0 w 171450"/>
                <a:gd name="connsiteY1" fmla="*/ 7620 h 85725"/>
                <a:gd name="connsiteX2" fmla="*/ 3810 w 171450"/>
                <a:gd name="connsiteY2" fmla="*/ 0 h 85725"/>
                <a:gd name="connsiteX3" fmla="*/ 177165 w 171450"/>
                <a:gd name="connsiteY3" fmla="*/ 48578 h 85725"/>
                <a:gd name="connsiteX4" fmla="*/ 125730 w 171450"/>
                <a:gd name="connsiteY4" fmla="*/ 94297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85725">
                  <a:moveTo>
                    <a:pt x="125730" y="94297"/>
                  </a:moveTo>
                  <a:cubicBezTo>
                    <a:pt x="81915" y="64770"/>
                    <a:pt x="40958" y="36195"/>
                    <a:pt x="0" y="7620"/>
                  </a:cubicBezTo>
                  <a:cubicBezTo>
                    <a:pt x="953" y="4763"/>
                    <a:pt x="2858" y="2858"/>
                    <a:pt x="3810" y="0"/>
                  </a:cubicBezTo>
                  <a:cubicBezTo>
                    <a:pt x="58103" y="15240"/>
                    <a:pt x="113348" y="30480"/>
                    <a:pt x="177165" y="48578"/>
                  </a:cubicBezTo>
                  <a:cubicBezTo>
                    <a:pt x="154305" y="68580"/>
                    <a:pt x="140970" y="80963"/>
                    <a:pt x="125730" y="94297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692207E1-1D15-47EF-9AA8-BF980CB155D5}"/>
                </a:ext>
              </a:extLst>
            </p:cNvPr>
            <p:cNvSpPr/>
            <p:nvPr/>
          </p:nvSpPr>
          <p:spPr>
            <a:xfrm>
              <a:off x="5774056" y="6168390"/>
              <a:ext cx="114300" cy="66675"/>
            </a:xfrm>
            <a:custGeom>
              <a:avLst/>
              <a:gdLst>
                <a:gd name="connsiteX0" fmla="*/ 0 w 114300"/>
                <a:gd name="connsiteY0" fmla="*/ 18098 h 66675"/>
                <a:gd name="connsiteX1" fmla="*/ 115252 w 114300"/>
                <a:gd name="connsiteY1" fmla="*/ 0 h 66675"/>
                <a:gd name="connsiteX2" fmla="*/ 100013 w 114300"/>
                <a:gd name="connsiteY2" fmla="*/ 68580 h 66675"/>
                <a:gd name="connsiteX3" fmla="*/ 0 w 114300"/>
                <a:gd name="connsiteY3" fmla="*/ 28575 h 66675"/>
                <a:gd name="connsiteX4" fmla="*/ 0 w 114300"/>
                <a:gd name="connsiteY4" fmla="*/ 1809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0" y="18098"/>
                  </a:moveTo>
                  <a:cubicBezTo>
                    <a:pt x="35242" y="12383"/>
                    <a:pt x="71438" y="6668"/>
                    <a:pt x="115252" y="0"/>
                  </a:cubicBezTo>
                  <a:cubicBezTo>
                    <a:pt x="109538" y="24765"/>
                    <a:pt x="105727" y="43815"/>
                    <a:pt x="100013" y="68580"/>
                  </a:cubicBezTo>
                  <a:cubicBezTo>
                    <a:pt x="62865" y="53340"/>
                    <a:pt x="31432" y="40958"/>
                    <a:pt x="0" y="28575"/>
                  </a:cubicBezTo>
                  <a:cubicBezTo>
                    <a:pt x="0" y="24765"/>
                    <a:pt x="0" y="20955"/>
                    <a:pt x="0" y="1809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0362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442CD5-E887-4BC0-A447-2C9BD87CCF6D}"/>
              </a:ext>
            </a:extLst>
          </p:cNvPr>
          <p:cNvSpPr txBox="1"/>
          <p:nvPr/>
        </p:nvSpPr>
        <p:spPr>
          <a:xfrm>
            <a:off x="5534884" y="4963505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Infographic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394B8-D000-46B0-9445-98439961DF22}"/>
              </a:ext>
            </a:extLst>
          </p:cNvPr>
          <p:cNvSpPr txBox="1"/>
          <p:nvPr/>
        </p:nvSpPr>
        <p:spPr>
          <a:xfrm>
            <a:off x="5529088" y="5843549"/>
            <a:ext cx="6163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093671C-EA9C-4CF1-88BA-0F7E430C1E34}"/>
              </a:ext>
            </a:extLst>
          </p:cNvPr>
          <p:cNvGrpSpPr/>
          <p:nvPr/>
        </p:nvGrpSpPr>
        <p:grpSpPr>
          <a:xfrm flipH="1">
            <a:off x="5657461" y="4905890"/>
            <a:ext cx="3320717" cy="57615"/>
            <a:chOff x="6295030" y="4235115"/>
            <a:chExt cx="3565836" cy="14460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15FE2D8-DA25-4E73-9CD3-5D1F376E0CF0}"/>
                </a:ext>
              </a:extLst>
            </p:cNvPr>
            <p:cNvSpPr/>
            <p:nvPr/>
          </p:nvSpPr>
          <p:spPr>
            <a:xfrm>
              <a:off x="6295030" y="4235116"/>
              <a:ext cx="1188612" cy="14437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742CA8E-BA2E-4A0B-8AE3-7CEED706E90B}"/>
                </a:ext>
              </a:extLst>
            </p:cNvPr>
            <p:cNvSpPr/>
            <p:nvPr/>
          </p:nvSpPr>
          <p:spPr>
            <a:xfrm>
              <a:off x="7483642" y="4235337"/>
              <a:ext cx="1188612" cy="14437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8AB5CE2-E6C4-4B44-AE19-248FB95BE118}"/>
                </a:ext>
              </a:extLst>
            </p:cNvPr>
            <p:cNvSpPr/>
            <p:nvPr/>
          </p:nvSpPr>
          <p:spPr>
            <a:xfrm>
              <a:off x="8672254" y="4235115"/>
              <a:ext cx="1188612" cy="1443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Graphic 17">
            <a:extLst>
              <a:ext uri="{FF2B5EF4-FFF2-40B4-BE49-F238E27FC236}">
                <a16:creationId xmlns:a16="http://schemas.microsoft.com/office/drawing/2014/main" id="{82137B9F-CE7D-41B0-B35D-8142DF927E01}"/>
              </a:ext>
            </a:extLst>
          </p:cNvPr>
          <p:cNvSpPr/>
          <p:nvPr/>
        </p:nvSpPr>
        <p:spPr>
          <a:xfrm>
            <a:off x="9795348" y="3429000"/>
            <a:ext cx="1834843" cy="2232252"/>
          </a:xfrm>
          <a:custGeom>
            <a:avLst/>
            <a:gdLst>
              <a:gd name="connsiteX0" fmla="*/ 4840178 w 5631734"/>
              <a:gd name="connsiteY0" fmla="*/ 6430223 h 6851511"/>
              <a:gd name="connsiteX1" fmla="*/ 4986162 w 5631734"/>
              <a:gd name="connsiteY1" fmla="*/ 6122035 h 6851511"/>
              <a:gd name="connsiteX2" fmla="*/ 5180807 w 5631734"/>
              <a:gd name="connsiteY2" fmla="*/ 5985783 h 6851511"/>
              <a:gd name="connsiteX3" fmla="*/ 5204164 w 5631734"/>
              <a:gd name="connsiteY3" fmla="*/ 5789191 h 6851511"/>
              <a:gd name="connsiteX4" fmla="*/ 5300838 w 5631734"/>
              <a:gd name="connsiteY4" fmla="*/ 5677595 h 6851511"/>
              <a:gd name="connsiteX5" fmla="*/ 5161991 w 5631734"/>
              <a:gd name="connsiteY5" fmla="*/ 5607522 h 6851511"/>
              <a:gd name="connsiteX6" fmla="*/ 5086080 w 5631734"/>
              <a:gd name="connsiteY6" fmla="*/ 5589356 h 6851511"/>
              <a:gd name="connsiteX7" fmla="*/ 4345130 w 5631734"/>
              <a:gd name="connsiteY7" fmla="*/ 5255863 h 6851511"/>
              <a:gd name="connsiteX8" fmla="*/ 3964923 w 5631734"/>
              <a:gd name="connsiteY8" fmla="*/ 4893823 h 6851511"/>
              <a:gd name="connsiteX9" fmla="*/ 3585365 w 5631734"/>
              <a:gd name="connsiteY9" fmla="*/ 4402668 h 6851511"/>
              <a:gd name="connsiteX10" fmla="*/ 3579525 w 5631734"/>
              <a:gd name="connsiteY10" fmla="*/ 4392288 h 6851511"/>
              <a:gd name="connsiteX11" fmla="*/ 4496953 w 5631734"/>
              <a:gd name="connsiteY11" fmla="*/ 3779155 h 6851511"/>
              <a:gd name="connsiteX12" fmla="*/ 4805790 w 5631734"/>
              <a:gd name="connsiteY12" fmla="*/ 3278268 h 6851511"/>
              <a:gd name="connsiteX13" fmla="*/ 5099705 w 5631734"/>
              <a:gd name="connsiteY13" fmla="*/ 3036259 h 6851511"/>
              <a:gd name="connsiteX14" fmla="*/ 5094514 w 5631734"/>
              <a:gd name="connsiteY14" fmla="*/ 2697576 h 6851511"/>
              <a:gd name="connsiteX15" fmla="*/ 5358583 w 5631734"/>
              <a:gd name="connsiteY15" fmla="*/ 2316720 h 6851511"/>
              <a:gd name="connsiteX16" fmla="*/ 5298892 w 5631734"/>
              <a:gd name="connsiteY16" fmla="*/ 1774309 h 6851511"/>
              <a:gd name="connsiteX17" fmla="*/ 5546091 w 5631734"/>
              <a:gd name="connsiteY17" fmla="*/ 1294184 h 6851511"/>
              <a:gd name="connsiteX18" fmla="*/ 5355339 w 5631734"/>
              <a:gd name="connsiteY18" fmla="*/ 935388 h 6851511"/>
              <a:gd name="connsiteX19" fmla="*/ 5590211 w 5631734"/>
              <a:gd name="connsiteY19" fmla="*/ 508466 h 6851511"/>
              <a:gd name="connsiteX20" fmla="*/ 5626544 w 5631734"/>
              <a:gd name="connsiteY20" fmla="*/ 174325 h 6851511"/>
              <a:gd name="connsiteX21" fmla="*/ 5462394 w 5631734"/>
              <a:gd name="connsiteY21" fmla="*/ 8877 h 6851511"/>
              <a:gd name="connsiteX22" fmla="*/ 5326791 w 5631734"/>
              <a:gd name="connsiteY22" fmla="*/ 8877 h 6851511"/>
              <a:gd name="connsiteX23" fmla="*/ 5084782 w 5631734"/>
              <a:gd name="connsiteY23" fmla="*/ 139938 h 6851511"/>
              <a:gd name="connsiteX24" fmla="*/ 4892732 w 5631734"/>
              <a:gd name="connsiteY24" fmla="*/ 366375 h 6851511"/>
              <a:gd name="connsiteX25" fmla="*/ 4524204 w 5631734"/>
              <a:gd name="connsiteY25" fmla="*/ 855583 h 6851511"/>
              <a:gd name="connsiteX26" fmla="*/ 4511228 w 5631734"/>
              <a:gd name="connsiteY26" fmla="*/ 881536 h 6851511"/>
              <a:gd name="connsiteX27" fmla="*/ 4474245 w 5631734"/>
              <a:gd name="connsiteY27" fmla="*/ 817952 h 6851511"/>
              <a:gd name="connsiteX28" fmla="*/ 4432072 w 5631734"/>
              <a:gd name="connsiteY28" fmla="*/ 813410 h 6851511"/>
              <a:gd name="connsiteX29" fmla="*/ 4397035 w 5631734"/>
              <a:gd name="connsiteY29" fmla="*/ 860125 h 6851511"/>
              <a:gd name="connsiteX30" fmla="*/ 4235480 w 5631734"/>
              <a:gd name="connsiteY30" fmla="*/ 1154040 h 6851511"/>
              <a:gd name="connsiteX31" fmla="*/ 4186170 w 5631734"/>
              <a:gd name="connsiteY31" fmla="*/ 1218272 h 6851511"/>
              <a:gd name="connsiteX32" fmla="*/ 4182926 w 5631734"/>
              <a:gd name="connsiteY32" fmla="*/ 1209838 h 6851511"/>
              <a:gd name="connsiteX33" fmla="*/ 4195902 w 5631734"/>
              <a:gd name="connsiteY33" fmla="*/ 1174802 h 6851511"/>
              <a:gd name="connsiteX34" fmla="*/ 4276356 w 5631734"/>
              <a:gd name="connsiteY34" fmla="*/ 773184 h 6851511"/>
              <a:gd name="connsiteX35" fmla="*/ 4228343 w 5631734"/>
              <a:gd name="connsiteY35" fmla="*/ 433203 h 6851511"/>
              <a:gd name="connsiteX36" fmla="*/ 4184872 w 5631734"/>
              <a:gd name="connsiteY36" fmla="*/ 319011 h 6851511"/>
              <a:gd name="connsiteX37" fmla="*/ 4120639 w 5631734"/>
              <a:gd name="connsiteY37" fmla="*/ 320958 h 6851511"/>
              <a:gd name="connsiteX38" fmla="*/ 4084306 w 5631734"/>
              <a:gd name="connsiteY38" fmla="*/ 398816 h 6851511"/>
              <a:gd name="connsiteX39" fmla="*/ 3762492 w 5631734"/>
              <a:gd name="connsiteY39" fmla="*/ 1110569 h 6851511"/>
              <a:gd name="connsiteX40" fmla="*/ 3247980 w 5631734"/>
              <a:gd name="connsiteY40" fmla="*/ 1857358 h 6851511"/>
              <a:gd name="connsiteX41" fmla="*/ 2899565 w 5631734"/>
              <a:gd name="connsiteY41" fmla="*/ 2241457 h 6851511"/>
              <a:gd name="connsiteX42" fmla="*/ 2520656 w 5631734"/>
              <a:gd name="connsiteY42" fmla="*/ 2833828 h 6851511"/>
              <a:gd name="connsiteX43" fmla="*/ 2344826 w 5631734"/>
              <a:gd name="connsiteY43" fmla="*/ 3354828 h 6851511"/>
              <a:gd name="connsiteX44" fmla="*/ 2321469 w 5631734"/>
              <a:gd name="connsiteY44" fmla="*/ 3423603 h 6851511"/>
              <a:gd name="connsiteX45" fmla="*/ 2300707 w 5631734"/>
              <a:gd name="connsiteY45" fmla="*/ 3387918 h 6851511"/>
              <a:gd name="connsiteX46" fmla="*/ 2120335 w 5631734"/>
              <a:gd name="connsiteY46" fmla="*/ 3095950 h 6851511"/>
              <a:gd name="connsiteX47" fmla="*/ 1649294 w 5631734"/>
              <a:gd name="connsiteY47" fmla="*/ 2934395 h 6851511"/>
              <a:gd name="connsiteX48" fmla="*/ 1277521 w 5631734"/>
              <a:gd name="connsiteY48" fmla="*/ 3241285 h 6851511"/>
              <a:gd name="connsiteX49" fmla="*/ 1099097 w 5631734"/>
              <a:gd name="connsiteY49" fmla="*/ 3446960 h 6851511"/>
              <a:gd name="connsiteX50" fmla="*/ 820754 w 5631734"/>
              <a:gd name="connsiteY50" fmla="*/ 3034961 h 6851511"/>
              <a:gd name="connsiteX51" fmla="*/ 1005018 w 5631734"/>
              <a:gd name="connsiteY51" fmla="*/ 3086867 h 6851511"/>
              <a:gd name="connsiteX52" fmla="*/ 1189282 w 5631734"/>
              <a:gd name="connsiteY52" fmla="*/ 2977216 h 6851511"/>
              <a:gd name="connsiteX53" fmla="*/ 1393660 w 5631734"/>
              <a:gd name="connsiteY53" fmla="*/ 2648266 h 6851511"/>
              <a:gd name="connsiteX54" fmla="*/ 1399499 w 5631734"/>
              <a:gd name="connsiteY54" fmla="*/ 2626206 h 6851511"/>
              <a:gd name="connsiteX55" fmla="*/ 1285956 w 5631734"/>
              <a:gd name="connsiteY55" fmla="*/ 2686546 h 6851511"/>
              <a:gd name="connsiteX56" fmla="*/ 1053680 w 5631734"/>
              <a:gd name="connsiteY56" fmla="*/ 2765053 h 6851511"/>
              <a:gd name="connsiteX57" fmla="*/ 811022 w 5631734"/>
              <a:gd name="connsiteY57" fmla="*/ 2870162 h 6851511"/>
              <a:gd name="connsiteX58" fmla="*/ 581340 w 5631734"/>
              <a:gd name="connsiteY58" fmla="*/ 2543158 h 6851511"/>
              <a:gd name="connsiteX59" fmla="*/ 735110 w 5631734"/>
              <a:gd name="connsiteY59" fmla="*/ 2390037 h 6851511"/>
              <a:gd name="connsiteX60" fmla="*/ 768849 w 5631734"/>
              <a:gd name="connsiteY60" fmla="*/ 2130510 h 6851511"/>
              <a:gd name="connsiteX61" fmla="*/ 764956 w 5631734"/>
              <a:gd name="connsiteY61" fmla="*/ 2109099 h 6851511"/>
              <a:gd name="connsiteX62" fmla="*/ 756521 w 5631734"/>
              <a:gd name="connsiteY62" fmla="*/ 2116885 h 6851511"/>
              <a:gd name="connsiteX63" fmla="*/ 537221 w 5631734"/>
              <a:gd name="connsiteY63" fmla="*/ 2330346 h 6851511"/>
              <a:gd name="connsiteX64" fmla="*/ 481422 w 5631734"/>
              <a:gd name="connsiteY64" fmla="*/ 2415341 h 6851511"/>
              <a:gd name="connsiteX65" fmla="*/ 480774 w 5631734"/>
              <a:gd name="connsiteY65" fmla="*/ 2482169 h 6851511"/>
              <a:gd name="connsiteX66" fmla="*/ 254336 w 5631734"/>
              <a:gd name="connsiteY66" fmla="*/ 2312179 h 6851511"/>
              <a:gd name="connsiteX67" fmla="*/ 338683 w 5631734"/>
              <a:gd name="connsiteY67" fmla="*/ 2253785 h 6851511"/>
              <a:gd name="connsiteX68" fmla="*/ 349713 w 5631734"/>
              <a:gd name="connsiteY68" fmla="*/ 2159706 h 6851511"/>
              <a:gd name="connsiteX69" fmla="*/ 315325 w 5631734"/>
              <a:gd name="connsiteY69" fmla="*/ 2020860 h 6851511"/>
              <a:gd name="connsiteX70" fmla="*/ 302998 w 5631734"/>
              <a:gd name="connsiteY70" fmla="*/ 2053949 h 6851511"/>
              <a:gd name="connsiteX71" fmla="*/ 256283 w 5631734"/>
              <a:gd name="connsiteY71" fmla="*/ 2149974 h 6851511"/>
              <a:gd name="connsiteX72" fmla="*/ 196592 w 5631734"/>
              <a:gd name="connsiteY72" fmla="*/ 2244702 h 6851511"/>
              <a:gd name="connsiteX73" fmla="*/ 121978 w 5631734"/>
              <a:gd name="connsiteY73" fmla="*/ 2077956 h 6851511"/>
              <a:gd name="connsiteX74" fmla="*/ 230330 w 5631734"/>
              <a:gd name="connsiteY74" fmla="*/ 2330346 h 6851511"/>
              <a:gd name="connsiteX75" fmla="*/ 0 w 5631734"/>
              <a:gd name="connsiteY75" fmla="*/ 2388739 h 6851511"/>
              <a:gd name="connsiteX76" fmla="*/ 136252 w 5631734"/>
              <a:gd name="connsiteY76" fmla="*/ 2457514 h 6851511"/>
              <a:gd name="connsiteX77" fmla="*/ 242009 w 5631734"/>
              <a:gd name="connsiteY77" fmla="*/ 2454918 h 6851511"/>
              <a:gd name="connsiteX78" fmla="*/ 290021 w 5631734"/>
              <a:gd name="connsiteY78" fmla="*/ 2395876 h 6851511"/>
              <a:gd name="connsiteX79" fmla="*/ 559929 w 5631734"/>
              <a:gd name="connsiteY79" fmla="*/ 2583384 h 6851511"/>
              <a:gd name="connsiteX80" fmla="*/ 463256 w 5631734"/>
              <a:gd name="connsiteY80" fmla="*/ 2632046 h 6851511"/>
              <a:gd name="connsiteX81" fmla="*/ 225140 w 5631734"/>
              <a:gd name="connsiteY81" fmla="*/ 2752077 h 6851511"/>
              <a:gd name="connsiteX82" fmla="*/ 193348 w 5631734"/>
              <a:gd name="connsiteY82" fmla="*/ 2763756 h 6851511"/>
              <a:gd name="connsiteX83" fmla="*/ 484018 w 5631734"/>
              <a:gd name="connsiteY83" fmla="*/ 2826042 h 6851511"/>
              <a:gd name="connsiteX84" fmla="*/ 611186 w 5631734"/>
              <a:gd name="connsiteY84" fmla="*/ 2787113 h 6851511"/>
              <a:gd name="connsiteX85" fmla="*/ 671526 w 5631734"/>
              <a:gd name="connsiteY85" fmla="*/ 2688493 h 6851511"/>
              <a:gd name="connsiteX86" fmla="*/ 674770 w 5631734"/>
              <a:gd name="connsiteY86" fmla="*/ 2673570 h 6851511"/>
              <a:gd name="connsiteX87" fmla="*/ 758468 w 5631734"/>
              <a:gd name="connsiteY87" fmla="*/ 2838370 h 6851511"/>
              <a:gd name="connsiteX88" fmla="*/ 775986 w 5631734"/>
              <a:gd name="connsiteY88" fmla="*/ 3099194 h 6851511"/>
              <a:gd name="connsiteX89" fmla="*/ 549548 w 5631734"/>
              <a:gd name="connsiteY89" fmla="*/ 3066753 h 6851511"/>
              <a:gd name="connsiteX90" fmla="*/ 188806 w 5631734"/>
              <a:gd name="connsiteY90" fmla="*/ 3097896 h 6851511"/>
              <a:gd name="connsiteX91" fmla="*/ 120680 w 5631734"/>
              <a:gd name="connsiteY91" fmla="*/ 3092706 h 6851511"/>
              <a:gd name="connsiteX92" fmla="*/ 135603 w 5631734"/>
              <a:gd name="connsiteY92" fmla="*/ 3109575 h 6851511"/>
              <a:gd name="connsiteX93" fmla="*/ 434059 w 5631734"/>
              <a:gd name="connsiteY93" fmla="*/ 3321738 h 6851511"/>
              <a:gd name="connsiteX94" fmla="*/ 661145 w 5631734"/>
              <a:gd name="connsiteY94" fmla="*/ 3358721 h 6851511"/>
              <a:gd name="connsiteX95" fmla="*/ 814915 w 5631734"/>
              <a:gd name="connsiteY95" fmla="*/ 3239339 h 6851511"/>
              <a:gd name="connsiteX96" fmla="*/ 822052 w 5631734"/>
              <a:gd name="connsiteY96" fmla="*/ 3236743 h 6851511"/>
              <a:gd name="connsiteX97" fmla="*/ 1043298 w 5631734"/>
              <a:gd name="connsiteY97" fmla="*/ 3498217 h 6851511"/>
              <a:gd name="connsiteX98" fmla="*/ 901856 w 5631734"/>
              <a:gd name="connsiteY98" fmla="*/ 3637064 h 6851511"/>
              <a:gd name="connsiteX99" fmla="*/ 959601 w 5631734"/>
              <a:gd name="connsiteY99" fmla="*/ 3637064 h 6851511"/>
              <a:gd name="connsiteX100" fmla="*/ 1112722 w 5631734"/>
              <a:gd name="connsiteY100" fmla="*/ 3596837 h 6851511"/>
              <a:gd name="connsiteX101" fmla="*/ 1152949 w 5631734"/>
              <a:gd name="connsiteY101" fmla="*/ 3607218 h 6851511"/>
              <a:gd name="connsiteX102" fmla="*/ 1255462 w 5631734"/>
              <a:gd name="connsiteY102" fmla="*/ 3960175 h 6851511"/>
              <a:gd name="connsiteX103" fmla="*/ 1193824 w 5631734"/>
              <a:gd name="connsiteY103" fmla="*/ 4130814 h 6851511"/>
              <a:gd name="connsiteX104" fmla="*/ 1224318 w 5631734"/>
              <a:gd name="connsiteY104" fmla="*/ 4189856 h 6851511"/>
              <a:gd name="connsiteX105" fmla="*/ 1318397 w 5631734"/>
              <a:gd name="connsiteY105" fmla="*/ 4178178 h 6851511"/>
              <a:gd name="connsiteX106" fmla="*/ 1361868 w 5631734"/>
              <a:gd name="connsiteY106" fmla="*/ 4116540 h 6851511"/>
              <a:gd name="connsiteX107" fmla="*/ 1363814 w 5631734"/>
              <a:gd name="connsiteY107" fmla="*/ 4003646 h 6851511"/>
              <a:gd name="connsiteX108" fmla="*/ 1228211 w 5631734"/>
              <a:gd name="connsiteY108" fmla="*/ 3576724 h 6851511"/>
              <a:gd name="connsiteX109" fmla="*/ 1221074 w 5631734"/>
              <a:gd name="connsiteY109" fmla="*/ 3563747 h 6851511"/>
              <a:gd name="connsiteX110" fmla="*/ 1290498 w 5631734"/>
              <a:gd name="connsiteY110" fmla="*/ 3539741 h 6851511"/>
              <a:gd name="connsiteX111" fmla="*/ 1334617 w 5631734"/>
              <a:gd name="connsiteY111" fmla="*/ 3546229 h 6851511"/>
              <a:gd name="connsiteX112" fmla="*/ 1471518 w 5631734"/>
              <a:gd name="connsiteY112" fmla="*/ 3663016 h 6851511"/>
              <a:gd name="connsiteX113" fmla="*/ 1605823 w 5631734"/>
              <a:gd name="connsiteY113" fmla="*/ 3930978 h 6851511"/>
              <a:gd name="connsiteX114" fmla="*/ 1625288 w 5631734"/>
              <a:gd name="connsiteY114" fmla="*/ 4087992 h 6851511"/>
              <a:gd name="connsiteX115" fmla="*/ 1930232 w 5631734"/>
              <a:gd name="connsiteY115" fmla="*/ 4699178 h 6851511"/>
              <a:gd name="connsiteX116" fmla="*/ 2213765 w 5631734"/>
              <a:gd name="connsiteY116" fmla="*/ 4915883 h 6851511"/>
              <a:gd name="connsiteX117" fmla="*/ 2865827 w 5631734"/>
              <a:gd name="connsiteY117" fmla="*/ 5173463 h 6851511"/>
              <a:gd name="connsiteX118" fmla="*/ 3116919 w 5631734"/>
              <a:gd name="connsiteY118" fmla="*/ 5218232 h 6851511"/>
              <a:gd name="connsiteX119" fmla="*/ 3646354 w 5631734"/>
              <a:gd name="connsiteY119" fmla="*/ 5621797 h 6851511"/>
              <a:gd name="connsiteX120" fmla="*/ 3975304 w 5631734"/>
              <a:gd name="connsiteY120" fmla="*/ 6414002 h 6851511"/>
              <a:gd name="connsiteX121" fmla="*/ 4061597 w 5631734"/>
              <a:gd name="connsiteY121" fmla="*/ 6785126 h 6851511"/>
              <a:gd name="connsiteX122" fmla="*/ 4167354 w 5631734"/>
              <a:gd name="connsiteY122" fmla="*/ 6849359 h 6851511"/>
              <a:gd name="connsiteX123" fmla="*/ 4356809 w 5631734"/>
              <a:gd name="connsiteY123" fmla="*/ 6777340 h 6851511"/>
              <a:gd name="connsiteX124" fmla="*/ 4505388 w 5631734"/>
              <a:gd name="connsiteY124" fmla="*/ 6573611 h 6851511"/>
              <a:gd name="connsiteX125" fmla="*/ 4840178 w 5631734"/>
              <a:gd name="connsiteY125" fmla="*/ 6430223 h 685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5631734" h="6851511">
                <a:moveTo>
                  <a:pt x="4840178" y="6430223"/>
                </a:moveTo>
                <a:cubicBezTo>
                  <a:pt x="4934257" y="6345877"/>
                  <a:pt x="4897923" y="6249852"/>
                  <a:pt x="4986162" y="6122035"/>
                </a:cubicBezTo>
                <a:cubicBezTo>
                  <a:pt x="5010817" y="6086998"/>
                  <a:pt x="5156152" y="6024712"/>
                  <a:pt x="5180807" y="5985783"/>
                </a:cubicBezTo>
                <a:cubicBezTo>
                  <a:pt x="5221683" y="5921550"/>
                  <a:pt x="5173670" y="5858615"/>
                  <a:pt x="5204164" y="5789191"/>
                </a:cubicBezTo>
                <a:cubicBezTo>
                  <a:pt x="5221034" y="5751560"/>
                  <a:pt x="5297594" y="5719768"/>
                  <a:pt x="5300838" y="5677595"/>
                </a:cubicBezTo>
                <a:cubicBezTo>
                  <a:pt x="5303433" y="5639314"/>
                  <a:pt x="5198974" y="5618552"/>
                  <a:pt x="5161991" y="5607522"/>
                </a:cubicBezTo>
                <a:cubicBezTo>
                  <a:pt x="5137336" y="5600385"/>
                  <a:pt x="5112032" y="5593897"/>
                  <a:pt x="5086080" y="5589356"/>
                </a:cubicBezTo>
                <a:cubicBezTo>
                  <a:pt x="4813576" y="5535503"/>
                  <a:pt x="4561835" y="5438181"/>
                  <a:pt x="4345130" y="5255863"/>
                </a:cubicBezTo>
                <a:cubicBezTo>
                  <a:pt x="4210825" y="5142320"/>
                  <a:pt x="4072627" y="5034617"/>
                  <a:pt x="3964923" y="4893823"/>
                </a:cubicBezTo>
                <a:cubicBezTo>
                  <a:pt x="3839052" y="4729673"/>
                  <a:pt x="3711884" y="4566171"/>
                  <a:pt x="3585365" y="4402668"/>
                </a:cubicBezTo>
                <a:cubicBezTo>
                  <a:pt x="3583419" y="4400073"/>
                  <a:pt x="3582121" y="4396829"/>
                  <a:pt x="3579525" y="4392288"/>
                </a:cubicBezTo>
                <a:cubicBezTo>
                  <a:pt x="3672955" y="4407210"/>
                  <a:pt x="4462566" y="4131463"/>
                  <a:pt x="4496953" y="3779155"/>
                </a:cubicBezTo>
                <a:cubicBezTo>
                  <a:pt x="4840827" y="3704541"/>
                  <a:pt x="4875214" y="3478104"/>
                  <a:pt x="4805790" y="3278268"/>
                </a:cubicBezTo>
                <a:cubicBezTo>
                  <a:pt x="4882351" y="3180945"/>
                  <a:pt x="5044556" y="3167969"/>
                  <a:pt x="5099705" y="3036259"/>
                </a:cubicBezTo>
                <a:cubicBezTo>
                  <a:pt x="5180807" y="2840316"/>
                  <a:pt x="5084782" y="2778678"/>
                  <a:pt x="5094514" y="2697576"/>
                </a:cubicBezTo>
                <a:cubicBezTo>
                  <a:pt x="5100354" y="2651510"/>
                  <a:pt x="5325493" y="2405608"/>
                  <a:pt x="5358583" y="2316720"/>
                </a:cubicBezTo>
                <a:cubicBezTo>
                  <a:pt x="5438387" y="2041622"/>
                  <a:pt x="5259963" y="1988419"/>
                  <a:pt x="5298892" y="1774309"/>
                </a:cubicBezTo>
                <a:cubicBezTo>
                  <a:pt x="5324196" y="1628974"/>
                  <a:pt x="5524031" y="1527758"/>
                  <a:pt x="5546091" y="1294184"/>
                </a:cubicBezTo>
                <a:cubicBezTo>
                  <a:pt x="5518841" y="993133"/>
                  <a:pt x="5358583" y="1042443"/>
                  <a:pt x="5355339" y="935388"/>
                </a:cubicBezTo>
                <a:cubicBezTo>
                  <a:pt x="5355339" y="915275"/>
                  <a:pt x="5537657" y="633688"/>
                  <a:pt x="5590211" y="508466"/>
                </a:cubicBezTo>
                <a:cubicBezTo>
                  <a:pt x="5631735" y="409846"/>
                  <a:pt x="5642765" y="282678"/>
                  <a:pt x="5626544" y="174325"/>
                </a:cubicBezTo>
                <a:cubicBezTo>
                  <a:pt x="5612271" y="83491"/>
                  <a:pt x="5548686" y="39371"/>
                  <a:pt x="5462394" y="8877"/>
                </a:cubicBezTo>
                <a:cubicBezTo>
                  <a:pt x="5442929" y="2389"/>
                  <a:pt x="5389726" y="-7344"/>
                  <a:pt x="5326791" y="8877"/>
                </a:cubicBezTo>
                <a:cubicBezTo>
                  <a:pt x="5272939" y="15365"/>
                  <a:pt x="5141229" y="57538"/>
                  <a:pt x="5084782" y="139938"/>
                </a:cubicBezTo>
                <a:cubicBezTo>
                  <a:pt x="5017954" y="220391"/>
                  <a:pt x="4950477" y="282678"/>
                  <a:pt x="4892732" y="366375"/>
                </a:cubicBezTo>
                <a:cubicBezTo>
                  <a:pt x="4776594" y="534419"/>
                  <a:pt x="4658509" y="701165"/>
                  <a:pt x="4524204" y="855583"/>
                </a:cubicBezTo>
                <a:cubicBezTo>
                  <a:pt x="4518364" y="862720"/>
                  <a:pt x="4515120" y="872453"/>
                  <a:pt x="4511228" y="881536"/>
                </a:cubicBezTo>
                <a:cubicBezTo>
                  <a:pt x="4493061" y="854286"/>
                  <a:pt x="4485275" y="834821"/>
                  <a:pt x="4474245" y="817952"/>
                </a:cubicBezTo>
                <a:cubicBezTo>
                  <a:pt x="4463215" y="800434"/>
                  <a:pt x="4446994" y="797190"/>
                  <a:pt x="4432072" y="813410"/>
                </a:cubicBezTo>
                <a:cubicBezTo>
                  <a:pt x="4419095" y="827684"/>
                  <a:pt x="4406119" y="843256"/>
                  <a:pt x="4397035" y="860125"/>
                </a:cubicBezTo>
                <a:cubicBezTo>
                  <a:pt x="4342535" y="958097"/>
                  <a:pt x="4289981" y="1056717"/>
                  <a:pt x="4235480" y="1154040"/>
                </a:cubicBezTo>
                <a:cubicBezTo>
                  <a:pt x="4223152" y="1176099"/>
                  <a:pt x="4204337" y="1195564"/>
                  <a:pt x="4186170" y="1218272"/>
                </a:cubicBezTo>
                <a:cubicBezTo>
                  <a:pt x="4183575" y="1211784"/>
                  <a:pt x="4182926" y="1210487"/>
                  <a:pt x="4182926" y="1209838"/>
                </a:cubicBezTo>
                <a:cubicBezTo>
                  <a:pt x="4187467" y="1198159"/>
                  <a:pt x="4191361" y="1186480"/>
                  <a:pt x="4195902" y="1174802"/>
                </a:cubicBezTo>
                <a:cubicBezTo>
                  <a:pt x="4247807" y="1045687"/>
                  <a:pt x="4289332" y="913328"/>
                  <a:pt x="4276356" y="773184"/>
                </a:cubicBezTo>
                <a:cubicBezTo>
                  <a:pt x="4265975" y="659641"/>
                  <a:pt x="4247807" y="546098"/>
                  <a:pt x="4228343" y="433203"/>
                </a:cubicBezTo>
                <a:cubicBezTo>
                  <a:pt x="4221206" y="393625"/>
                  <a:pt x="4203688" y="354696"/>
                  <a:pt x="4184872" y="319011"/>
                </a:cubicBezTo>
                <a:cubicBezTo>
                  <a:pt x="4166705" y="284624"/>
                  <a:pt x="4139455" y="286571"/>
                  <a:pt x="4120639" y="320958"/>
                </a:cubicBezTo>
                <a:cubicBezTo>
                  <a:pt x="4107014" y="346262"/>
                  <a:pt x="4095984" y="372863"/>
                  <a:pt x="4084306" y="398816"/>
                </a:cubicBezTo>
                <a:cubicBezTo>
                  <a:pt x="3977251" y="636283"/>
                  <a:pt x="3875386" y="876346"/>
                  <a:pt x="3762492" y="1110569"/>
                </a:cubicBezTo>
                <a:cubicBezTo>
                  <a:pt x="3629484" y="1385018"/>
                  <a:pt x="3460143" y="1636111"/>
                  <a:pt x="3247980" y="1857358"/>
                </a:cubicBezTo>
                <a:cubicBezTo>
                  <a:pt x="3128598" y="1981930"/>
                  <a:pt x="3013108" y="2111045"/>
                  <a:pt x="2899565" y="2241457"/>
                </a:cubicBezTo>
                <a:cubicBezTo>
                  <a:pt x="2743849" y="2419882"/>
                  <a:pt x="2612139" y="2614528"/>
                  <a:pt x="2520656" y="2833828"/>
                </a:cubicBezTo>
                <a:cubicBezTo>
                  <a:pt x="2449935" y="3003169"/>
                  <a:pt x="2396083" y="3178999"/>
                  <a:pt x="2344826" y="3354828"/>
                </a:cubicBezTo>
                <a:cubicBezTo>
                  <a:pt x="2338987" y="3375590"/>
                  <a:pt x="2330552" y="3396353"/>
                  <a:pt x="2321469" y="3423603"/>
                </a:cubicBezTo>
                <a:cubicBezTo>
                  <a:pt x="2312385" y="3407382"/>
                  <a:pt x="2306546" y="3397650"/>
                  <a:pt x="2300707" y="3387918"/>
                </a:cubicBezTo>
                <a:cubicBezTo>
                  <a:pt x="2241015" y="3289946"/>
                  <a:pt x="2187164" y="3188082"/>
                  <a:pt x="2120335" y="3095950"/>
                </a:cubicBezTo>
                <a:cubicBezTo>
                  <a:pt x="2002250" y="2933097"/>
                  <a:pt x="1843290" y="2879894"/>
                  <a:pt x="1649294" y="2934395"/>
                </a:cubicBezTo>
                <a:cubicBezTo>
                  <a:pt x="1481250" y="2981109"/>
                  <a:pt x="1353433" y="3084920"/>
                  <a:pt x="1277521" y="3241285"/>
                </a:cubicBezTo>
                <a:cubicBezTo>
                  <a:pt x="1234700" y="3328876"/>
                  <a:pt x="1162032" y="3382079"/>
                  <a:pt x="1099097" y="3446960"/>
                </a:cubicBezTo>
                <a:cubicBezTo>
                  <a:pt x="918077" y="3339905"/>
                  <a:pt x="818808" y="3150451"/>
                  <a:pt x="820754" y="3034961"/>
                </a:cubicBezTo>
                <a:cubicBezTo>
                  <a:pt x="870064" y="3099843"/>
                  <a:pt x="934297" y="3105682"/>
                  <a:pt x="1005018" y="3086867"/>
                </a:cubicBezTo>
                <a:cubicBezTo>
                  <a:pt x="1076388" y="3068051"/>
                  <a:pt x="1138675" y="3031717"/>
                  <a:pt x="1189282" y="2977216"/>
                </a:cubicBezTo>
                <a:cubicBezTo>
                  <a:pt x="1278170" y="2880543"/>
                  <a:pt x="1345647" y="2770244"/>
                  <a:pt x="1393660" y="2648266"/>
                </a:cubicBezTo>
                <a:cubicBezTo>
                  <a:pt x="1396255" y="2642427"/>
                  <a:pt x="1396904" y="2635939"/>
                  <a:pt x="1399499" y="2626206"/>
                </a:cubicBezTo>
                <a:cubicBezTo>
                  <a:pt x="1358624" y="2647617"/>
                  <a:pt x="1322290" y="2667082"/>
                  <a:pt x="1285956" y="2686546"/>
                </a:cubicBezTo>
                <a:cubicBezTo>
                  <a:pt x="1212640" y="2724826"/>
                  <a:pt x="1138026" y="2759863"/>
                  <a:pt x="1053680" y="2765053"/>
                </a:cubicBezTo>
                <a:cubicBezTo>
                  <a:pt x="960899" y="2770893"/>
                  <a:pt x="875903" y="2792952"/>
                  <a:pt x="811022" y="2870162"/>
                </a:cubicBezTo>
                <a:cubicBezTo>
                  <a:pt x="797397" y="2717689"/>
                  <a:pt x="704616" y="2621016"/>
                  <a:pt x="581340" y="2543158"/>
                </a:cubicBezTo>
                <a:cubicBezTo>
                  <a:pt x="662443" y="2516556"/>
                  <a:pt x="709806" y="2462704"/>
                  <a:pt x="735110" y="2390037"/>
                </a:cubicBezTo>
                <a:cubicBezTo>
                  <a:pt x="764956" y="2306339"/>
                  <a:pt x="774688" y="2219398"/>
                  <a:pt x="768849" y="2130510"/>
                </a:cubicBezTo>
                <a:cubicBezTo>
                  <a:pt x="768200" y="2124022"/>
                  <a:pt x="766253" y="2118182"/>
                  <a:pt x="764956" y="2109099"/>
                </a:cubicBezTo>
                <a:cubicBezTo>
                  <a:pt x="760414" y="2112992"/>
                  <a:pt x="757819" y="2114289"/>
                  <a:pt x="756521" y="2116885"/>
                </a:cubicBezTo>
                <a:cubicBezTo>
                  <a:pt x="699425" y="2204475"/>
                  <a:pt x="627406" y="2276494"/>
                  <a:pt x="537221" y="2330346"/>
                </a:cubicBezTo>
                <a:cubicBezTo>
                  <a:pt x="505429" y="2349161"/>
                  <a:pt x="487911" y="2380304"/>
                  <a:pt x="481422" y="2415341"/>
                </a:cubicBezTo>
                <a:cubicBezTo>
                  <a:pt x="477530" y="2436752"/>
                  <a:pt x="480774" y="2458811"/>
                  <a:pt x="480774" y="2482169"/>
                </a:cubicBezTo>
                <a:cubicBezTo>
                  <a:pt x="402916" y="2434805"/>
                  <a:pt x="325058" y="2384197"/>
                  <a:pt x="254336" y="2312179"/>
                </a:cubicBezTo>
                <a:cubicBezTo>
                  <a:pt x="302998" y="2314125"/>
                  <a:pt x="320516" y="2284928"/>
                  <a:pt x="338683" y="2253785"/>
                </a:cubicBezTo>
                <a:cubicBezTo>
                  <a:pt x="356201" y="2223291"/>
                  <a:pt x="350361" y="2190850"/>
                  <a:pt x="349713" y="2159706"/>
                </a:cubicBezTo>
                <a:cubicBezTo>
                  <a:pt x="349064" y="2112992"/>
                  <a:pt x="337385" y="2068872"/>
                  <a:pt x="315325" y="2020860"/>
                </a:cubicBezTo>
                <a:cubicBezTo>
                  <a:pt x="310135" y="2035782"/>
                  <a:pt x="306891" y="2044866"/>
                  <a:pt x="302998" y="2053949"/>
                </a:cubicBezTo>
                <a:cubicBezTo>
                  <a:pt x="288075" y="2086390"/>
                  <a:pt x="273801" y="2118831"/>
                  <a:pt x="256283" y="2149974"/>
                </a:cubicBezTo>
                <a:cubicBezTo>
                  <a:pt x="238116" y="2182415"/>
                  <a:pt x="216705" y="2213558"/>
                  <a:pt x="196592" y="2244702"/>
                </a:cubicBezTo>
                <a:cubicBezTo>
                  <a:pt x="158960" y="2198636"/>
                  <a:pt x="141442" y="2137647"/>
                  <a:pt x="121978" y="2077956"/>
                </a:cubicBezTo>
                <a:cubicBezTo>
                  <a:pt x="123275" y="2175278"/>
                  <a:pt x="175181" y="2251839"/>
                  <a:pt x="230330" y="2330346"/>
                </a:cubicBezTo>
                <a:cubicBezTo>
                  <a:pt x="150526" y="2350459"/>
                  <a:pt x="75263" y="2369923"/>
                  <a:pt x="0" y="2388739"/>
                </a:cubicBezTo>
                <a:cubicBezTo>
                  <a:pt x="39578" y="2418585"/>
                  <a:pt x="84995" y="2443889"/>
                  <a:pt x="136252" y="2457514"/>
                </a:cubicBezTo>
                <a:cubicBezTo>
                  <a:pt x="171937" y="2467246"/>
                  <a:pt x="206973" y="2467895"/>
                  <a:pt x="242009" y="2454918"/>
                </a:cubicBezTo>
                <a:cubicBezTo>
                  <a:pt x="269908" y="2444537"/>
                  <a:pt x="287426" y="2424424"/>
                  <a:pt x="290021" y="2395876"/>
                </a:cubicBezTo>
                <a:cubicBezTo>
                  <a:pt x="382802" y="2460109"/>
                  <a:pt x="472988" y="2523044"/>
                  <a:pt x="559929" y="2583384"/>
                </a:cubicBezTo>
                <a:cubicBezTo>
                  <a:pt x="527489" y="2598956"/>
                  <a:pt x="490506" y="2609337"/>
                  <a:pt x="463256" y="2632046"/>
                </a:cubicBezTo>
                <a:cubicBezTo>
                  <a:pt x="392535" y="2691088"/>
                  <a:pt x="312081" y="2727422"/>
                  <a:pt x="225140" y="2752077"/>
                </a:cubicBezTo>
                <a:cubicBezTo>
                  <a:pt x="216056" y="2754672"/>
                  <a:pt x="207622" y="2758565"/>
                  <a:pt x="193348" y="2763756"/>
                </a:cubicBezTo>
                <a:cubicBezTo>
                  <a:pt x="290670" y="2805280"/>
                  <a:pt x="384749" y="2829286"/>
                  <a:pt x="484018" y="2826042"/>
                </a:cubicBezTo>
                <a:cubicBezTo>
                  <a:pt x="529435" y="2824744"/>
                  <a:pt x="572257" y="2812417"/>
                  <a:pt x="611186" y="2787113"/>
                </a:cubicBezTo>
                <a:cubicBezTo>
                  <a:pt x="646871" y="2763756"/>
                  <a:pt x="670228" y="2732612"/>
                  <a:pt x="671526" y="2688493"/>
                </a:cubicBezTo>
                <a:cubicBezTo>
                  <a:pt x="671526" y="2684600"/>
                  <a:pt x="672824" y="2681356"/>
                  <a:pt x="674770" y="2673570"/>
                </a:cubicBezTo>
                <a:cubicBezTo>
                  <a:pt x="716943" y="2724826"/>
                  <a:pt x="751331" y="2776732"/>
                  <a:pt x="758468" y="2838370"/>
                </a:cubicBezTo>
                <a:cubicBezTo>
                  <a:pt x="768849" y="2922716"/>
                  <a:pt x="770146" y="3008360"/>
                  <a:pt x="775986" y="3099194"/>
                </a:cubicBezTo>
                <a:cubicBezTo>
                  <a:pt x="702669" y="3045342"/>
                  <a:pt x="626109" y="3038854"/>
                  <a:pt x="549548" y="3066753"/>
                </a:cubicBezTo>
                <a:cubicBezTo>
                  <a:pt x="431464" y="3108926"/>
                  <a:pt x="310784" y="3110224"/>
                  <a:pt x="188806" y="3097896"/>
                </a:cubicBezTo>
                <a:cubicBezTo>
                  <a:pt x="168044" y="3095950"/>
                  <a:pt x="147282" y="3094652"/>
                  <a:pt x="120680" y="3092706"/>
                </a:cubicBezTo>
                <a:cubicBezTo>
                  <a:pt x="128466" y="3101789"/>
                  <a:pt x="131710" y="3105682"/>
                  <a:pt x="135603" y="3109575"/>
                </a:cubicBezTo>
                <a:cubicBezTo>
                  <a:pt x="223193" y="3197166"/>
                  <a:pt x="321813" y="3267887"/>
                  <a:pt x="434059" y="3321738"/>
                </a:cubicBezTo>
                <a:cubicBezTo>
                  <a:pt x="506726" y="3356775"/>
                  <a:pt x="581989" y="3369102"/>
                  <a:pt x="661145" y="3358721"/>
                </a:cubicBezTo>
                <a:cubicBezTo>
                  <a:pt x="735759" y="3348989"/>
                  <a:pt x="795450" y="3319792"/>
                  <a:pt x="814915" y="3239339"/>
                </a:cubicBezTo>
                <a:cubicBezTo>
                  <a:pt x="814915" y="3238690"/>
                  <a:pt x="817510" y="3238041"/>
                  <a:pt x="822052" y="3236743"/>
                </a:cubicBezTo>
                <a:cubicBezTo>
                  <a:pt x="868118" y="3345745"/>
                  <a:pt x="949869" y="3426198"/>
                  <a:pt x="1043298" y="3498217"/>
                </a:cubicBezTo>
                <a:cubicBezTo>
                  <a:pt x="995935" y="3546878"/>
                  <a:pt x="938839" y="3581266"/>
                  <a:pt x="901856" y="3637064"/>
                </a:cubicBezTo>
                <a:cubicBezTo>
                  <a:pt x="923267" y="3640308"/>
                  <a:pt x="942083" y="3640957"/>
                  <a:pt x="959601" y="3637064"/>
                </a:cubicBezTo>
                <a:cubicBezTo>
                  <a:pt x="1010857" y="3624736"/>
                  <a:pt x="1062114" y="3611760"/>
                  <a:pt x="1112722" y="3596837"/>
                </a:cubicBezTo>
                <a:cubicBezTo>
                  <a:pt x="1129591" y="3592295"/>
                  <a:pt x="1141270" y="3593593"/>
                  <a:pt x="1152949" y="3607218"/>
                </a:cubicBezTo>
                <a:cubicBezTo>
                  <a:pt x="1239241" y="3709731"/>
                  <a:pt x="1284010" y="3825869"/>
                  <a:pt x="1255462" y="3960175"/>
                </a:cubicBezTo>
                <a:cubicBezTo>
                  <a:pt x="1243134" y="4018568"/>
                  <a:pt x="1215884" y="4074367"/>
                  <a:pt x="1193824" y="4130814"/>
                </a:cubicBezTo>
                <a:cubicBezTo>
                  <a:pt x="1180199" y="4165201"/>
                  <a:pt x="1188634" y="4187261"/>
                  <a:pt x="1224318" y="4189856"/>
                </a:cubicBezTo>
                <a:cubicBezTo>
                  <a:pt x="1255462" y="4191803"/>
                  <a:pt x="1287903" y="4186612"/>
                  <a:pt x="1318397" y="4178178"/>
                </a:cubicBezTo>
                <a:cubicBezTo>
                  <a:pt x="1346296" y="4170392"/>
                  <a:pt x="1361219" y="4147034"/>
                  <a:pt x="1361868" y="4116540"/>
                </a:cubicBezTo>
                <a:cubicBezTo>
                  <a:pt x="1362517" y="4078908"/>
                  <a:pt x="1363165" y="4041277"/>
                  <a:pt x="1363814" y="4003646"/>
                </a:cubicBezTo>
                <a:cubicBezTo>
                  <a:pt x="1365761" y="3845983"/>
                  <a:pt x="1322290" y="3703243"/>
                  <a:pt x="1228211" y="3576724"/>
                </a:cubicBezTo>
                <a:cubicBezTo>
                  <a:pt x="1225616" y="3573480"/>
                  <a:pt x="1224318" y="3569587"/>
                  <a:pt x="1221074" y="3563747"/>
                </a:cubicBezTo>
                <a:cubicBezTo>
                  <a:pt x="1245729" y="3555313"/>
                  <a:pt x="1268438" y="3548825"/>
                  <a:pt x="1290498" y="3539741"/>
                </a:cubicBezTo>
                <a:cubicBezTo>
                  <a:pt x="1307367" y="3533253"/>
                  <a:pt x="1320992" y="3533902"/>
                  <a:pt x="1334617" y="3546229"/>
                </a:cubicBezTo>
                <a:cubicBezTo>
                  <a:pt x="1380035" y="3585158"/>
                  <a:pt x="1428047" y="3621492"/>
                  <a:pt x="1471518" y="3663016"/>
                </a:cubicBezTo>
                <a:cubicBezTo>
                  <a:pt x="1547429" y="3735684"/>
                  <a:pt x="1595442" y="3823923"/>
                  <a:pt x="1605823" y="3930978"/>
                </a:cubicBezTo>
                <a:cubicBezTo>
                  <a:pt x="1611014" y="3983532"/>
                  <a:pt x="1620097" y="4035438"/>
                  <a:pt x="1625288" y="4087992"/>
                </a:cubicBezTo>
                <a:cubicBezTo>
                  <a:pt x="1649943" y="4330001"/>
                  <a:pt x="1754402" y="4532432"/>
                  <a:pt x="1930232" y="4699178"/>
                </a:cubicBezTo>
                <a:cubicBezTo>
                  <a:pt x="2017173" y="4781578"/>
                  <a:pt x="2113847" y="4850352"/>
                  <a:pt x="2213765" y="4915883"/>
                </a:cubicBezTo>
                <a:cubicBezTo>
                  <a:pt x="2412952" y="5047593"/>
                  <a:pt x="2630306" y="5133886"/>
                  <a:pt x="2865827" y="5173463"/>
                </a:cubicBezTo>
                <a:cubicBezTo>
                  <a:pt x="2949524" y="5187738"/>
                  <a:pt x="3034519" y="5196821"/>
                  <a:pt x="3116919" y="5218232"/>
                </a:cubicBezTo>
                <a:cubicBezTo>
                  <a:pt x="3349195" y="5277923"/>
                  <a:pt x="3519835" y="5421312"/>
                  <a:pt x="3646354" y="5621797"/>
                </a:cubicBezTo>
                <a:cubicBezTo>
                  <a:pt x="3801421" y="5867049"/>
                  <a:pt x="3910422" y="6131118"/>
                  <a:pt x="3975304" y="6414002"/>
                </a:cubicBezTo>
                <a:cubicBezTo>
                  <a:pt x="4003852" y="6537926"/>
                  <a:pt x="4031751" y="6661850"/>
                  <a:pt x="4061597" y="6785126"/>
                </a:cubicBezTo>
                <a:cubicBezTo>
                  <a:pt x="4075871" y="6843519"/>
                  <a:pt x="4117395" y="6870121"/>
                  <a:pt x="4167354" y="6849359"/>
                </a:cubicBezTo>
                <a:cubicBezTo>
                  <a:pt x="4167354" y="6849359"/>
                  <a:pt x="4273111" y="6833138"/>
                  <a:pt x="4356809" y="6777340"/>
                </a:cubicBezTo>
                <a:cubicBezTo>
                  <a:pt x="4452185" y="6713756"/>
                  <a:pt x="4451536" y="6608648"/>
                  <a:pt x="4505388" y="6573611"/>
                </a:cubicBezTo>
                <a:cubicBezTo>
                  <a:pt x="4578704" y="6523004"/>
                  <a:pt x="4770105" y="6493158"/>
                  <a:pt x="4840178" y="6430223"/>
                </a:cubicBezTo>
                <a:close/>
              </a:path>
            </a:pathLst>
          </a:custGeom>
          <a:solidFill>
            <a:schemeClr val="bg1"/>
          </a:solidFill>
          <a:ln w="64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EBF5FB-5744-40B5-9A6E-6742BE0E3B4E}"/>
              </a:ext>
            </a:extLst>
          </p:cNvPr>
          <p:cNvSpPr txBox="1"/>
          <p:nvPr/>
        </p:nvSpPr>
        <p:spPr>
          <a:xfrm>
            <a:off x="432081" y="1630680"/>
            <a:ext cx="3683604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r"/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5B10ED-C0E5-4E3B-B21C-330DEC700840}"/>
              </a:ext>
            </a:extLst>
          </p:cNvPr>
          <p:cNvSpPr/>
          <p:nvPr/>
        </p:nvSpPr>
        <p:spPr>
          <a:xfrm>
            <a:off x="4799527" y="1630680"/>
            <a:ext cx="45719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7B5D20-FD67-4248-BD66-91D46C5EFD29}"/>
              </a:ext>
            </a:extLst>
          </p:cNvPr>
          <p:cNvSpPr txBox="1"/>
          <p:nvPr/>
        </p:nvSpPr>
        <p:spPr>
          <a:xfrm>
            <a:off x="5540780" y="1797097"/>
            <a:ext cx="5949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Easy to change colors, photos and Text. </a:t>
            </a:r>
          </a:p>
        </p:txBody>
      </p:sp>
      <p:sp>
        <p:nvSpPr>
          <p:cNvPr id="12" name="Text Placeholder 27">
            <a:extLst>
              <a:ext uri="{FF2B5EF4-FFF2-40B4-BE49-F238E27FC236}">
                <a16:creationId xmlns:a16="http://schemas.microsoft.com/office/drawing/2014/main" id="{FE86422D-4D4E-41B8-95CA-74C6C3DBEB79}"/>
              </a:ext>
            </a:extLst>
          </p:cNvPr>
          <p:cNvSpPr txBox="1">
            <a:spLocks/>
          </p:cNvSpPr>
          <p:nvPr/>
        </p:nvSpPr>
        <p:spPr>
          <a:xfrm>
            <a:off x="5661356" y="3080789"/>
            <a:ext cx="2597428" cy="432048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lIns="91440" tIns="91440" anchor="ctr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b="0" dirty="0"/>
              <a:t>INFOGRAPHIC</a:t>
            </a:r>
          </a:p>
        </p:txBody>
      </p:sp>
    </p:spTree>
    <p:extLst>
      <p:ext uri="{BB962C8B-B14F-4D97-AF65-F5344CB8AC3E}">
        <p14:creationId xmlns:p14="http://schemas.microsoft.com/office/powerpoint/2010/main" val="458954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8C4660-235C-4A15-8FD5-C0131ED7BD4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>
                <a:solidFill>
                  <a:schemeClr val="accent2"/>
                </a:solidFill>
              </a:rPr>
              <a:t>Infographic</a:t>
            </a:r>
            <a:r>
              <a:rPr lang="en-US" altLang="ko-KR"/>
              <a:t> Style</a:t>
            </a:r>
            <a:endParaRPr lang="ko-KR" altLang="en-US" dirty="0"/>
          </a:p>
        </p:txBody>
      </p:sp>
      <p:sp>
        <p:nvSpPr>
          <p:cNvPr id="3" name="Right Arrow 3">
            <a:extLst>
              <a:ext uri="{FF2B5EF4-FFF2-40B4-BE49-F238E27FC236}">
                <a16:creationId xmlns:a16="http://schemas.microsoft.com/office/drawing/2014/main" id="{330724B8-0715-468D-8073-83D7F3A91DD1}"/>
              </a:ext>
            </a:extLst>
          </p:cNvPr>
          <p:cNvSpPr/>
          <p:nvPr/>
        </p:nvSpPr>
        <p:spPr>
          <a:xfrm>
            <a:off x="1000392" y="2393591"/>
            <a:ext cx="4244266" cy="3096344"/>
          </a:xfrm>
          <a:prstGeom prst="rightArrow">
            <a:avLst>
              <a:gd name="adj1" fmla="val 73994"/>
              <a:gd name="adj2" fmla="val 38003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4" name="Rounded Rectangle 4">
            <a:extLst>
              <a:ext uri="{FF2B5EF4-FFF2-40B4-BE49-F238E27FC236}">
                <a16:creationId xmlns:a16="http://schemas.microsoft.com/office/drawing/2014/main" id="{3B04E9C7-7006-4241-B5A4-CB09C6AAD6FE}"/>
              </a:ext>
            </a:extLst>
          </p:cNvPr>
          <p:cNvSpPr/>
          <p:nvPr/>
        </p:nvSpPr>
        <p:spPr>
          <a:xfrm>
            <a:off x="5510412" y="1859944"/>
            <a:ext cx="5662414" cy="4184324"/>
          </a:xfrm>
          <a:prstGeom prst="roundRect">
            <a:avLst>
              <a:gd name="adj" fmla="val 10416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5" name="Rounded Rectangle 11">
            <a:extLst>
              <a:ext uri="{FF2B5EF4-FFF2-40B4-BE49-F238E27FC236}">
                <a16:creationId xmlns:a16="http://schemas.microsoft.com/office/drawing/2014/main" id="{91DC8078-C247-417D-BA73-9166EF6240C4}"/>
              </a:ext>
            </a:extLst>
          </p:cNvPr>
          <p:cNvSpPr/>
          <p:nvPr/>
        </p:nvSpPr>
        <p:spPr>
          <a:xfrm>
            <a:off x="5781676" y="2089580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1179" y="769158"/>
                </a:lnTo>
                <a:lnTo>
                  <a:pt x="401179" y="890316"/>
                </a:lnTo>
                <a:lnTo>
                  <a:pt x="643495" y="648000"/>
                </a:lnTo>
                <a:lnTo>
                  <a:pt x="401179" y="405684"/>
                </a:lnTo>
                <a:lnTo>
                  <a:pt x="401179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/>
          </a:p>
        </p:txBody>
      </p:sp>
      <p:sp>
        <p:nvSpPr>
          <p:cNvPr id="6" name="Rounded Rectangle 13">
            <a:extLst>
              <a:ext uri="{FF2B5EF4-FFF2-40B4-BE49-F238E27FC236}">
                <a16:creationId xmlns:a16="http://schemas.microsoft.com/office/drawing/2014/main" id="{7BB940E8-ACE8-46A0-9292-B77FEDAF3224}"/>
              </a:ext>
            </a:extLst>
          </p:cNvPr>
          <p:cNvSpPr/>
          <p:nvPr/>
        </p:nvSpPr>
        <p:spPr>
          <a:xfrm>
            <a:off x="5781676" y="3423455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5756" y="769158"/>
                </a:lnTo>
                <a:lnTo>
                  <a:pt x="405756" y="890316"/>
                </a:lnTo>
                <a:lnTo>
                  <a:pt x="648072" y="648000"/>
                </a:lnTo>
                <a:lnTo>
                  <a:pt x="405756" y="405684"/>
                </a:lnTo>
                <a:lnTo>
                  <a:pt x="405756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/>
          </a:p>
        </p:txBody>
      </p:sp>
      <p:sp>
        <p:nvSpPr>
          <p:cNvPr id="7" name="Rounded Rectangle 14">
            <a:extLst>
              <a:ext uri="{FF2B5EF4-FFF2-40B4-BE49-F238E27FC236}">
                <a16:creationId xmlns:a16="http://schemas.microsoft.com/office/drawing/2014/main" id="{7523A8F7-8044-48B6-B3E8-9EC116568BEF}"/>
              </a:ext>
            </a:extLst>
          </p:cNvPr>
          <p:cNvSpPr/>
          <p:nvPr/>
        </p:nvSpPr>
        <p:spPr>
          <a:xfrm>
            <a:off x="5781676" y="4757331"/>
            <a:ext cx="5119886" cy="1103428"/>
          </a:xfrm>
          <a:custGeom>
            <a:avLst/>
            <a:gdLst/>
            <a:ahLst/>
            <a:cxnLst/>
            <a:rect l="l" t="t" r="r" b="b"/>
            <a:pathLst>
              <a:path w="4320480" h="1296000">
                <a:moveTo>
                  <a:pt x="291768" y="0"/>
                </a:moveTo>
                <a:lnTo>
                  <a:pt x="4028712" y="0"/>
                </a:lnTo>
                <a:cubicBezTo>
                  <a:pt x="4189851" y="0"/>
                  <a:pt x="4320480" y="130629"/>
                  <a:pt x="4320480" y="291768"/>
                </a:cubicBezTo>
                <a:lnTo>
                  <a:pt x="4320480" y="1004232"/>
                </a:lnTo>
                <a:cubicBezTo>
                  <a:pt x="4320480" y="1165371"/>
                  <a:pt x="4189851" y="1296000"/>
                  <a:pt x="4028712" y="1296000"/>
                </a:cubicBezTo>
                <a:lnTo>
                  <a:pt x="291768" y="1296000"/>
                </a:lnTo>
                <a:cubicBezTo>
                  <a:pt x="130629" y="1296000"/>
                  <a:pt x="0" y="1165371"/>
                  <a:pt x="0" y="1004232"/>
                </a:cubicBezTo>
                <a:lnTo>
                  <a:pt x="0" y="769158"/>
                </a:lnTo>
                <a:lnTo>
                  <a:pt x="405756" y="769158"/>
                </a:lnTo>
                <a:lnTo>
                  <a:pt x="405756" y="890316"/>
                </a:lnTo>
                <a:lnTo>
                  <a:pt x="648072" y="648000"/>
                </a:lnTo>
                <a:lnTo>
                  <a:pt x="405756" y="405684"/>
                </a:lnTo>
                <a:lnTo>
                  <a:pt x="405756" y="526842"/>
                </a:lnTo>
                <a:lnTo>
                  <a:pt x="0" y="526842"/>
                </a:lnTo>
                <a:lnTo>
                  <a:pt x="0" y="291768"/>
                </a:lnTo>
                <a:cubicBezTo>
                  <a:pt x="0" y="130629"/>
                  <a:pt x="130629" y="0"/>
                  <a:pt x="2917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43DFC9D-C169-48A3-8322-E23D67ACDBEC}"/>
              </a:ext>
            </a:extLst>
          </p:cNvPr>
          <p:cNvGrpSpPr/>
          <p:nvPr/>
        </p:nvGrpSpPr>
        <p:grpSpPr>
          <a:xfrm>
            <a:off x="6745176" y="2180346"/>
            <a:ext cx="3865675" cy="923330"/>
            <a:chOff x="2551706" y="4283314"/>
            <a:chExt cx="1480091" cy="92333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5D35328-99B1-46B5-9D00-42CA13A2108B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 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CC8ECFF-A00E-45D7-B2A7-DD8BC1479C39}"/>
                </a:ext>
              </a:extLst>
            </p:cNvPr>
            <p:cNvSpPr txBox="1"/>
            <p:nvPr/>
          </p:nvSpPr>
          <p:spPr>
            <a:xfrm>
              <a:off x="2551706" y="4283314"/>
              <a:ext cx="14800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8473453-8DB3-46B3-BB6F-9709475D18F7}"/>
              </a:ext>
            </a:extLst>
          </p:cNvPr>
          <p:cNvGrpSpPr/>
          <p:nvPr/>
        </p:nvGrpSpPr>
        <p:grpSpPr>
          <a:xfrm>
            <a:off x="6745176" y="3521185"/>
            <a:ext cx="3865674" cy="923330"/>
            <a:chOff x="2551706" y="4283314"/>
            <a:chExt cx="1480091" cy="92333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8959883-2051-4E70-8276-26267FC8D3F8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  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6AC8854-3E54-4D77-9BA0-1801D63C9A3C}"/>
                </a:ext>
              </a:extLst>
            </p:cNvPr>
            <p:cNvSpPr txBox="1"/>
            <p:nvPr/>
          </p:nvSpPr>
          <p:spPr>
            <a:xfrm>
              <a:off x="2551706" y="4283314"/>
              <a:ext cx="14800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CB2A9BD-7E26-4C6F-A6C6-AC1A02EBD600}"/>
              </a:ext>
            </a:extLst>
          </p:cNvPr>
          <p:cNvGrpSpPr/>
          <p:nvPr/>
        </p:nvGrpSpPr>
        <p:grpSpPr>
          <a:xfrm>
            <a:off x="6745176" y="4862023"/>
            <a:ext cx="3865675" cy="923330"/>
            <a:chOff x="2551706" y="4283314"/>
            <a:chExt cx="1480091" cy="92333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9F10DFC-E056-47BF-8381-1E5043AB52A9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  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0417CB3-7719-44C7-82F8-EA5470D46C81}"/>
                </a:ext>
              </a:extLst>
            </p:cNvPr>
            <p:cNvSpPr txBox="1"/>
            <p:nvPr/>
          </p:nvSpPr>
          <p:spPr>
            <a:xfrm>
              <a:off x="2551706" y="4283314"/>
              <a:ext cx="14800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7" name="Rounded Rectangle 17">
            <a:extLst>
              <a:ext uri="{FF2B5EF4-FFF2-40B4-BE49-F238E27FC236}">
                <a16:creationId xmlns:a16="http://schemas.microsoft.com/office/drawing/2014/main" id="{920815EF-30B0-494D-82D1-1400B6867DF6}"/>
              </a:ext>
            </a:extLst>
          </p:cNvPr>
          <p:cNvSpPr/>
          <p:nvPr/>
        </p:nvSpPr>
        <p:spPr>
          <a:xfrm>
            <a:off x="1396394" y="3070583"/>
            <a:ext cx="2899382" cy="50997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/>
          </a:p>
        </p:txBody>
      </p:sp>
      <p:sp>
        <p:nvSpPr>
          <p:cNvPr id="18" name="Rounded Rectangle 18">
            <a:extLst>
              <a:ext uri="{FF2B5EF4-FFF2-40B4-BE49-F238E27FC236}">
                <a16:creationId xmlns:a16="http://schemas.microsoft.com/office/drawing/2014/main" id="{61B67FC4-67BB-42F9-AC86-8BF18A36A2A3}"/>
              </a:ext>
            </a:extLst>
          </p:cNvPr>
          <p:cNvSpPr/>
          <p:nvPr/>
        </p:nvSpPr>
        <p:spPr>
          <a:xfrm>
            <a:off x="1396394" y="3699839"/>
            <a:ext cx="2899382" cy="50997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/>
          </a:p>
        </p:txBody>
      </p:sp>
      <p:sp>
        <p:nvSpPr>
          <p:cNvPr id="19" name="Rounded Rectangle 19">
            <a:extLst>
              <a:ext uri="{FF2B5EF4-FFF2-40B4-BE49-F238E27FC236}">
                <a16:creationId xmlns:a16="http://schemas.microsoft.com/office/drawing/2014/main" id="{4DBE2154-8E08-4718-9A7A-85609419D6FC}"/>
              </a:ext>
            </a:extLst>
          </p:cNvPr>
          <p:cNvSpPr/>
          <p:nvPr/>
        </p:nvSpPr>
        <p:spPr>
          <a:xfrm>
            <a:off x="1396394" y="4329096"/>
            <a:ext cx="2899382" cy="50997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A02F9F1-C003-49C4-9FA0-84A454C23186}"/>
              </a:ext>
            </a:extLst>
          </p:cNvPr>
          <p:cNvSpPr txBox="1"/>
          <p:nvPr/>
        </p:nvSpPr>
        <p:spPr>
          <a:xfrm>
            <a:off x="2083357" y="3187074"/>
            <a:ext cx="1525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Your Text Here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532ECD-D82A-4052-823B-ACF4052ED922}"/>
              </a:ext>
            </a:extLst>
          </p:cNvPr>
          <p:cNvSpPr txBox="1"/>
          <p:nvPr/>
        </p:nvSpPr>
        <p:spPr>
          <a:xfrm>
            <a:off x="2083357" y="3816330"/>
            <a:ext cx="1525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Your Text Here</a:t>
            </a:r>
            <a:endParaRPr lang="ko-KR" altLang="en-US" sz="1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9FB43C-0DB1-48EC-83A9-A78BB3E18E73}"/>
              </a:ext>
            </a:extLst>
          </p:cNvPr>
          <p:cNvSpPr txBox="1"/>
          <p:nvPr/>
        </p:nvSpPr>
        <p:spPr>
          <a:xfrm>
            <a:off x="2083357" y="4445587"/>
            <a:ext cx="15254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Your Text Here</a:t>
            </a:r>
            <a:endParaRPr lang="ko-KR" altLang="en-US" sz="1400" b="1" dirty="0">
              <a:solidFill>
                <a:schemeClr val="accent3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2331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1C122BF-0010-4E79-84A4-71DDDAE890A9}"/>
              </a:ext>
            </a:extLst>
          </p:cNvPr>
          <p:cNvSpPr/>
          <p:nvPr/>
        </p:nvSpPr>
        <p:spPr>
          <a:xfrm>
            <a:off x="976647" y="1758467"/>
            <a:ext cx="1344271" cy="1344271"/>
          </a:xfrm>
          <a:prstGeom prst="roundRect">
            <a:avLst>
              <a:gd name="adj" fmla="val 10715"/>
            </a:avLst>
          </a:prstGeom>
          <a:solidFill>
            <a:schemeClr val="bg1"/>
          </a:solidFill>
          <a:ln w="635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8">
            <a:extLst>
              <a:ext uri="{FF2B5EF4-FFF2-40B4-BE49-F238E27FC236}">
                <a16:creationId xmlns:a16="http://schemas.microsoft.com/office/drawing/2014/main" id="{F0DBB3CD-B873-42C8-B356-DA13A7043796}"/>
              </a:ext>
            </a:extLst>
          </p:cNvPr>
          <p:cNvSpPr/>
          <p:nvPr/>
        </p:nvSpPr>
        <p:spPr>
          <a:xfrm>
            <a:off x="3985222" y="4738562"/>
            <a:ext cx="1344271" cy="1344271"/>
          </a:xfrm>
          <a:prstGeom prst="roundRect">
            <a:avLst>
              <a:gd name="adj" fmla="val 10715"/>
            </a:avLst>
          </a:prstGeom>
          <a:solidFill>
            <a:schemeClr val="bg1"/>
          </a:solidFill>
          <a:ln w="635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ounded Rectangle 2">
            <a:extLst>
              <a:ext uri="{FF2B5EF4-FFF2-40B4-BE49-F238E27FC236}">
                <a16:creationId xmlns:a16="http://schemas.microsoft.com/office/drawing/2014/main" id="{1903ADD7-16F9-4D2A-9BD6-DFC3D3F11C89}"/>
              </a:ext>
            </a:extLst>
          </p:cNvPr>
          <p:cNvSpPr/>
          <p:nvPr/>
        </p:nvSpPr>
        <p:spPr>
          <a:xfrm>
            <a:off x="2483026" y="1758467"/>
            <a:ext cx="1344271" cy="1344271"/>
          </a:xfrm>
          <a:prstGeom prst="roundRect">
            <a:avLst>
              <a:gd name="adj" fmla="val 10715"/>
            </a:avLst>
          </a:prstGeom>
          <a:solidFill>
            <a:schemeClr val="accent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B9B74153-7C47-4B88-9697-1DAFA54D2590}"/>
              </a:ext>
            </a:extLst>
          </p:cNvPr>
          <p:cNvSpPr/>
          <p:nvPr/>
        </p:nvSpPr>
        <p:spPr>
          <a:xfrm>
            <a:off x="2483026" y="4738562"/>
            <a:ext cx="1344271" cy="1344271"/>
          </a:xfrm>
          <a:prstGeom prst="roundRect">
            <a:avLst>
              <a:gd name="adj" fmla="val 10715"/>
            </a:avLst>
          </a:prstGeom>
          <a:solidFill>
            <a:schemeClr val="accent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Rounded Rectangle 5">
            <a:extLst>
              <a:ext uri="{FF2B5EF4-FFF2-40B4-BE49-F238E27FC236}">
                <a16:creationId xmlns:a16="http://schemas.microsoft.com/office/drawing/2014/main" id="{AD718D14-2B4A-412F-B627-4994DE3774B7}"/>
              </a:ext>
            </a:extLst>
          </p:cNvPr>
          <p:cNvSpPr/>
          <p:nvPr/>
        </p:nvSpPr>
        <p:spPr>
          <a:xfrm>
            <a:off x="3985222" y="3248514"/>
            <a:ext cx="1344271" cy="1344271"/>
          </a:xfrm>
          <a:prstGeom prst="roundRect">
            <a:avLst>
              <a:gd name="adj" fmla="val 10715"/>
            </a:avLst>
          </a:prstGeom>
          <a:solidFill>
            <a:schemeClr val="accent2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Rounded Rectangle 6">
            <a:extLst>
              <a:ext uri="{FF2B5EF4-FFF2-40B4-BE49-F238E27FC236}">
                <a16:creationId xmlns:a16="http://schemas.microsoft.com/office/drawing/2014/main" id="{19D8342F-053E-4B5B-8041-39C5558C11A4}"/>
              </a:ext>
            </a:extLst>
          </p:cNvPr>
          <p:cNvSpPr/>
          <p:nvPr/>
        </p:nvSpPr>
        <p:spPr>
          <a:xfrm>
            <a:off x="985016" y="3248514"/>
            <a:ext cx="1344271" cy="1344271"/>
          </a:xfrm>
          <a:prstGeom prst="roundRect">
            <a:avLst>
              <a:gd name="adj" fmla="val 10715"/>
            </a:avLst>
          </a:prstGeom>
          <a:solidFill>
            <a:schemeClr val="accent2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ounded Rectangle 4">
            <a:extLst>
              <a:ext uri="{FF2B5EF4-FFF2-40B4-BE49-F238E27FC236}">
                <a16:creationId xmlns:a16="http://schemas.microsoft.com/office/drawing/2014/main" id="{0DDCCD13-FA1D-4210-B613-506701CB1635}"/>
              </a:ext>
            </a:extLst>
          </p:cNvPr>
          <p:cNvSpPr/>
          <p:nvPr/>
        </p:nvSpPr>
        <p:spPr>
          <a:xfrm>
            <a:off x="2483026" y="3248514"/>
            <a:ext cx="1344271" cy="1344271"/>
          </a:xfrm>
          <a:prstGeom prst="roundRect">
            <a:avLst>
              <a:gd name="adj" fmla="val 10715"/>
            </a:avLst>
          </a:prstGeom>
          <a:solidFill>
            <a:schemeClr val="bg1"/>
          </a:solidFill>
          <a:ln w="635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C12FE48-D963-4B4F-990C-BC65ED616A37}"/>
              </a:ext>
            </a:extLst>
          </p:cNvPr>
          <p:cNvGrpSpPr/>
          <p:nvPr/>
        </p:nvGrpSpPr>
        <p:grpSpPr>
          <a:xfrm>
            <a:off x="1070024" y="1950421"/>
            <a:ext cx="1187957" cy="960360"/>
            <a:chOff x="3255230" y="2026427"/>
            <a:chExt cx="1352083" cy="96036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E18E5A-F6C5-4877-A34A-C2AA71B5C7FD}"/>
                </a:ext>
              </a:extLst>
            </p:cNvPr>
            <p:cNvSpPr txBox="1"/>
            <p:nvPr/>
          </p:nvSpPr>
          <p:spPr>
            <a:xfrm>
              <a:off x="3255230" y="2026427"/>
              <a:ext cx="13520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E9AF3B6-0D4F-4C13-82F0-1038062B685E}"/>
                </a:ext>
              </a:extLst>
            </p:cNvPr>
            <p:cNvSpPr txBox="1"/>
            <p:nvPr/>
          </p:nvSpPr>
          <p:spPr>
            <a:xfrm>
              <a:off x="3255230" y="2340456"/>
              <a:ext cx="13520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B8E4683-03A6-475F-B046-DEBBB1CD5914}"/>
              </a:ext>
            </a:extLst>
          </p:cNvPr>
          <p:cNvGrpSpPr/>
          <p:nvPr/>
        </p:nvGrpSpPr>
        <p:grpSpPr>
          <a:xfrm>
            <a:off x="4038060" y="4915297"/>
            <a:ext cx="1238594" cy="960360"/>
            <a:chOff x="3255230" y="2026427"/>
            <a:chExt cx="1352083" cy="96036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CF2D583-0F5A-4C4E-A427-62D515DE7507}"/>
                </a:ext>
              </a:extLst>
            </p:cNvPr>
            <p:cNvSpPr txBox="1"/>
            <p:nvPr/>
          </p:nvSpPr>
          <p:spPr>
            <a:xfrm>
              <a:off x="3255230" y="2026427"/>
              <a:ext cx="13520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6A66398-3274-43A5-8DB1-B9A928595D90}"/>
                </a:ext>
              </a:extLst>
            </p:cNvPr>
            <p:cNvSpPr txBox="1"/>
            <p:nvPr/>
          </p:nvSpPr>
          <p:spPr>
            <a:xfrm>
              <a:off x="3255230" y="2340456"/>
              <a:ext cx="135208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7211D88-0A54-40F2-A342-E774F30578A0}"/>
              </a:ext>
            </a:extLst>
          </p:cNvPr>
          <p:cNvGrpSpPr/>
          <p:nvPr/>
        </p:nvGrpSpPr>
        <p:grpSpPr>
          <a:xfrm>
            <a:off x="5953125" y="1816538"/>
            <a:ext cx="5371366" cy="923330"/>
            <a:chOff x="3017859" y="4283314"/>
            <a:chExt cx="2596222" cy="92333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82EF68C-008B-46D6-A94A-4BE4F75B0CA3}"/>
                </a:ext>
              </a:extLst>
            </p:cNvPr>
            <p:cNvSpPr txBox="1"/>
            <p:nvPr/>
          </p:nvSpPr>
          <p:spPr>
            <a:xfrm>
              <a:off x="3021856" y="4560313"/>
              <a:ext cx="2592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Easy to change colors, photos and Text.  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3D2056F-3C07-40C3-B7B0-2CC4D2C03573}"/>
                </a:ext>
              </a:extLst>
            </p:cNvPr>
            <p:cNvSpPr txBox="1"/>
            <p:nvPr/>
          </p:nvSpPr>
          <p:spPr>
            <a:xfrm>
              <a:off x="3017859" y="4283314"/>
              <a:ext cx="25962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Your Text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6928655-5D14-4D36-B3BB-787B678354BE}"/>
              </a:ext>
            </a:extLst>
          </p:cNvPr>
          <p:cNvGrpSpPr/>
          <p:nvPr/>
        </p:nvGrpSpPr>
        <p:grpSpPr>
          <a:xfrm>
            <a:off x="5953125" y="2914078"/>
            <a:ext cx="5371366" cy="923330"/>
            <a:chOff x="3017859" y="4283314"/>
            <a:chExt cx="2596222" cy="92333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6C9D46D-B26C-40CB-B22D-6D0BA4DC0403}"/>
                </a:ext>
              </a:extLst>
            </p:cNvPr>
            <p:cNvSpPr txBox="1"/>
            <p:nvPr/>
          </p:nvSpPr>
          <p:spPr>
            <a:xfrm>
              <a:off x="3021856" y="4560313"/>
              <a:ext cx="2592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Easy to change colors, photos and Text.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2342668-332C-4DC1-963F-E77ACBCD5403}"/>
                </a:ext>
              </a:extLst>
            </p:cNvPr>
            <p:cNvSpPr txBox="1"/>
            <p:nvPr/>
          </p:nvSpPr>
          <p:spPr>
            <a:xfrm>
              <a:off x="3017859" y="4283314"/>
              <a:ext cx="25701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Your Text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F1BD3A8-A55F-4B11-B58F-9409C6C610D9}"/>
              </a:ext>
            </a:extLst>
          </p:cNvPr>
          <p:cNvGrpSpPr/>
          <p:nvPr/>
        </p:nvGrpSpPr>
        <p:grpSpPr>
          <a:xfrm>
            <a:off x="5953125" y="4011618"/>
            <a:ext cx="5371366" cy="923330"/>
            <a:chOff x="3017859" y="4283314"/>
            <a:chExt cx="2596222" cy="92333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409F6C3-1D51-4BDE-B43D-25EF5215FEE4}"/>
                </a:ext>
              </a:extLst>
            </p:cNvPr>
            <p:cNvSpPr txBox="1"/>
            <p:nvPr/>
          </p:nvSpPr>
          <p:spPr>
            <a:xfrm>
              <a:off x="3021856" y="4560313"/>
              <a:ext cx="2592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Easy to change colors, photos and Text.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AFD07E7-D339-499A-A251-B3B0D01CE2A0}"/>
                </a:ext>
              </a:extLst>
            </p:cNvPr>
            <p:cNvSpPr txBox="1"/>
            <p:nvPr/>
          </p:nvSpPr>
          <p:spPr>
            <a:xfrm>
              <a:off x="3017859" y="4283314"/>
              <a:ext cx="25962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Your Text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B5A32F-9139-4069-A7FB-2BEDD116F30A}"/>
              </a:ext>
            </a:extLst>
          </p:cNvPr>
          <p:cNvGrpSpPr/>
          <p:nvPr/>
        </p:nvGrpSpPr>
        <p:grpSpPr>
          <a:xfrm>
            <a:off x="5953125" y="5109157"/>
            <a:ext cx="5371366" cy="923330"/>
            <a:chOff x="3017859" y="4283314"/>
            <a:chExt cx="2596222" cy="92333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07806B1-E75E-463B-B760-AA06D295109A}"/>
                </a:ext>
              </a:extLst>
            </p:cNvPr>
            <p:cNvSpPr txBox="1"/>
            <p:nvPr/>
          </p:nvSpPr>
          <p:spPr>
            <a:xfrm>
              <a:off x="3021856" y="4560313"/>
              <a:ext cx="2592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Get a modern PowerPoint  Presentation that is beautifully designed. Easy to change colors, photos and Text.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DF92524-C9B4-424C-A55C-3C7FE8E1E080}"/>
                </a:ext>
              </a:extLst>
            </p:cNvPr>
            <p:cNvSpPr txBox="1"/>
            <p:nvPr/>
          </p:nvSpPr>
          <p:spPr>
            <a:xfrm>
              <a:off x="3017859" y="4283314"/>
              <a:ext cx="259622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Your Text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sp>
        <p:nvSpPr>
          <p:cNvPr id="29" name="Rectangle 130">
            <a:extLst>
              <a:ext uri="{FF2B5EF4-FFF2-40B4-BE49-F238E27FC236}">
                <a16:creationId xmlns:a16="http://schemas.microsoft.com/office/drawing/2014/main" id="{4C83DBA8-A91A-4052-8902-E15CBA29D061}"/>
              </a:ext>
            </a:extLst>
          </p:cNvPr>
          <p:cNvSpPr/>
          <p:nvPr/>
        </p:nvSpPr>
        <p:spPr>
          <a:xfrm>
            <a:off x="2919194" y="5223074"/>
            <a:ext cx="439997" cy="441994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Round Same Side Corner Rectangle 11">
            <a:extLst>
              <a:ext uri="{FF2B5EF4-FFF2-40B4-BE49-F238E27FC236}">
                <a16:creationId xmlns:a16="http://schemas.microsoft.com/office/drawing/2014/main" id="{73079625-A9E3-4390-B4EE-A27831DA8AE2}"/>
              </a:ext>
            </a:extLst>
          </p:cNvPr>
          <p:cNvSpPr>
            <a:spLocks noChangeAspect="1"/>
          </p:cNvSpPr>
          <p:nvPr/>
        </p:nvSpPr>
        <p:spPr>
          <a:xfrm rot="9900000">
            <a:off x="2967014" y="3701995"/>
            <a:ext cx="514894" cy="437304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ectangle 36">
            <a:extLst>
              <a:ext uri="{FF2B5EF4-FFF2-40B4-BE49-F238E27FC236}">
                <a16:creationId xmlns:a16="http://schemas.microsoft.com/office/drawing/2014/main" id="{B0BF2256-0179-42A4-B738-DE612FB322A5}"/>
              </a:ext>
            </a:extLst>
          </p:cNvPr>
          <p:cNvSpPr/>
          <p:nvPr/>
        </p:nvSpPr>
        <p:spPr>
          <a:xfrm>
            <a:off x="1410864" y="3685711"/>
            <a:ext cx="506275" cy="423205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ed Rectangle 7">
            <a:extLst>
              <a:ext uri="{FF2B5EF4-FFF2-40B4-BE49-F238E27FC236}">
                <a16:creationId xmlns:a16="http://schemas.microsoft.com/office/drawing/2014/main" id="{811E5B12-3D13-4535-AD65-25177BE99660}"/>
              </a:ext>
            </a:extLst>
          </p:cNvPr>
          <p:cNvSpPr/>
          <p:nvPr/>
        </p:nvSpPr>
        <p:spPr>
          <a:xfrm>
            <a:off x="2930282" y="2166846"/>
            <a:ext cx="457913" cy="39517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36">
            <a:extLst>
              <a:ext uri="{FF2B5EF4-FFF2-40B4-BE49-F238E27FC236}">
                <a16:creationId xmlns:a16="http://schemas.microsoft.com/office/drawing/2014/main" id="{E0833BD6-25DF-400F-906B-F55244AA8047}"/>
              </a:ext>
            </a:extLst>
          </p:cNvPr>
          <p:cNvSpPr>
            <a:spLocks noChangeAspect="1"/>
          </p:cNvSpPr>
          <p:nvPr/>
        </p:nvSpPr>
        <p:spPr>
          <a:xfrm>
            <a:off x="4399909" y="3685710"/>
            <a:ext cx="514895" cy="407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2933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CE85EE30-6071-4FCA-A3C4-29ED998DB625}"/>
              </a:ext>
            </a:extLst>
          </p:cNvPr>
          <p:cNvSpPr/>
          <p:nvPr/>
        </p:nvSpPr>
        <p:spPr>
          <a:xfrm>
            <a:off x="5690936" y="0"/>
            <a:ext cx="6501063" cy="6858000"/>
          </a:xfrm>
          <a:prstGeom prst="rect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346CDD-4C0D-4CD1-80CA-B98E6EC32F9F}"/>
              </a:ext>
            </a:extLst>
          </p:cNvPr>
          <p:cNvSpPr txBox="1"/>
          <p:nvPr/>
        </p:nvSpPr>
        <p:spPr>
          <a:xfrm>
            <a:off x="816536" y="322035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DBD4070-4E9C-4C75-B106-3C966D1388E3}"/>
              </a:ext>
            </a:extLst>
          </p:cNvPr>
          <p:cNvGrpSpPr/>
          <p:nvPr/>
        </p:nvGrpSpPr>
        <p:grpSpPr>
          <a:xfrm>
            <a:off x="6278717" y="604872"/>
            <a:ext cx="5372410" cy="948786"/>
            <a:chOff x="5905733" y="1603496"/>
            <a:chExt cx="5372410" cy="94878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E8F2A2E-B7B9-45ED-9363-B40B34DF37E2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8B3A1ED-6593-4D21-83D4-F131F924208D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3003FD9-08C0-4A77-90DE-FADE361D7BB3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06EEB91-8407-4356-8AE4-6C2E5828F07A}"/>
                </a:ext>
              </a:extLst>
            </p:cNvPr>
            <p:cNvSpPr txBox="1"/>
            <p:nvPr/>
          </p:nvSpPr>
          <p:spPr>
            <a:xfrm>
              <a:off x="5905733" y="1603496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BF07DEB-1220-4F40-9926-3543C38085A4}"/>
              </a:ext>
            </a:extLst>
          </p:cNvPr>
          <p:cNvGrpSpPr/>
          <p:nvPr/>
        </p:nvGrpSpPr>
        <p:grpSpPr>
          <a:xfrm>
            <a:off x="6278717" y="1798878"/>
            <a:ext cx="5372410" cy="948786"/>
            <a:chOff x="5905733" y="1603496"/>
            <a:chExt cx="5372410" cy="948786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55FCAA05-53E4-42F2-B889-BEF87937C2EE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8AD19BB-A3D0-4C1C-AAC8-64BB2A586C37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D0E739F7-C094-4AC7-85FA-365EC71935D4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9D342F7-DA6C-4F13-815A-06B9CC788740}"/>
                </a:ext>
              </a:extLst>
            </p:cNvPr>
            <p:cNvSpPr txBox="1"/>
            <p:nvPr/>
          </p:nvSpPr>
          <p:spPr>
            <a:xfrm>
              <a:off x="5905733" y="1603496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5C4E06F-B130-4932-AABB-6C6B8D3DF364}"/>
              </a:ext>
            </a:extLst>
          </p:cNvPr>
          <p:cNvGrpSpPr/>
          <p:nvPr/>
        </p:nvGrpSpPr>
        <p:grpSpPr>
          <a:xfrm>
            <a:off x="6278717" y="2992884"/>
            <a:ext cx="5372410" cy="948786"/>
            <a:chOff x="5905733" y="1603496"/>
            <a:chExt cx="5372410" cy="948786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F1FCCE5F-7025-49DF-8E07-94004E242D47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E528F46D-9AB5-48D4-B956-2F7926865C1B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4228398-CB16-4600-9960-405F589AA0C5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EA6830B-7208-4CE6-A33C-B0E1DFB0E028}"/>
                </a:ext>
              </a:extLst>
            </p:cNvPr>
            <p:cNvSpPr txBox="1"/>
            <p:nvPr/>
          </p:nvSpPr>
          <p:spPr>
            <a:xfrm>
              <a:off x="5905733" y="1603496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D4594D2-6637-4EC3-8FED-3AE69581D2EF}"/>
              </a:ext>
            </a:extLst>
          </p:cNvPr>
          <p:cNvGrpSpPr/>
          <p:nvPr/>
        </p:nvGrpSpPr>
        <p:grpSpPr>
          <a:xfrm>
            <a:off x="6278717" y="4186890"/>
            <a:ext cx="5372410" cy="948786"/>
            <a:chOff x="5905733" y="1603496"/>
            <a:chExt cx="5372410" cy="948786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E073533-4C99-4894-B288-A058359A9F8F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4EB787F7-6D24-462E-8FBD-C2685D25CE57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AD9A1A0-9231-493C-9A05-D2295E6DA826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08FED035-4672-46F0-AD16-F59C595E3246}"/>
                </a:ext>
              </a:extLst>
            </p:cNvPr>
            <p:cNvSpPr txBox="1"/>
            <p:nvPr/>
          </p:nvSpPr>
          <p:spPr>
            <a:xfrm>
              <a:off x="5905733" y="1603496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728EDC3-0091-487A-8185-032D593B0EFE}"/>
              </a:ext>
            </a:extLst>
          </p:cNvPr>
          <p:cNvGrpSpPr/>
          <p:nvPr/>
        </p:nvGrpSpPr>
        <p:grpSpPr>
          <a:xfrm>
            <a:off x="6278717" y="5380896"/>
            <a:ext cx="5372410" cy="948786"/>
            <a:chOff x="5905733" y="1603496"/>
            <a:chExt cx="5372410" cy="948786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AC965665-5E80-42B4-95FB-FD3429106944}"/>
                </a:ext>
              </a:extLst>
            </p:cNvPr>
            <p:cNvGrpSpPr/>
            <p:nvPr/>
          </p:nvGrpSpPr>
          <p:grpSpPr>
            <a:xfrm>
              <a:off x="6751979" y="1666120"/>
              <a:ext cx="4526164" cy="886162"/>
              <a:chOff x="6751979" y="1666120"/>
              <a:chExt cx="4526164" cy="886162"/>
            </a:xfrm>
          </p:grpSpPr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BC8CCA80-2D1F-4281-9A42-30B4F9A5E373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02F0697D-1E8B-4C87-BBF7-08C0D82ABE47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99F122A-3E09-423F-924F-6AD7BDC2CEBE}"/>
                </a:ext>
              </a:extLst>
            </p:cNvPr>
            <p:cNvSpPr txBox="1"/>
            <p:nvPr/>
          </p:nvSpPr>
          <p:spPr>
            <a:xfrm>
              <a:off x="5905733" y="1603496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05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D5FAB1A2-481E-4435-872B-6F4F36A49E7F}"/>
              </a:ext>
            </a:extLst>
          </p:cNvPr>
          <p:cNvSpPr/>
          <p:nvPr/>
        </p:nvSpPr>
        <p:spPr>
          <a:xfrm>
            <a:off x="12043611" y="0"/>
            <a:ext cx="14838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FC5D18B-94A0-4060-BFB0-08658E692EBD}"/>
              </a:ext>
            </a:extLst>
          </p:cNvPr>
          <p:cNvSpPr/>
          <p:nvPr/>
        </p:nvSpPr>
        <p:spPr>
          <a:xfrm>
            <a:off x="11893216" y="3446"/>
            <a:ext cx="14838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6848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78F4FF25-A226-4407-9F39-644CB7A2FD77}"/>
              </a:ext>
            </a:extLst>
          </p:cNvPr>
          <p:cNvSpPr txBox="1">
            <a:spLocks/>
          </p:cNvSpPr>
          <p:nvPr/>
        </p:nvSpPr>
        <p:spPr>
          <a:xfrm>
            <a:off x="6448425" y="3997520"/>
            <a:ext cx="3562349" cy="39600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600" b="1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dirty="0">
                <a:cs typeface="Arial" pitchFamily="34" charset="0"/>
              </a:rPr>
              <a:t>Portfolio Presentation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DC92F89D-5010-4DB7-9150-B29E0F2CA874}"/>
              </a:ext>
            </a:extLst>
          </p:cNvPr>
          <p:cNvSpPr txBox="1">
            <a:spLocks/>
          </p:cNvSpPr>
          <p:nvPr/>
        </p:nvSpPr>
        <p:spPr>
          <a:xfrm>
            <a:off x="6441890" y="4393520"/>
            <a:ext cx="5460763" cy="1939896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ko-KR" sz="3200" dirty="0">
                <a:cs typeface="Arial" pitchFamily="34" charset="0"/>
              </a:rPr>
              <a:t>Get a modern PowerPoint  Presentation that is beautifully designed</a:t>
            </a:r>
            <a:endParaRPr lang="en-US" altLang="ko-KR" sz="3200" dirty="0">
              <a:latin typeface="+mj-lt"/>
              <a:cs typeface="Arial" pitchFamily="34" charset="0"/>
            </a:endParaRPr>
          </a:p>
        </p:txBody>
      </p:sp>
      <p:sp>
        <p:nvSpPr>
          <p:cNvPr id="21" name="직사각형 7">
            <a:extLst>
              <a:ext uri="{FF2B5EF4-FFF2-40B4-BE49-F238E27FC236}">
                <a16:creationId xmlns:a16="http://schemas.microsoft.com/office/drawing/2014/main" id="{0AAE62A3-A95E-4793-8B28-7EE65E7ECA60}"/>
              </a:ext>
            </a:extLst>
          </p:cNvPr>
          <p:cNvSpPr/>
          <p:nvPr/>
        </p:nvSpPr>
        <p:spPr>
          <a:xfrm>
            <a:off x="7277101" y="846772"/>
            <a:ext cx="4379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   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9F1745-74EC-4405-8A3E-0FF65345D86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40554868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F8F8F92-616A-4573-A370-1FD5D3CD0059}"/>
              </a:ext>
            </a:extLst>
          </p:cNvPr>
          <p:cNvGrpSpPr/>
          <p:nvPr/>
        </p:nvGrpSpPr>
        <p:grpSpPr>
          <a:xfrm>
            <a:off x="7981218" y="1772819"/>
            <a:ext cx="2827389" cy="918329"/>
            <a:chOff x="6457218" y="1772816"/>
            <a:chExt cx="2291246" cy="91832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6700EB-DBC7-4719-A983-2AA041FAB508}"/>
                </a:ext>
              </a:extLst>
            </p:cNvPr>
            <p:cNvSpPr txBox="1"/>
            <p:nvPr/>
          </p:nvSpPr>
          <p:spPr>
            <a:xfrm>
              <a:off x="6457218" y="1772816"/>
              <a:ext cx="2291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601B0A4-58E5-429A-83EC-BB74D20BEFDF}"/>
                </a:ext>
              </a:extLst>
            </p:cNvPr>
            <p:cNvSpPr txBox="1"/>
            <p:nvPr/>
          </p:nvSpPr>
          <p:spPr>
            <a:xfrm>
              <a:off x="6457218" y="2044814"/>
              <a:ext cx="2291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AD043BC-911F-4ABE-AFC8-1FBB33980663}"/>
              </a:ext>
            </a:extLst>
          </p:cNvPr>
          <p:cNvGrpSpPr/>
          <p:nvPr/>
        </p:nvGrpSpPr>
        <p:grpSpPr>
          <a:xfrm>
            <a:off x="8578643" y="3284987"/>
            <a:ext cx="2827389" cy="918329"/>
            <a:chOff x="6889266" y="3284984"/>
            <a:chExt cx="1998238" cy="918329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78E1620-CF38-486F-ADC4-CD5128BC38EA}"/>
                </a:ext>
              </a:extLst>
            </p:cNvPr>
            <p:cNvSpPr txBox="1"/>
            <p:nvPr/>
          </p:nvSpPr>
          <p:spPr>
            <a:xfrm>
              <a:off x="6889266" y="3284984"/>
              <a:ext cx="19982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AAEF9AE-3331-4F1B-864C-BFB213CCE96F}"/>
                </a:ext>
              </a:extLst>
            </p:cNvPr>
            <p:cNvSpPr txBox="1"/>
            <p:nvPr/>
          </p:nvSpPr>
          <p:spPr>
            <a:xfrm>
              <a:off x="6889266" y="3556982"/>
              <a:ext cx="19982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4D74463-6745-4F58-B9B9-0704B26941AB}"/>
              </a:ext>
            </a:extLst>
          </p:cNvPr>
          <p:cNvGrpSpPr/>
          <p:nvPr/>
        </p:nvGrpSpPr>
        <p:grpSpPr>
          <a:xfrm>
            <a:off x="8197242" y="5127031"/>
            <a:ext cx="2827389" cy="918329"/>
            <a:chOff x="6673242" y="5020022"/>
            <a:chExt cx="2291246" cy="91832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DAA854B-947D-4A0E-8835-44BEADBDEFF5}"/>
                </a:ext>
              </a:extLst>
            </p:cNvPr>
            <p:cNvSpPr txBox="1"/>
            <p:nvPr/>
          </p:nvSpPr>
          <p:spPr>
            <a:xfrm>
              <a:off x="6673242" y="5020022"/>
              <a:ext cx="22912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E888B08-FB3F-47AB-879D-ED917698C3A4}"/>
                </a:ext>
              </a:extLst>
            </p:cNvPr>
            <p:cNvSpPr txBox="1"/>
            <p:nvPr/>
          </p:nvSpPr>
          <p:spPr>
            <a:xfrm>
              <a:off x="6673242" y="5292020"/>
              <a:ext cx="2291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B7E161A-5C1F-4713-B7C8-2E5AA3F2D997}"/>
              </a:ext>
            </a:extLst>
          </p:cNvPr>
          <p:cNvGrpSpPr/>
          <p:nvPr/>
        </p:nvGrpSpPr>
        <p:grpSpPr>
          <a:xfrm>
            <a:off x="1492844" y="1749944"/>
            <a:ext cx="2789947" cy="918329"/>
            <a:chOff x="467544" y="1749941"/>
            <a:chExt cx="2291246" cy="91832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4955A45-F043-46EF-A94C-DC2079B7E5EC}"/>
                </a:ext>
              </a:extLst>
            </p:cNvPr>
            <p:cNvSpPr txBox="1"/>
            <p:nvPr/>
          </p:nvSpPr>
          <p:spPr>
            <a:xfrm>
              <a:off x="467544" y="1749941"/>
              <a:ext cx="22214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CEF3118-45AA-459D-AA3E-B1E97AAFECCF}"/>
                </a:ext>
              </a:extLst>
            </p:cNvPr>
            <p:cNvSpPr txBox="1"/>
            <p:nvPr/>
          </p:nvSpPr>
          <p:spPr>
            <a:xfrm>
              <a:off x="467544" y="2021939"/>
              <a:ext cx="2291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27A0156-6198-4754-8E7F-7405C60926D5}"/>
              </a:ext>
            </a:extLst>
          </p:cNvPr>
          <p:cNvGrpSpPr/>
          <p:nvPr/>
        </p:nvGrpSpPr>
        <p:grpSpPr>
          <a:xfrm>
            <a:off x="820916" y="3284987"/>
            <a:ext cx="2802170" cy="918329"/>
            <a:chOff x="242744" y="3314387"/>
            <a:chExt cx="2011990" cy="91832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EC749BD-C7ED-445E-86C3-9D984DC1AF6C}"/>
                </a:ext>
              </a:extLst>
            </p:cNvPr>
            <p:cNvSpPr txBox="1"/>
            <p:nvPr/>
          </p:nvSpPr>
          <p:spPr>
            <a:xfrm>
              <a:off x="242744" y="3314387"/>
              <a:ext cx="194217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33E28F2-61A4-4EBE-B7A6-1CA77E9E137C}"/>
                </a:ext>
              </a:extLst>
            </p:cNvPr>
            <p:cNvSpPr txBox="1"/>
            <p:nvPr/>
          </p:nvSpPr>
          <p:spPr>
            <a:xfrm>
              <a:off x="251520" y="3586385"/>
              <a:ext cx="20032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733C251-7E55-42C7-8AD4-92654B9D0B68}"/>
              </a:ext>
            </a:extLst>
          </p:cNvPr>
          <p:cNvGrpSpPr/>
          <p:nvPr/>
        </p:nvGrpSpPr>
        <p:grpSpPr>
          <a:xfrm>
            <a:off x="1264596" y="5127031"/>
            <a:ext cx="2802170" cy="918329"/>
            <a:chOff x="251520" y="4998238"/>
            <a:chExt cx="2291246" cy="91832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D468C47-D3BA-4719-BDF7-6AA7B6E348B0}"/>
                </a:ext>
              </a:extLst>
            </p:cNvPr>
            <p:cNvSpPr txBox="1"/>
            <p:nvPr/>
          </p:nvSpPr>
          <p:spPr>
            <a:xfrm>
              <a:off x="251520" y="4998238"/>
              <a:ext cx="22214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1730198-D116-4B92-92C3-08D4A905141A}"/>
                </a:ext>
              </a:extLst>
            </p:cNvPr>
            <p:cNvSpPr txBox="1"/>
            <p:nvPr/>
          </p:nvSpPr>
          <p:spPr>
            <a:xfrm>
              <a:off x="251520" y="5270236"/>
              <a:ext cx="2291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D1C87A5-8897-47DC-A97A-940942F8EEDE}"/>
              </a:ext>
            </a:extLst>
          </p:cNvPr>
          <p:cNvGrpSpPr/>
          <p:nvPr/>
        </p:nvGrpSpPr>
        <p:grpSpPr>
          <a:xfrm>
            <a:off x="5044456" y="4309100"/>
            <a:ext cx="2082154" cy="1496164"/>
            <a:chOff x="3520455" y="4309100"/>
            <a:chExt cx="2082154" cy="149616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9975ECB-9DC1-4D09-8951-64B775AD18E1}"/>
                </a:ext>
              </a:extLst>
            </p:cNvPr>
            <p:cNvSpPr txBox="1"/>
            <p:nvPr/>
          </p:nvSpPr>
          <p:spPr>
            <a:xfrm>
              <a:off x="3520455" y="4309100"/>
              <a:ext cx="208215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1D943B4-DA11-4AE3-962C-5F553F909246}"/>
                </a:ext>
              </a:extLst>
            </p:cNvPr>
            <p:cNvSpPr txBox="1"/>
            <p:nvPr/>
          </p:nvSpPr>
          <p:spPr>
            <a:xfrm>
              <a:off x="3520455" y="4604935"/>
              <a:ext cx="208215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Reports and Presentations with our Templates.</a:t>
              </a:r>
            </a:p>
          </p:txBody>
        </p:sp>
      </p:grpSp>
      <p:sp>
        <p:nvSpPr>
          <p:cNvPr id="26" name="Freeform 98">
            <a:extLst>
              <a:ext uri="{FF2B5EF4-FFF2-40B4-BE49-F238E27FC236}">
                <a16:creationId xmlns:a16="http://schemas.microsoft.com/office/drawing/2014/main" id="{4FDF8592-51A9-4012-8064-7768B1524CA4}"/>
              </a:ext>
            </a:extLst>
          </p:cNvPr>
          <p:cNvSpPr/>
          <p:nvPr/>
        </p:nvSpPr>
        <p:spPr>
          <a:xfrm>
            <a:off x="6986776" y="1893972"/>
            <a:ext cx="944880" cy="350520"/>
          </a:xfrm>
          <a:custGeom>
            <a:avLst/>
            <a:gdLst>
              <a:gd name="connsiteX0" fmla="*/ 0 w 944880"/>
              <a:gd name="connsiteY0" fmla="*/ 350520 h 350520"/>
              <a:gd name="connsiteX1" fmla="*/ 388620 w 944880"/>
              <a:gd name="connsiteY1" fmla="*/ 0 h 350520"/>
              <a:gd name="connsiteX2" fmla="*/ 944880 w 944880"/>
              <a:gd name="connsiteY2" fmla="*/ 0 h 35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4880" h="350520">
                <a:moveTo>
                  <a:pt x="0" y="350520"/>
                </a:moveTo>
                <a:lnTo>
                  <a:pt x="388620" y="0"/>
                </a:lnTo>
                <a:lnTo>
                  <a:pt x="944880" y="0"/>
                </a:lnTo>
              </a:path>
            </a:pathLst>
          </a:cu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Freeform 99">
            <a:extLst>
              <a:ext uri="{FF2B5EF4-FFF2-40B4-BE49-F238E27FC236}">
                <a16:creationId xmlns:a16="http://schemas.microsoft.com/office/drawing/2014/main" id="{0FFF1B93-4589-446B-91D2-29432FE32906}"/>
              </a:ext>
            </a:extLst>
          </p:cNvPr>
          <p:cNvSpPr/>
          <p:nvPr/>
        </p:nvSpPr>
        <p:spPr>
          <a:xfrm flipH="1">
            <a:off x="4282790" y="1893972"/>
            <a:ext cx="944880" cy="350520"/>
          </a:xfrm>
          <a:custGeom>
            <a:avLst/>
            <a:gdLst>
              <a:gd name="connsiteX0" fmla="*/ 0 w 944880"/>
              <a:gd name="connsiteY0" fmla="*/ 350520 h 350520"/>
              <a:gd name="connsiteX1" fmla="*/ 388620 w 944880"/>
              <a:gd name="connsiteY1" fmla="*/ 0 h 350520"/>
              <a:gd name="connsiteX2" fmla="*/ 944880 w 944880"/>
              <a:gd name="connsiteY2" fmla="*/ 0 h 350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44880" h="350520">
                <a:moveTo>
                  <a:pt x="0" y="350520"/>
                </a:moveTo>
                <a:lnTo>
                  <a:pt x="388620" y="0"/>
                </a:lnTo>
                <a:lnTo>
                  <a:pt x="944880" y="0"/>
                </a:lnTo>
              </a:path>
            </a:pathLst>
          </a:cu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4F9A854-E78E-4E9C-8D11-AF76787720C7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7996726" y="3433015"/>
            <a:ext cx="581917" cy="586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 103">
            <a:extLst>
              <a:ext uri="{FF2B5EF4-FFF2-40B4-BE49-F238E27FC236}">
                <a16:creationId xmlns:a16="http://schemas.microsoft.com/office/drawing/2014/main" id="{E474F425-4A2C-4082-954D-F3B4EB66A1DF}"/>
              </a:ext>
            </a:extLst>
          </p:cNvPr>
          <p:cNvSpPr/>
          <p:nvPr/>
        </p:nvSpPr>
        <p:spPr>
          <a:xfrm flipH="1">
            <a:off x="3366630" y="4901981"/>
            <a:ext cx="684582" cy="191888"/>
          </a:xfrm>
          <a:custGeom>
            <a:avLst/>
            <a:gdLst>
              <a:gd name="connsiteX0" fmla="*/ 0 w 670560"/>
              <a:gd name="connsiteY0" fmla="*/ 0 h 137160"/>
              <a:gd name="connsiteX1" fmla="*/ 670560 w 670560"/>
              <a:gd name="connsiteY1" fmla="*/ 0 h 137160"/>
              <a:gd name="connsiteX2" fmla="*/ 670560 w 670560"/>
              <a:gd name="connsiteY2" fmla="*/ 137160 h 13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0560" h="137160">
                <a:moveTo>
                  <a:pt x="0" y="0"/>
                </a:moveTo>
                <a:lnTo>
                  <a:pt x="670560" y="0"/>
                </a:lnTo>
                <a:lnTo>
                  <a:pt x="670560" y="137160"/>
                </a:lnTo>
              </a:path>
            </a:pathLst>
          </a:cu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8AA75C-AFA3-4152-B07A-F3DECC3FCDDA}"/>
              </a:ext>
            </a:extLst>
          </p:cNvPr>
          <p:cNvCxnSpPr>
            <a:cxnSpLocks/>
            <a:endCxn id="17" idx="3"/>
          </p:cNvCxnSpPr>
          <p:nvPr/>
        </p:nvCxnSpPr>
        <p:spPr>
          <a:xfrm flipH="1">
            <a:off x="3525854" y="3433015"/>
            <a:ext cx="593190" cy="586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 103">
            <a:extLst>
              <a:ext uri="{FF2B5EF4-FFF2-40B4-BE49-F238E27FC236}">
                <a16:creationId xmlns:a16="http://schemas.microsoft.com/office/drawing/2014/main" id="{AE3D0E34-AA8A-4FEC-8DB6-DE0E505A823C}"/>
              </a:ext>
            </a:extLst>
          </p:cNvPr>
          <p:cNvSpPr/>
          <p:nvPr/>
        </p:nvSpPr>
        <p:spPr>
          <a:xfrm>
            <a:off x="8129954" y="4901981"/>
            <a:ext cx="684582" cy="191888"/>
          </a:xfrm>
          <a:custGeom>
            <a:avLst/>
            <a:gdLst>
              <a:gd name="connsiteX0" fmla="*/ 0 w 670560"/>
              <a:gd name="connsiteY0" fmla="*/ 0 h 137160"/>
              <a:gd name="connsiteX1" fmla="*/ 670560 w 670560"/>
              <a:gd name="connsiteY1" fmla="*/ 0 h 137160"/>
              <a:gd name="connsiteX2" fmla="*/ 670560 w 670560"/>
              <a:gd name="connsiteY2" fmla="*/ 137160 h 137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0560" h="137160">
                <a:moveTo>
                  <a:pt x="0" y="0"/>
                </a:moveTo>
                <a:lnTo>
                  <a:pt x="670560" y="0"/>
                </a:lnTo>
                <a:lnTo>
                  <a:pt x="670560" y="137160"/>
                </a:lnTo>
              </a:path>
            </a:pathLst>
          </a:cu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5A01DFEE-9A89-48F8-B0DD-C6B5A625354E}"/>
              </a:ext>
            </a:extLst>
          </p:cNvPr>
          <p:cNvGrpSpPr/>
          <p:nvPr/>
        </p:nvGrpSpPr>
        <p:grpSpPr>
          <a:xfrm>
            <a:off x="4119043" y="2276874"/>
            <a:ext cx="3953917" cy="3953917"/>
            <a:chOff x="3018304" y="1378094"/>
            <a:chExt cx="3096667" cy="3096667"/>
          </a:xfrm>
        </p:grpSpPr>
        <p:sp>
          <p:nvSpPr>
            <p:cNvPr id="34" name="Block Arc 33">
              <a:extLst>
                <a:ext uri="{FF2B5EF4-FFF2-40B4-BE49-F238E27FC236}">
                  <a16:creationId xmlns:a16="http://schemas.microsoft.com/office/drawing/2014/main" id="{3D5F8F21-1892-4AE9-820D-BA8D19C9B60D}"/>
                </a:ext>
              </a:extLst>
            </p:cNvPr>
            <p:cNvSpPr/>
            <p:nvPr/>
          </p:nvSpPr>
          <p:spPr>
            <a:xfrm rot="8261054">
              <a:off x="3018304" y="1378094"/>
              <a:ext cx="3096667" cy="3096667"/>
            </a:xfrm>
            <a:prstGeom prst="blockArc">
              <a:avLst>
                <a:gd name="adj1" fmla="val 13411126"/>
                <a:gd name="adj2" fmla="val 15919102"/>
                <a:gd name="adj3" fmla="val 690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Block Arc 34">
              <a:extLst>
                <a:ext uri="{FF2B5EF4-FFF2-40B4-BE49-F238E27FC236}">
                  <a16:creationId xmlns:a16="http://schemas.microsoft.com/office/drawing/2014/main" id="{1C22F267-B913-46EA-A54E-5C03C2D45D50}"/>
                </a:ext>
              </a:extLst>
            </p:cNvPr>
            <p:cNvSpPr/>
            <p:nvPr/>
          </p:nvSpPr>
          <p:spPr>
            <a:xfrm rot="19032052">
              <a:off x="3018304" y="1378094"/>
              <a:ext cx="3096667" cy="3096667"/>
            </a:xfrm>
            <a:prstGeom prst="blockArc">
              <a:avLst>
                <a:gd name="adj1" fmla="val 10899473"/>
                <a:gd name="adj2" fmla="val 13310838"/>
                <a:gd name="adj3" fmla="val 7042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965AE265-8662-4A4B-B00E-F9F6258897D0}"/>
                </a:ext>
              </a:extLst>
            </p:cNvPr>
            <p:cNvGrpSpPr/>
            <p:nvPr/>
          </p:nvGrpSpPr>
          <p:grpSpPr>
            <a:xfrm>
              <a:off x="3018304" y="1378094"/>
              <a:ext cx="3096667" cy="3096667"/>
              <a:chOff x="3018304" y="1378094"/>
              <a:chExt cx="3096667" cy="3096667"/>
            </a:xfrm>
          </p:grpSpPr>
          <p:sp>
            <p:nvSpPr>
              <p:cNvPr id="39" name="Block Arc 38">
                <a:extLst>
                  <a:ext uri="{FF2B5EF4-FFF2-40B4-BE49-F238E27FC236}">
                    <a16:creationId xmlns:a16="http://schemas.microsoft.com/office/drawing/2014/main" id="{C8EADFF4-5579-4D79-AA9C-27F67069A786}"/>
                  </a:ext>
                </a:extLst>
              </p:cNvPr>
              <p:cNvSpPr/>
              <p:nvPr/>
            </p:nvSpPr>
            <p:spPr>
              <a:xfrm>
                <a:off x="3018304" y="1378094"/>
                <a:ext cx="3096667" cy="3096667"/>
              </a:xfrm>
              <a:prstGeom prst="blockArc">
                <a:avLst>
                  <a:gd name="adj1" fmla="val 10849205"/>
                  <a:gd name="adj2" fmla="val 13299261"/>
                  <a:gd name="adj3" fmla="val 7053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40" name="Block Arc 39">
                <a:extLst>
                  <a:ext uri="{FF2B5EF4-FFF2-40B4-BE49-F238E27FC236}">
                    <a16:creationId xmlns:a16="http://schemas.microsoft.com/office/drawing/2014/main" id="{99E58D08-668C-4FB0-BB79-AAA0154AF5EE}"/>
                  </a:ext>
                </a:extLst>
              </p:cNvPr>
              <p:cNvSpPr/>
              <p:nvPr/>
            </p:nvSpPr>
            <p:spPr>
              <a:xfrm rot="5400000">
                <a:off x="3018304" y="1378094"/>
                <a:ext cx="3096667" cy="3096667"/>
              </a:xfrm>
              <a:prstGeom prst="blockArc">
                <a:avLst>
                  <a:gd name="adj1" fmla="val 13650321"/>
                  <a:gd name="adj2" fmla="val 16152490"/>
                  <a:gd name="adj3" fmla="val 7179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37" name="Block Arc 36">
              <a:extLst>
                <a:ext uri="{FF2B5EF4-FFF2-40B4-BE49-F238E27FC236}">
                  <a16:creationId xmlns:a16="http://schemas.microsoft.com/office/drawing/2014/main" id="{8E31249D-99EF-4D6B-B9D5-D6B0046E0BED}"/>
                </a:ext>
              </a:extLst>
            </p:cNvPr>
            <p:cNvSpPr/>
            <p:nvPr/>
          </p:nvSpPr>
          <p:spPr>
            <a:xfrm rot="2854073">
              <a:off x="3018304" y="1378094"/>
              <a:ext cx="3096667" cy="3096667"/>
            </a:xfrm>
            <a:prstGeom prst="blockArc">
              <a:avLst>
                <a:gd name="adj1" fmla="val 10553048"/>
                <a:gd name="adj2" fmla="val 13271468"/>
                <a:gd name="adj3" fmla="val 703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Block Arc 37">
              <a:extLst>
                <a:ext uri="{FF2B5EF4-FFF2-40B4-BE49-F238E27FC236}">
                  <a16:creationId xmlns:a16="http://schemas.microsoft.com/office/drawing/2014/main" id="{559DA406-BA76-42FB-9C88-D40C3583A098}"/>
                </a:ext>
              </a:extLst>
            </p:cNvPr>
            <p:cNvSpPr/>
            <p:nvPr/>
          </p:nvSpPr>
          <p:spPr>
            <a:xfrm rot="2854464">
              <a:off x="3018304" y="1378094"/>
              <a:ext cx="3096667" cy="3096667"/>
            </a:xfrm>
            <a:prstGeom prst="blockArc">
              <a:avLst>
                <a:gd name="adj1" fmla="val 13411126"/>
                <a:gd name="adj2" fmla="val 16068669"/>
                <a:gd name="adj3" fmla="val 719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EE01486A-466C-4236-879C-1E24C87098E9}"/>
              </a:ext>
            </a:extLst>
          </p:cNvPr>
          <p:cNvGrpSpPr/>
          <p:nvPr/>
        </p:nvGrpSpPr>
        <p:grpSpPr>
          <a:xfrm>
            <a:off x="5139165" y="2886247"/>
            <a:ext cx="1847611" cy="1390471"/>
            <a:chOff x="5148913" y="2902553"/>
            <a:chExt cx="1701695" cy="1280658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E13A1F4-5542-49F1-80C4-D24A47787EC3}"/>
                </a:ext>
              </a:extLst>
            </p:cNvPr>
            <p:cNvSpPr/>
            <p:nvPr/>
          </p:nvSpPr>
          <p:spPr>
            <a:xfrm>
              <a:off x="5291739" y="3364661"/>
              <a:ext cx="1509329" cy="818550"/>
            </a:xfrm>
            <a:custGeom>
              <a:avLst/>
              <a:gdLst>
                <a:gd name="connsiteX0" fmla="*/ 868242 w 1509329"/>
                <a:gd name="connsiteY0" fmla="*/ 0 h 818550"/>
                <a:gd name="connsiteX1" fmla="*/ 931770 w 1509329"/>
                <a:gd name="connsiteY1" fmla="*/ 51057 h 818550"/>
                <a:gd name="connsiteX2" fmla="*/ 1002342 w 1509329"/>
                <a:gd name="connsiteY2" fmla="*/ 73993 h 818550"/>
                <a:gd name="connsiteX3" fmla="*/ 1128489 w 1509329"/>
                <a:gd name="connsiteY3" fmla="*/ 109940 h 818550"/>
                <a:gd name="connsiteX4" fmla="*/ 1200604 w 1509329"/>
                <a:gd name="connsiteY4" fmla="*/ 189994 h 818550"/>
                <a:gd name="connsiteX5" fmla="*/ 1219350 w 1509329"/>
                <a:gd name="connsiteY5" fmla="*/ 266521 h 818550"/>
                <a:gd name="connsiteX6" fmla="*/ 1256179 w 1509329"/>
                <a:gd name="connsiteY6" fmla="*/ 384728 h 818550"/>
                <a:gd name="connsiteX7" fmla="*/ 1276248 w 1509329"/>
                <a:gd name="connsiteY7" fmla="*/ 510874 h 818550"/>
                <a:gd name="connsiteX8" fmla="*/ 1319473 w 1509329"/>
                <a:gd name="connsiteY8" fmla="*/ 572183 h 818550"/>
                <a:gd name="connsiteX9" fmla="*/ 1414083 w 1509329"/>
                <a:gd name="connsiteY9" fmla="*/ 529399 h 818550"/>
                <a:gd name="connsiteX10" fmla="*/ 1416304 w 1509329"/>
                <a:gd name="connsiteY10" fmla="*/ 523070 h 818550"/>
                <a:gd name="connsiteX11" fmla="*/ 1503306 w 1509329"/>
                <a:gd name="connsiteY11" fmla="*/ 604325 h 818550"/>
                <a:gd name="connsiteX12" fmla="*/ 1506525 w 1509329"/>
                <a:gd name="connsiteY12" fmla="*/ 621205 h 818550"/>
                <a:gd name="connsiteX13" fmla="*/ 1485095 w 1509329"/>
                <a:gd name="connsiteY13" fmla="*/ 712444 h 818550"/>
                <a:gd name="connsiteX14" fmla="*/ 1392029 w 1509329"/>
                <a:gd name="connsiteY14" fmla="*/ 762285 h 818550"/>
                <a:gd name="connsiteX15" fmla="*/ 1241844 w 1509329"/>
                <a:gd name="connsiteY15" fmla="*/ 817199 h 818550"/>
                <a:gd name="connsiteX16" fmla="*/ 1164877 w 1509329"/>
                <a:gd name="connsiteY16" fmla="*/ 780149 h 818550"/>
                <a:gd name="connsiteX17" fmla="*/ 1124298 w 1509329"/>
                <a:gd name="connsiteY17" fmla="*/ 703182 h 818550"/>
                <a:gd name="connsiteX18" fmla="*/ 1113933 w 1509329"/>
                <a:gd name="connsiteY18" fmla="*/ 812568 h 818550"/>
                <a:gd name="connsiteX19" fmla="*/ 406895 w 1509329"/>
                <a:gd name="connsiteY19" fmla="*/ 811024 h 818550"/>
                <a:gd name="connsiteX20" fmla="*/ 414834 w 1509329"/>
                <a:gd name="connsiteY20" fmla="*/ 678702 h 818550"/>
                <a:gd name="connsiteX21" fmla="*/ 286262 w 1509329"/>
                <a:gd name="connsiteY21" fmla="*/ 775518 h 818550"/>
                <a:gd name="connsiteX22" fmla="*/ 134092 w 1509329"/>
                <a:gd name="connsiteY22" fmla="*/ 735380 h 818550"/>
                <a:gd name="connsiteX23" fmla="*/ 65064 w 1509329"/>
                <a:gd name="connsiteY23" fmla="*/ 697007 h 818550"/>
                <a:gd name="connsiteX24" fmla="*/ 6 w 1509329"/>
                <a:gd name="connsiteY24" fmla="*/ 641873 h 818550"/>
                <a:gd name="connsiteX25" fmla="*/ 15884 w 1509329"/>
                <a:gd name="connsiteY25" fmla="*/ 585636 h 818550"/>
                <a:gd name="connsiteX26" fmla="*/ 14090 w 1509329"/>
                <a:gd name="connsiteY26" fmla="*/ 584499 h 818550"/>
                <a:gd name="connsiteX27" fmla="*/ 67156 w 1509329"/>
                <a:gd name="connsiteY27" fmla="*/ 484771 h 818550"/>
                <a:gd name="connsiteX28" fmla="*/ 69034 w 1509329"/>
                <a:gd name="connsiteY28" fmla="*/ 492349 h 818550"/>
                <a:gd name="connsiteX29" fmla="*/ 182169 w 1509329"/>
                <a:gd name="connsiteY29" fmla="*/ 545499 h 818550"/>
                <a:gd name="connsiteX30" fmla="*/ 267295 w 1509329"/>
                <a:gd name="connsiteY30" fmla="*/ 567993 h 818550"/>
                <a:gd name="connsiteX31" fmla="*/ 292657 w 1509329"/>
                <a:gd name="connsiteY31" fmla="*/ 505361 h 818550"/>
                <a:gd name="connsiteX32" fmla="*/ 346247 w 1509329"/>
                <a:gd name="connsiteY32" fmla="*/ 362013 h 818550"/>
                <a:gd name="connsiteX33" fmla="*/ 339631 w 1509329"/>
                <a:gd name="connsiteY33" fmla="*/ 320331 h 818550"/>
                <a:gd name="connsiteX34" fmla="*/ 408659 w 1509329"/>
                <a:gd name="connsiteY34" fmla="*/ 161986 h 818550"/>
                <a:gd name="connsiteX35" fmla="*/ 611312 w 1509329"/>
                <a:gd name="connsiteY35" fmla="*/ 87225 h 818550"/>
                <a:gd name="connsiteX36" fmla="*/ 654003 w 1509329"/>
                <a:gd name="connsiteY36" fmla="*/ 9821 h 818550"/>
                <a:gd name="connsiteX37" fmla="*/ 726816 w 1509329"/>
                <a:gd name="connsiteY37" fmla="*/ 60829 h 818550"/>
                <a:gd name="connsiteX38" fmla="*/ 750458 w 1509329"/>
                <a:gd name="connsiteY38" fmla="*/ 65183 h 818550"/>
                <a:gd name="connsiteX39" fmla="*/ 749651 w 1509329"/>
                <a:gd name="connsiteY39" fmla="*/ 65736 h 818550"/>
                <a:gd name="connsiteX40" fmla="*/ 754396 w 1509329"/>
                <a:gd name="connsiteY40" fmla="*/ 65908 h 818550"/>
                <a:gd name="connsiteX41" fmla="*/ 750458 w 1509329"/>
                <a:gd name="connsiteY41" fmla="*/ 65183 h 818550"/>
                <a:gd name="connsiteX42" fmla="*/ 764837 w 1509329"/>
                <a:gd name="connsiteY42" fmla="*/ 55322 h 8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09329" h="818550">
                  <a:moveTo>
                    <a:pt x="868242" y="0"/>
                  </a:moveTo>
                  <a:cubicBezTo>
                    <a:pt x="891178" y="25582"/>
                    <a:pt x="905527" y="40250"/>
                    <a:pt x="931770" y="51057"/>
                  </a:cubicBezTo>
                  <a:cubicBezTo>
                    <a:pt x="956912" y="62966"/>
                    <a:pt x="967497" y="64510"/>
                    <a:pt x="1002342" y="73993"/>
                  </a:cubicBezTo>
                  <a:cubicBezTo>
                    <a:pt x="1052183" y="83476"/>
                    <a:pt x="1081294" y="92738"/>
                    <a:pt x="1128489" y="109940"/>
                  </a:cubicBezTo>
                  <a:cubicBezTo>
                    <a:pt x="1181858" y="129788"/>
                    <a:pt x="1195532" y="149636"/>
                    <a:pt x="1200604" y="189994"/>
                  </a:cubicBezTo>
                  <a:cubicBezTo>
                    <a:pt x="1205676" y="233881"/>
                    <a:pt x="1224642" y="214033"/>
                    <a:pt x="1219350" y="266521"/>
                  </a:cubicBezTo>
                  <a:cubicBezTo>
                    <a:pt x="1214498" y="297396"/>
                    <a:pt x="1257723" y="277327"/>
                    <a:pt x="1256179" y="384728"/>
                  </a:cubicBezTo>
                  <a:cubicBezTo>
                    <a:pt x="1254415" y="436774"/>
                    <a:pt x="1271837" y="469855"/>
                    <a:pt x="1276248" y="510874"/>
                  </a:cubicBezTo>
                  <a:cubicBezTo>
                    <a:pt x="1281541" y="537780"/>
                    <a:pt x="1305800" y="551894"/>
                    <a:pt x="1319473" y="572183"/>
                  </a:cubicBezTo>
                  <a:cubicBezTo>
                    <a:pt x="1334028" y="584092"/>
                    <a:pt x="1412539" y="544175"/>
                    <a:pt x="1414083" y="529399"/>
                  </a:cubicBezTo>
                  <a:lnTo>
                    <a:pt x="1416304" y="523070"/>
                  </a:lnTo>
                  <a:lnTo>
                    <a:pt x="1503306" y="604325"/>
                  </a:lnTo>
                  <a:lnTo>
                    <a:pt x="1506525" y="621205"/>
                  </a:lnTo>
                  <a:cubicBezTo>
                    <a:pt x="1511353" y="639709"/>
                    <a:pt x="1513048" y="645126"/>
                    <a:pt x="1485095" y="712444"/>
                  </a:cubicBezTo>
                  <a:cubicBezTo>
                    <a:pt x="1463483" y="759198"/>
                    <a:pt x="1447163" y="750817"/>
                    <a:pt x="1392029" y="762285"/>
                  </a:cubicBezTo>
                  <a:cubicBezTo>
                    <a:pt x="1339762" y="779708"/>
                    <a:pt x="1319252" y="827123"/>
                    <a:pt x="1241844" y="817199"/>
                  </a:cubicBezTo>
                  <a:cubicBezTo>
                    <a:pt x="1207220" y="806393"/>
                    <a:pt x="1198178" y="794263"/>
                    <a:pt x="1164877" y="780149"/>
                  </a:cubicBezTo>
                  <a:cubicBezTo>
                    <a:pt x="1144588" y="767799"/>
                    <a:pt x="1141059" y="695242"/>
                    <a:pt x="1124298" y="703182"/>
                  </a:cubicBezTo>
                  <a:cubicBezTo>
                    <a:pt x="1105332" y="712885"/>
                    <a:pt x="1113933" y="790735"/>
                    <a:pt x="1113933" y="812568"/>
                  </a:cubicBezTo>
                  <a:lnTo>
                    <a:pt x="406895" y="811024"/>
                  </a:lnTo>
                  <a:lnTo>
                    <a:pt x="414834" y="678702"/>
                  </a:lnTo>
                  <a:cubicBezTo>
                    <a:pt x="372932" y="744863"/>
                    <a:pt x="336323" y="781031"/>
                    <a:pt x="286262" y="775518"/>
                  </a:cubicBezTo>
                  <a:cubicBezTo>
                    <a:pt x="208633" y="768019"/>
                    <a:pt x="164084" y="747289"/>
                    <a:pt x="134092" y="735380"/>
                  </a:cubicBezTo>
                  <a:cubicBezTo>
                    <a:pt x="89323" y="730087"/>
                    <a:pt x="85574" y="694140"/>
                    <a:pt x="65064" y="697007"/>
                  </a:cubicBezTo>
                  <a:cubicBezTo>
                    <a:pt x="35071" y="692817"/>
                    <a:pt x="7063" y="664368"/>
                    <a:pt x="6" y="641873"/>
                  </a:cubicBezTo>
                  <a:cubicBezTo>
                    <a:pt x="-215" y="627097"/>
                    <a:pt x="6622" y="628861"/>
                    <a:pt x="15884" y="585636"/>
                  </a:cubicBezTo>
                  <a:lnTo>
                    <a:pt x="14090" y="584499"/>
                  </a:lnTo>
                  <a:lnTo>
                    <a:pt x="67156" y="484771"/>
                  </a:lnTo>
                  <a:lnTo>
                    <a:pt x="69034" y="492349"/>
                  </a:lnTo>
                  <a:cubicBezTo>
                    <a:pt x="116669" y="511316"/>
                    <a:pt x="136076" y="542411"/>
                    <a:pt x="182169" y="545499"/>
                  </a:cubicBezTo>
                  <a:cubicBezTo>
                    <a:pt x="224952" y="545057"/>
                    <a:pt x="251196" y="574830"/>
                    <a:pt x="267295" y="567993"/>
                  </a:cubicBezTo>
                  <a:cubicBezTo>
                    <a:pt x="297509" y="557187"/>
                    <a:pt x="287364" y="523886"/>
                    <a:pt x="292657" y="505361"/>
                  </a:cubicBezTo>
                  <a:cubicBezTo>
                    <a:pt x="314049" y="468752"/>
                    <a:pt x="323091" y="404576"/>
                    <a:pt x="346247" y="362013"/>
                  </a:cubicBezTo>
                  <a:cubicBezTo>
                    <a:pt x="353525" y="347898"/>
                    <a:pt x="331472" y="349222"/>
                    <a:pt x="339631" y="320331"/>
                  </a:cubicBezTo>
                  <a:cubicBezTo>
                    <a:pt x="371168" y="233881"/>
                    <a:pt x="386385" y="171911"/>
                    <a:pt x="408659" y="161986"/>
                  </a:cubicBezTo>
                  <a:lnTo>
                    <a:pt x="611312" y="87225"/>
                  </a:lnTo>
                  <a:lnTo>
                    <a:pt x="654003" y="9821"/>
                  </a:lnTo>
                  <a:cubicBezTo>
                    <a:pt x="656240" y="2036"/>
                    <a:pt x="724579" y="68614"/>
                    <a:pt x="726816" y="60829"/>
                  </a:cubicBezTo>
                  <a:lnTo>
                    <a:pt x="750458" y="65183"/>
                  </a:lnTo>
                  <a:lnTo>
                    <a:pt x="749651" y="65736"/>
                  </a:lnTo>
                  <a:cubicBezTo>
                    <a:pt x="748708" y="69810"/>
                    <a:pt x="760848" y="68719"/>
                    <a:pt x="754396" y="65908"/>
                  </a:cubicBezTo>
                  <a:lnTo>
                    <a:pt x="750458" y="65183"/>
                  </a:lnTo>
                  <a:lnTo>
                    <a:pt x="764837" y="553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0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CE4A37D-CC3C-4B67-8474-2280103C3CC9}"/>
                </a:ext>
              </a:extLst>
            </p:cNvPr>
            <p:cNvSpPr/>
            <p:nvPr/>
          </p:nvSpPr>
          <p:spPr>
            <a:xfrm rot="258825">
              <a:off x="5896529" y="2902553"/>
              <a:ext cx="325706" cy="556974"/>
            </a:xfrm>
            <a:custGeom>
              <a:avLst/>
              <a:gdLst>
                <a:gd name="connsiteX0" fmla="*/ 216364 w 989594"/>
                <a:gd name="connsiteY0" fmla="*/ 1501182 h 1692265"/>
                <a:gd name="connsiteX1" fmla="*/ 128530 w 989594"/>
                <a:gd name="connsiteY1" fmla="*/ 1386412 h 1692265"/>
                <a:gd name="connsiteX2" fmla="*/ 36597 w 989594"/>
                <a:gd name="connsiteY2" fmla="*/ 1159215 h 1692265"/>
                <a:gd name="connsiteX3" fmla="*/ 35426 w 989594"/>
                <a:gd name="connsiteY3" fmla="*/ 1145162 h 1692265"/>
                <a:gd name="connsiteX4" fmla="*/ 13175 w 989594"/>
                <a:gd name="connsiteY4" fmla="*/ 938460 h 1692265"/>
                <a:gd name="connsiteX5" fmla="*/ 2635 w 989594"/>
                <a:gd name="connsiteY5" fmla="*/ 839500 h 1692265"/>
                <a:gd name="connsiteX6" fmla="*/ 6734 w 989594"/>
                <a:gd name="connsiteY6" fmla="*/ 783872 h 1692265"/>
                <a:gd name="connsiteX7" fmla="*/ 1464 w 989594"/>
                <a:gd name="connsiteY7" fmla="*/ 670274 h 1692265"/>
                <a:gd name="connsiteX8" fmla="*/ 3806 w 989594"/>
                <a:gd name="connsiteY8" fmla="*/ 643338 h 1692265"/>
                <a:gd name="connsiteX9" fmla="*/ 1464 w 989594"/>
                <a:gd name="connsiteY9" fmla="*/ 458301 h 1692265"/>
                <a:gd name="connsiteX10" fmla="*/ 43624 w 989594"/>
                <a:gd name="connsiteY10" fmla="*/ 223492 h 1692265"/>
                <a:gd name="connsiteX11" fmla="*/ 50065 w 989594"/>
                <a:gd name="connsiteY11" fmla="*/ 206511 h 1692265"/>
                <a:gd name="connsiteX12" fmla="*/ 65875 w 989594"/>
                <a:gd name="connsiteY12" fmla="*/ 169035 h 1692265"/>
                <a:gd name="connsiteX13" fmla="*/ 139656 w 989594"/>
                <a:gd name="connsiteY13" fmla="*/ 101110 h 1692265"/>
                <a:gd name="connsiteX14" fmla="*/ 165420 w 989594"/>
                <a:gd name="connsiteY14" fmla="*/ 85300 h 1692265"/>
                <a:gd name="connsiteX15" fmla="*/ 296000 w 989594"/>
                <a:gd name="connsiteY15" fmla="*/ 27915 h 1692265"/>
                <a:gd name="connsiteX16" fmla="*/ 481037 w 989594"/>
                <a:gd name="connsiteY16" fmla="*/ 2151 h 1692265"/>
                <a:gd name="connsiteX17" fmla="*/ 776158 w 989594"/>
                <a:gd name="connsiteY17" fmla="*/ 57193 h 1692265"/>
                <a:gd name="connsiteX18" fmla="*/ 900297 w 989594"/>
                <a:gd name="connsiteY18" fmla="*/ 173720 h 1692265"/>
                <a:gd name="connsiteX19" fmla="*/ 993401 w 989594"/>
                <a:gd name="connsiteY19" fmla="*/ 525641 h 1692265"/>
                <a:gd name="connsiteX20" fmla="*/ 988716 w 989594"/>
                <a:gd name="connsiteY20" fmla="*/ 647437 h 1692265"/>
                <a:gd name="connsiteX21" fmla="*/ 991059 w 989594"/>
                <a:gd name="connsiteY21" fmla="*/ 674958 h 1692265"/>
                <a:gd name="connsiteX22" fmla="*/ 981690 w 989594"/>
                <a:gd name="connsiteY22" fmla="*/ 874634 h 1692265"/>
                <a:gd name="connsiteX23" fmla="*/ 965880 w 989594"/>
                <a:gd name="connsiteY23" fmla="*/ 953099 h 1692265"/>
                <a:gd name="connsiteX24" fmla="*/ 955339 w 989594"/>
                <a:gd name="connsiteY24" fmla="*/ 1105344 h 1692265"/>
                <a:gd name="connsiteX25" fmla="*/ 911423 w 989594"/>
                <a:gd name="connsiteY25" fmla="*/ 1322001 h 1692265"/>
                <a:gd name="connsiteX26" fmla="*/ 832372 w 989594"/>
                <a:gd name="connsiteY26" fmla="*/ 1481273 h 1692265"/>
                <a:gd name="connsiteX27" fmla="*/ 810121 w 989594"/>
                <a:gd name="connsiteY27" fmla="*/ 1511136 h 1692265"/>
                <a:gd name="connsiteX28" fmla="*/ 777330 w 989594"/>
                <a:gd name="connsiteY28" fmla="*/ 1555639 h 1692265"/>
                <a:gd name="connsiteX29" fmla="*/ 644993 w 989594"/>
                <a:gd name="connsiteY29" fmla="*/ 1663382 h 1692265"/>
                <a:gd name="connsiteX30" fmla="*/ 517341 w 989594"/>
                <a:gd name="connsiteY30" fmla="*/ 1692660 h 1692265"/>
                <a:gd name="connsiteX31" fmla="*/ 304783 w 989594"/>
                <a:gd name="connsiteY31" fmla="*/ 1592529 h 1692265"/>
                <a:gd name="connsiteX32" fmla="*/ 231003 w 989594"/>
                <a:gd name="connsiteY32" fmla="*/ 1524019 h 1692265"/>
                <a:gd name="connsiteX33" fmla="*/ 216364 w 989594"/>
                <a:gd name="connsiteY33" fmla="*/ 1501182 h 169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89594" h="1692265">
                  <a:moveTo>
                    <a:pt x="216364" y="1501182"/>
                  </a:moveTo>
                  <a:cubicBezTo>
                    <a:pt x="186501" y="1463120"/>
                    <a:pt x="153709" y="1427987"/>
                    <a:pt x="128530" y="1386412"/>
                  </a:cubicBezTo>
                  <a:cubicBezTo>
                    <a:pt x="85784" y="1316731"/>
                    <a:pt x="59434" y="1272814"/>
                    <a:pt x="36597" y="1159215"/>
                  </a:cubicBezTo>
                  <a:cubicBezTo>
                    <a:pt x="36597" y="1154531"/>
                    <a:pt x="37183" y="1149261"/>
                    <a:pt x="35426" y="1145162"/>
                  </a:cubicBezTo>
                  <a:cubicBezTo>
                    <a:pt x="16103" y="1065526"/>
                    <a:pt x="23130" y="1008141"/>
                    <a:pt x="13175" y="938460"/>
                  </a:cubicBezTo>
                  <a:cubicBezTo>
                    <a:pt x="2635" y="906254"/>
                    <a:pt x="878" y="872877"/>
                    <a:pt x="2635" y="839500"/>
                  </a:cubicBezTo>
                  <a:cubicBezTo>
                    <a:pt x="3806" y="820762"/>
                    <a:pt x="3806" y="802024"/>
                    <a:pt x="6734" y="783872"/>
                  </a:cubicBezTo>
                  <a:cubicBezTo>
                    <a:pt x="12590" y="745225"/>
                    <a:pt x="7319" y="707749"/>
                    <a:pt x="1464" y="670274"/>
                  </a:cubicBezTo>
                  <a:cubicBezTo>
                    <a:pt x="293" y="661490"/>
                    <a:pt x="-2049" y="651536"/>
                    <a:pt x="3806" y="643338"/>
                  </a:cubicBezTo>
                  <a:cubicBezTo>
                    <a:pt x="-878" y="581854"/>
                    <a:pt x="-293" y="520371"/>
                    <a:pt x="1464" y="458301"/>
                  </a:cubicBezTo>
                  <a:cubicBezTo>
                    <a:pt x="4392" y="373981"/>
                    <a:pt x="10247" y="298444"/>
                    <a:pt x="43624" y="223492"/>
                  </a:cubicBezTo>
                  <a:cubicBezTo>
                    <a:pt x="45966" y="218222"/>
                    <a:pt x="51236" y="212952"/>
                    <a:pt x="50065" y="206511"/>
                  </a:cubicBezTo>
                  <a:cubicBezTo>
                    <a:pt x="49480" y="191286"/>
                    <a:pt x="57678" y="179575"/>
                    <a:pt x="65875" y="169035"/>
                  </a:cubicBezTo>
                  <a:cubicBezTo>
                    <a:pt x="81685" y="149712"/>
                    <a:pt x="116233" y="113993"/>
                    <a:pt x="139656" y="101110"/>
                  </a:cubicBezTo>
                  <a:cubicBezTo>
                    <a:pt x="147854" y="94669"/>
                    <a:pt x="156051" y="89399"/>
                    <a:pt x="165420" y="85300"/>
                  </a:cubicBezTo>
                  <a:cubicBezTo>
                    <a:pt x="209337" y="66562"/>
                    <a:pt x="253254" y="48410"/>
                    <a:pt x="296000" y="27915"/>
                  </a:cubicBezTo>
                  <a:cubicBezTo>
                    <a:pt x="355142" y="-191"/>
                    <a:pt x="416625" y="-3119"/>
                    <a:pt x="481037" y="2151"/>
                  </a:cubicBezTo>
                  <a:cubicBezTo>
                    <a:pt x="581753" y="10349"/>
                    <a:pt x="680712" y="22060"/>
                    <a:pt x="776158" y="57193"/>
                  </a:cubicBezTo>
                  <a:cubicBezTo>
                    <a:pt x="830615" y="77688"/>
                    <a:pt x="872776" y="122776"/>
                    <a:pt x="900297" y="173720"/>
                  </a:cubicBezTo>
                  <a:cubicBezTo>
                    <a:pt x="960024" y="283219"/>
                    <a:pt x="998671" y="398574"/>
                    <a:pt x="993401" y="525641"/>
                  </a:cubicBezTo>
                  <a:cubicBezTo>
                    <a:pt x="991644" y="566044"/>
                    <a:pt x="991059" y="606448"/>
                    <a:pt x="988716" y="647437"/>
                  </a:cubicBezTo>
                  <a:cubicBezTo>
                    <a:pt x="993401" y="656220"/>
                    <a:pt x="992815" y="665589"/>
                    <a:pt x="991059" y="674958"/>
                  </a:cubicBezTo>
                  <a:cubicBezTo>
                    <a:pt x="978762" y="741126"/>
                    <a:pt x="983446" y="807880"/>
                    <a:pt x="981690" y="874634"/>
                  </a:cubicBezTo>
                  <a:cubicBezTo>
                    <a:pt x="981104" y="901569"/>
                    <a:pt x="982275" y="929091"/>
                    <a:pt x="965880" y="953099"/>
                  </a:cubicBezTo>
                  <a:cubicBezTo>
                    <a:pt x="951241" y="1002871"/>
                    <a:pt x="955339" y="1053815"/>
                    <a:pt x="955339" y="1105344"/>
                  </a:cubicBezTo>
                  <a:cubicBezTo>
                    <a:pt x="954754" y="1179710"/>
                    <a:pt x="923719" y="1249977"/>
                    <a:pt x="911423" y="1322001"/>
                  </a:cubicBezTo>
                  <a:cubicBezTo>
                    <a:pt x="900882" y="1383484"/>
                    <a:pt x="867506" y="1432671"/>
                    <a:pt x="832372" y="1481273"/>
                  </a:cubicBezTo>
                  <a:cubicBezTo>
                    <a:pt x="825345" y="1491227"/>
                    <a:pt x="817148" y="1501182"/>
                    <a:pt x="810121" y="1511136"/>
                  </a:cubicBezTo>
                  <a:cubicBezTo>
                    <a:pt x="805436" y="1530460"/>
                    <a:pt x="790797" y="1543342"/>
                    <a:pt x="777330" y="1555639"/>
                  </a:cubicBezTo>
                  <a:cubicBezTo>
                    <a:pt x="734584" y="1593700"/>
                    <a:pt x="691838" y="1631176"/>
                    <a:pt x="644993" y="1663382"/>
                  </a:cubicBezTo>
                  <a:cubicBezTo>
                    <a:pt x="606346" y="1689732"/>
                    <a:pt x="561844" y="1693245"/>
                    <a:pt x="517341" y="1692660"/>
                  </a:cubicBezTo>
                  <a:cubicBezTo>
                    <a:pt x="431850" y="1691488"/>
                    <a:pt x="363339" y="1651670"/>
                    <a:pt x="304783" y="1592529"/>
                  </a:cubicBezTo>
                  <a:cubicBezTo>
                    <a:pt x="280776" y="1568521"/>
                    <a:pt x="253840" y="1548612"/>
                    <a:pt x="231003" y="1524019"/>
                  </a:cubicBezTo>
                  <a:cubicBezTo>
                    <a:pt x="224562" y="1517578"/>
                    <a:pt x="216364" y="1511722"/>
                    <a:pt x="216364" y="1501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7F42E6-D7E6-4E11-B689-1CB2AA98D038}"/>
                </a:ext>
              </a:extLst>
            </p:cNvPr>
            <p:cNvSpPr/>
            <p:nvPr/>
          </p:nvSpPr>
          <p:spPr>
            <a:xfrm rot="258825">
              <a:off x="5870561" y="2986254"/>
              <a:ext cx="374550" cy="322747"/>
            </a:xfrm>
            <a:custGeom>
              <a:avLst/>
              <a:gdLst>
                <a:gd name="connsiteX0" fmla="*/ 311975 w 335943"/>
                <a:gd name="connsiteY0" fmla="*/ 115880 h 289481"/>
                <a:gd name="connsiteX1" fmla="*/ 330299 w 335943"/>
                <a:gd name="connsiteY1" fmla="*/ 125215 h 289481"/>
                <a:gd name="connsiteX2" fmla="*/ 331336 w 335943"/>
                <a:gd name="connsiteY2" fmla="*/ 170504 h 289481"/>
                <a:gd name="connsiteX3" fmla="*/ 312667 w 335943"/>
                <a:gd name="connsiteY3" fmla="*/ 201619 h 289481"/>
                <a:gd name="connsiteX4" fmla="*/ 305234 w 335943"/>
                <a:gd name="connsiteY4" fmla="*/ 206114 h 289481"/>
                <a:gd name="connsiteX5" fmla="*/ 307654 w 335943"/>
                <a:gd name="connsiteY5" fmla="*/ 147859 h 289481"/>
                <a:gd name="connsiteX6" fmla="*/ 311975 w 335943"/>
                <a:gd name="connsiteY6" fmla="*/ 115880 h 289481"/>
                <a:gd name="connsiteX7" fmla="*/ 20878 w 335943"/>
                <a:gd name="connsiteY7" fmla="*/ 114671 h 289481"/>
                <a:gd name="connsiteX8" fmla="*/ 23298 w 335943"/>
                <a:gd name="connsiteY8" fmla="*/ 168257 h 289481"/>
                <a:gd name="connsiteX9" fmla="*/ 23644 w 335943"/>
                <a:gd name="connsiteY9" fmla="*/ 201965 h 289481"/>
                <a:gd name="connsiteX10" fmla="*/ 135 w 335943"/>
                <a:gd name="connsiteY10" fmla="*/ 141637 h 289481"/>
                <a:gd name="connsiteX11" fmla="*/ 20878 w 335943"/>
                <a:gd name="connsiteY11" fmla="*/ 114671 h 289481"/>
                <a:gd name="connsiteX12" fmla="*/ 177620 w 335943"/>
                <a:gd name="connsiteY12" fmla="*/ 258 h 289481"/>
                <a:gd name="connsiteX13" fmla="*/ 244387 w 335943"/>
                <a:gd name="connsiteY13" fmla="*/ 10954 h 289481"/>
                <a:gd name="connsiteX14" fmla="*/ 246462 w 335943"/>
                <a:gd name="connsiteY14" fmla="*/ 11473 h 289481"/>
                <a:gd name="connsiteX15" fmla="*/ 284664 w 335943"/>
                <a:gd name="connsiteY15" fmla="*/ 48810 h 289481"/>
                <a:gd name="connsiteX16" fmla="*/ 296937 w 335943"/>
                <a:gd name="connsiteY16" fmla="*/ 130228 h 289481"/>
                <a:gd name="connsiteX17" fmla="*/ 280342 w 335943"/>
                <a:gd name="connsiteY17" fmla="*/ 213201 h 289481"/>
                <a:gd name="connsiteX18" fmla="*/ 268242 w 335943"/>
                <a:gd name="connsiteY18" fmla="*/ 246217 h 289481"/>
                <a:gd name="connsiteX19" fmla="*/ 260290 w 335943"/>
                <a:gd name="connsiteY19" fmla="*/ 253823 h 289481"/>
                <a:gd name="connsiteX20" fmla="*/ 250783 w 335943"/>
                <a:gd name="connsiteY20" fmla="*/ 247254 h 289481"/>
                <a:gd name="connsiteX21" fmla="*/ 182849 w 335943"/>
                <a:gd name="connsiteY21" fmla="*/ 216139 h 289481"/>
                <a:gd name="connsiteX22" fmla="*/ 166945 w 335943"/>
                <a:gd name="connsiteY22" fmla="*/ 224090 h 289481"/>
                <a:gd name="connsiteX23" fmla="*/ 187170 w 335943"/>
                <a:gd name="connsiteY23" fmla="*/ 227202 h 289481"/>
                <a:gd name="connsiteX24" fmla="*/ 210333 w 335943"/>
                <a:gd name="connsiteY24" fmla="*/ 256243 h 289481"/>
                <a:gd name="connsiteX25" fmla="*/ 200308 w 335943"/>
                <a:gd name="connsiteY25" fmla="*/ 279060 h 289481"/>
                <a:gd name="connsiteX26" fmla="*/ 133237 w 335943"/>
                <a:gd name="connsiteY26" fmla="*/ 279924 h 289481"/>
                <a:gd name="connsiteX27" fmla="*/ 139288 w 335943"/>
                <a:gd name="connsiteY27" fmla="*/ 229622 h 289481"/>
                <a:gd name="connsiteX28" fmla="*/ 165390 w 335943"/>
                <a:gd name="connsiteY28" fmla="*/ 224263 h 289481"/>
                <a:gd name="connsiteX29" fmla="*/ 91924 w 335943"/>
                <a:gd name="connsiteY29" fmla="*/ 232734 h 289481"/>
                <a:gd name="connsiteX30" fmla="*/ 81206 w 335943"/>
                <a:gd name="connsiteY30" fmla="*/ 247945 h 289481"/>
                <a:gd name="connsiteX31" fmla="*/ 72736 w 335943"/>
                <a:gd name="connsiteY31" fmla="*/ 253823 h 289481"/>
                <a:gd name="connsiteX32" fmla="*/ 64785 w 335943"/>
                <a:gd name="connsiteY32" fmla="*/ 247254 h 289481"/>
                <a:gd name="connsiteX33" fmla="*/ 35226 w 335943"/>
                <a:gd name="connsiteY33" fmla="*/ 163244 h 289481"/>
                <a:gd name="connsiteX34" fmla="*/ 34707 w 335943"/>
                <a:gd name="connsiteY34" fmla="*/ 159095 h 289481"/>
                <a:gd name="connsiteX35" fmla="*/ 40239 w 335943"/>
                <a:gd name="connsiteY35" fmla="*/ 79061 h 289481"/>
                <a:gd name="connsiteX36" fmla="*/ 55623 w 335943"/>
                <a:gd name="connsiteY36" fmla="*/ 29796 h 289481"/>
                <a:gd name="connsiteX37" fmla="*/ 65304 w 335943"/>
                <a:gd name="connsiteY37" fmla="*/ 20288 h 289481"/>
                <a:gd name="connsiteX38" fmla="*/ 110074 w 335943"/>
                <a:gd name="connsiteY38" fmla="*/ 4731 h 289481"/>
                <a:gd name="connsiteX39" fmla="*/ 177620 w 335943"/>
                <a:gd name="connsiteY39" fmla="*/ 258 h 28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35943" h="289481">
                  <a:moveTo>
                    <a:pt x="311975" y="115880"/>
                  </a:moveTo>
                  <a:cubicBezTo>
                    <a:pt x="318890" y="113806"/>
                    <a:pt x="325804" y="117263"/>
                    <a:pt x="330299" y="125215"/>
                  </a:cubicBezTo>
                  <a:cubicBezTo>
                    <a:pt x="338596" y="140254"/>
                    <a:pt x="336695" y="155466"/>
                    <a:pt x="331336" y="170504"/>
                  </a:cubicBezTo>
                  <a:cubicBezTo>
                    <a:pt x="327187" y="182086"/>
                    <a:pt x="320964" y="192458"/>
                    <a:pt x="312667" y="201619"/>
                  </a:cubicBezTo>
                  <a:cubicBezTo>
                    <a:pt x="310765" y="203867"/>
                    <a:pt x="308345" y="205595"/>
                    <a:pt x="305234" y="206114"/>
                  </a:cubicBezTo>
                  <a:cubicBezTo>
                    <a:pt x="308172" y="186926"/>
                    <a:pt x="308172" y="167393"/>
                    <a:pt x="307654" y="147859"/>
                  </a:cubicBezTo>
                  <a:cubicBezTo>
                    <a:pt x="307481" y="137142"/>
                    <a:pt x="309901" y="126425"/>
                    <a:pt x="311975" y="115880"/>
                  </a:cubicBezTo>
                  <a:close/>
                  <a:moveTo>
                    <a:pt x="20878" y="114671"/>
                  </a:moveTo>
                  <a:cubicBezTo>
                    <a:pt x="25372" y="132302"/>
                    <a:pt x="25027" y="150280"/>
                    <a:pt x="23298" y="168257"/>
                  </a:cubicBezTo>
                  <a:cubicBezTo>
                    <a:pt x="22088" y="179493"/>
                    <a:pt x="24162" y="190729"/>
                    <a:pt x="23644" y="201965"/>
                  </a:cubicBezTo>
                  <a:cubicBezTo>
                    <a:pt x="8086" y="184852"/>
                    <a:pt x="-1248" y="165318"/>
                    <a:pt x="135" y="141637"/>
                  </a:cubicBezTo>
                  <a:cubicBezTo>
                    <a:pt x="826" y="130055"/>
                    <a:pt x="8605" y="114497"/>
                    <a:pt x="20878" y="114671"/>
                  </a:cubicBezTo>
                  <a:close/>
                  <a:moveTo>
                    <a:pt x="177620" y="258"/>
                  </a:moveTo>
                  <a:cubicBezTo>
                    <a:pt x="200005" y="1187"/>
                    <a:pt x="222261" y="4645"/>
                    <a:pt x="244387" y="10954"/>
                  </a:cubicBezTo>
                  <a:cubicBezTo>
                    <a:pt x="245078" y="11127"/>
                    <a:pt x="245770" y="11300"/>
                    <a:pt x="246462" y="11473"/>
                  </a:cubicBezTo>
                  <a:cubicBezTo>
                    <a:pt x="265995" y="17004"/>
                    <a:pt x="278440" y="28067"/>
                    <a:pt x="284664" y="48810"/>
                  </a:cubicBezTo>
                  <a:cubicBezTo>
                    <a:pt x="292615" y="75604"/>
                    <a:pt x="293825" y="102743"/>
                    <a:pt x="296937" y="130228"/>
                  </a:cubicBezTo>
                  <a:cubicBezTo>
                    <a:pt x="300394" y="160305"/>
                    <a:pt x="289158" y="186234"/>
                    <a:pt x="280342" y="213201"/>
                  </a:cubicBezTo>
                  <a:cubicBezTo>
                    <a:pt x="276712" y="224263"/>
                    <a:pt x="272390" y="235154"/>
                    <a:pt x="268242" y="246217"/>
                  </a:cubicBezTo>
                  <a:cubicBezTo>
                    <a:pt x="266859" y="250020"/>
                    <a:pt x="264957" y="253304"/>
                    <a:pt x="260290" y="253823"/>
                  </a:cubicBezTo>
                  <a:cubicBezTo>
                    <a:pt x="255104" y="254341"/>
                    <a:pt x="253030" y="250884"/>
                    <a:pt x="250783" y="247254"/>
                  </a:cubicBezTo>
                  <a:cubicBezTo>
                    <a:pt x="234880" y="220288"/>
                    <a:pt x="209296" y="208533"/>
                    <a:pt x="182849" y="216139"/>
                  </a:cubicBezTo>
                  <a:cubicBezTo>
                    <a:pt x="177490" y="217695"/>
                    <a:pt x="172304" y="219596"/>
                    <a:pt x="166945" y="224090"/>
                  </a:cubicBezTo>
                  <a:cubicBezTo>
                    <a:pt x="174551" y="224436"/>
                    <a:pt x="180947" y="225301"/>
                    <a:pt x="187170" y="227202"/>
                  </a:cubicBezTo>
                  <a:cubicBezTo>
                    <a:pt x="201517" y="231697"/>
                    <a:pt x="208086" y="242414"/>
                    <a:pt x="210333" y="256243"/>
                  </a:cubicBezTo>
                  <a:cubicBezTo>
                    <a:pt x="211889" y="265750"/>
                    <a:pt x="207913" y="273356"/>
                    <a:pt x="200308" y="279060"/>
                  </a:cubicBezTo>
                  <a:cubicBezTo>
                    <a:pt x="182330" y="292543"/>
                    <a:pt x="151734" y="293062"/>
                    <a:pt x="133237" y="279924"/>
                  </a:cubicBezTo>
                  <a:cubicBezTo>
                    <a:pt x="115779" y="267478"/>
                    <a:pt x="119063" y="239994"/>
                    <a:pt x="139288" y="229622"/>
                  </a:cubicBezTo>
                  <a:cubicBezTo>
                    <a:pt x="147066" y="225646"/>
                    <a:pt x="155364" y="224263"/>
                    <a:pt x="165390" y="224263"/>
                  </a:cubicBezTo>
                  <a:cubicBezTo>
                    <a:pt x="143091" y="207842"/>
                    <a:pt x="110939" y="211990"/>
                    <a:pt x="91924" y="232734"/>
                  </a:cubicBezTo>
                  <a:cubicBezTo>
                    <a:pt x="87775" y="237401"/>
                    <a:pt x="84145" y="242414"/>
                    <a:pt x="81206" y="247945"/>
                  </a:cubicBezTo>
                  <a:cubicBezTo>
                    <a:pt x="79478" y="251402"/>
                    <a:pt x="77058" y="253995"/>
                    <a:pt x="72736" y="253823"/>
                  </a:cubicBezTo>
                  <a:cubicBezTo>
                    <a:pt x="68415" y="253650"/>
                    <a:pt x="66340" y="251057"/>
                    <a:pt x="64785" y="247254"/>
                  </a:cubicBezTo>
                  <a:cubicBezTo>
                    <a:pt x="53549" y="219769"/>
                    <a:pt x="43869" y="191593"/>
                    <a:pt x="35226" y="163244"/>
                  </a:cubicBezTo>
                  <a:cubicBezTo>
                    <a:pt x="34880" y="161861"/>
                    <a:pt x="34534" y="160478"/>
                    <a:pt x="34707" y="159095"/>
                  </a:cubicBezTo>
                  <a:cubicBezTo>
                    <a:pt x="36609" y="132302"/>
                    <a:pt x="35571" y="105509"/>
                    <a:pt x="40239" y="79061"/>
                  </a:cubicBezTo>
                  <a:cubicBezTo>
                    <a:pt x="43177" y="62121"/>
                    <a:pt x="49227" y="45872"/>
                    <a:pt x="55623" y="29796"/>
                  </a:cubicBezTo>
                  <a:cubicBezTo>
                    <a:pt x="57352" y="25129"/>
                    <a:pt x="61500" y="22709"/>
                    <a:pt x="65304" y="20288"/>
                  </a:cubicBezTo>
                  <a:cubicBezTo>
                    <a:pt x="78960" y="11473"/>
                    <a:pt x="94344" y="7324"/>
                    <a:pt x="110074" y="4731"/>
                  </a:cubicBezTo>
                  <a:cubicBezTo>
                    <a:pt x="132719" y="928"/>
                    <a:pt x="155234" y="-671"/>
                    <a:pt x="177620" y="258"/>
                  </a:cubicBezTo>
                  <a:close/>
                </a:path>
              </a:pathLst>
            </a:custGeom>
            <a:solidFill>
              <a:srgbClr val="F8DFC9"/>
            </a:solidFill>
            <a:ln w="585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75EE8C88-362E-4913-B9EC-DF05F345B0E3}"/>
                </a:ext>
              </a:extLst>
            </p:cNvPr>
            <p:cNvGrpSpPr/>
            <p:nvPr/>
          </p:nvGrpSpPr>
          <p:grpSpPr>
            <a:xfrm>
              <a:off x="5916782" y="3358422"/>
              <a:ext cx="336813" cy="509553"/>
              <a:chOff x="4022728" y="2495873"/>
              <a:chExt cx="1607040" cy="2431239"/>
            </a:xfrm>
          </p:grpSpPr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E04EF946-BDBB-4BD5-B238-E5704E21ECB4}"/>
                  </a:ext>
                </a:extLst>
              </p:cNvPr>
              <p:cNvSpPr/>
              <p:nvPr/>
            </p:nvSpPr>
            <p:spPr>
              <a:xfrm rot="21500926" flipH="1">
                <a:off x="4320280" y="4300130"/>
                <a:ext cx="458294" cy="626982"/>
              </a:xfrm>
              <a:custGeom>
                <a:avLst/>
                <a:gdLst>
                  <a:gd name="connsiteX0" fmla="*/ 69304 w 115193"/>
                  <a:gd name="connsiteY0" fmla="*/ 0 h 157593"/>
                  <a:gd name="connsiteX1" fmla="*/ 69304 w 115193"/>
                  <a:gd name="connsiteY1" fmla="*/ 38565 h 157593"/>
                  <a:gd name="connsiteX2" fmla="*/ 115193 w 115193"/>
                  <a:gd name="connsiteY2" fmla="*/ 38565 h 157593"/>
                  <a:gd name="connsiteX3" fmla="*/ 115193 w 115193"/>
                  <a:gd name="connsiteY3" fmla="*/ 61979 h 157593"/>
                  <a:gd name="connsiteX4" fmla="*/ 69304 w 115193"/>
                  <a:gd name="connsiteY4" fmla="*/ 61979 h 157593"/>
                  <a:gd name="connsiteX5" fmla="*/ 69304 w 115193"/>
                  <a:gd name="connsiteY5" fmla="*/ 157593 h 157593"/>
                  <a:gd name="connsiteX6" fmla="*/ 45890 w 115193"/>
                  <a:gd name="connsiteY6" fmla="*/ 157593 h 157593"/>
                  <a:gd name="connsiteX7" fmla="*/ 45890 w 115193"/>
                  <a:gd name="connsiteY7" fmla="*/ 61979 h 157593"/>
                  <a:gd name="connsiteX8" fmla="*/ 0 w 115193"/>
                  <a:gd name="connsiteY8" fmla="*/ 61979 h 157593"/>
                  <a:gd name="connsiteX9" fmla="*/ 0 w 115193"/>
                  <a:gd name="connsiteY9" fmla="*/ 38565 h 157593"/>
                  <a:gd name="connsiteX10" fmla="*/ 45890 w 115193"/>
                  <a:gd name="connsiteY10" fmla="*/ 38565 h 157593"/>
                  <a:gd name="connsiteX11" fmla="*/ 45890 w 115193"/>
                  <a:gd name="connsiteY11" fmla="*/ 0 h 15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5193" h="157593">
                    <a:moveTo>
                      <a:pt x="69304" y="0"/>
                    </a:moveTo>
                    <a:lnTo>
                      <a:pt x="69304" y="38565"/>
                    </a:lnTo>
                    <a:lnTo>
                      <a:pt x="115193" y="38565"/>
                    </a:lnTo>
                    <a:lnTo>
                      <a:pt x="115193" y="61979"/>
                    </a:lnTo>
                    <a:lnTo>
                      <a:pt x="69304" y="61979"/>
                    </a:lnTo>
                    <a:lnTo>
                      <a:pt x="69304" y="157593"/>
                    </a:lnTo>
                    <a:lnTo>
                      <a:pt x="45890" y="157593"/>
                    </a:lnTo>
                    <a:lnTo>
                      <a:pt x="45890" y="61979"/>
                    </a:lnTo>
                    <a:lnTo>
                      <a:pt x="0" y="61979"/>
                    </a:lnTo>
                    <a:lnTo>
                      <a:pt x="0" y="38565"/>
                    </a:lnTo>
                    <a:lnTo>
                      <a:pt x="45890" y="38565"/>
                    </a:lnTo>
                    <a:lnTo>
                      <a:pt x="4589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9A7A11F3-5DC1-4D26-AFB9-56CAA82E68B3}"/>
                  </a:ext>
                </a:extLst>
              </p:cNvPr>
              <p:cNvSpPr/>
              <p:nvPr/>
            </p:nvSpPr>
            <p:spPr>
              <a:xfrm rot="19970313" flipH="1">
                <a:off x="4022728" y="2495873"/>
                <a:ext cx="1607040" cy="1634217"/>
              </a:xfrm>
              <a:custGeom>
                <a:avLst/>
                <a:gdLst>
                  <a:gd name="connsiteX0" fmla="*/ 28968 w 1607040"/>
                  <a:gd name="connsiteY0" fmla="*/ 611285 h 1634217"/>
                  <a:gd name="connsiteX1" fmla="*/ 5887 w 1607040"/>
                  <a:gd name="connsiteY1" fmla="*/ 683007 h 1634217"/>
                  <a:gd name="connsiteX2" fmla="*/ 36968 w 1607040"/>
                  <a:gd name="connsiteY2" fmla="*/ 709403 h 1634217"/>
                  <a:gd name="connsiteX3" fmla="*/ 59174 w 1607040"/>
                  <a:gd name="connsiteY3" fmla="*/ 707593 h 1634217"/>
                  <a:gd name="connsiteX4" fmla="*/ 56985 w 1607040"/>
                  <a:gd name="connsiteY4" fmla="*/ 725883 h 1634217"/>
                  <a:gd name="connsiteX5" fmla="*/ 62726 w 1607040"/>
                  <a:gd name="connsiteY5" fmla="*/ 746245 h 1634217"/>
                  <a:gd name="connsiteX6" fmla="*/ 93807 w 1607040"/>
                  <a:gd name="connsiteY6" fmla="*/ 772640 h 1634217"/>
                  <a:gd name="connsiteX7" fmla="*/ 127348 w 1607040"/>
                  <a:gd name="connsiteY7" fmla="*/ 769905 h 1634217"/>
                  <a:gd name="connsiteX8" fmla="*/ 124139 w 1607040"/>
                  <a:gd name="connsiteY8" fmla="*/ 782092 h 1634217"/>
                  <a:gd name="connsiteX9" fmla="*/ 153857 w 1607040"/>
                  <a:gd name="connsiteY9" fmla="*/ 832963 h 1634217"/>
                  <a:gd name="connsiteX10" fmla="*/ 193974 w 1607040"/>
                  <a:gd name="connsiteY10" fmla="*/ 835536 h 1634217"/>
                  <a:gd name="connsiteX11" fmla="*/ 193268 w 1607040"/>
                  <a:gd name="connsiteY11" fmla="*/ 846582 h 1634217"/>
                  <a:gd name="connsiteX12" fmla="*/ 220205 w 1607040"/>
                  <a:gd name="connsiteY12" fmla="*/ 877212 h 1634217"/>
                  <a:gd name="connsiteX13" fmla="*/ 260324 w 1607040"/>
                  <a:gd name="connsiteY13" fmla="*/ 879782 h 1634217"/>
                  <a:gd name="connsiteX14" fmla="*/ 259613 w 1607040"/>
                  <a:gd name="connsiteY14" fmla="*/ 890830 h 1634217"/>
                  <a:gd name="connsiteX15" fmla="*/ 286555 w 1607040"/>
                  <a:gd name="connsiteY15" fmla="*/ 921458 h 1634217"/>
                  <a:gd name="connsiteX16" fmla="*/ 326672 w 1607040"/>
                  <a:gd name="connsiteY16" fmla="*/ 924031 h 1634217"/>
                  <a:gd name="connsiteX17" fmla="*/ 325964 w 1607040"/>
                  <a:gd name="connsiteY17" fmla="*/ 935084 h 1634217"/>
                  <a:gd name="connsiteX18" fmla="*/ 352901 w 1607040"/>
                  <a:gd name="connsiteY18" fmla="*/ 965711 h 1634217"/>
                  <a:gd name="connsiteX19" fmla="*/ 393019 w 1607040"/>
                  <a:gd name="connsiteY19" fmla="*/ 968284 h 1634217"/>
                  <a:gd name="connsiteX20" fmla="*/ 392313 w 1607040"/>
                  <a:gd name="connsiteY20" fmla="*/ 979331 h 1634217"/>
                  <a:gd name="connsiteX21" fmla="*/ 419250 w 1607040"/>
                  <a:gd name="connsiteY21" fmla="*/ 1009960 h 1634217"/>
                  <a:gd name="connsiteX22" fmla="*/ 438247 w 1607040"/>
                  <a:gd name="connsiteY22" fmla="*/ 1011175 h 1634217"/>
                  <a:gd name="connsiteX23" fmla="*/ 438098 w 1607040"/>
                  <a:gd name="connsiteY23" fmla="*/ 1013480 h 1634217"/>
                  <a:gd name="connsiteX24" fmla="*/ 465039 w 1607040"/>
                  <a:gd name="connsiteY24" fmla="*/ 1044109 h 1634217"/>
                  <a:gd name="connsiteX25" fmla="*/ 505744 w 1607040"/>
                  <a:gd name="connsiteY25" fmla="*/ 1046718 h 1634217"/>
                  <a:gd name="connsiteX26" fmla="*/ 510530 w 1607040"/>
                  <a:gd name="connsiteY26" fmla="*/ 1042510 h 1634217"/>
                  <a:gd name="connsiteX27" fmla="*/ 509380 w 1607040"/>
                  <a:gd name="connsiteY27" fmla="*/ 1060437 h 1634217"/>
                  <a:gd name="connsiteX28" fmla="*/ 536317 w 1607040"/>
                  <a:gd name="connsiteY28" fmla="*/ 1091064 h 1634217"/>
                  <a:gd name="connsiteX29" fmla="*/ 577025 w 1607040"/>
                  <a:gd name="connsiteY29" fmla="*/ 1093675 h 1634217"/>
                  <a:gd name="connsiteX30" fmla="*/ 581810 w 1607040"/>
                  <a:gd name="connsiteY30" fmla="*/ 1089463 h 1634217"/>
                  <a:gd name="connsiteX31" fmla="*/ 580660 w 1607040"/>
                  <a:gd name="connsiteY31" fmla="*/ 1107398 h 1634217"/>
                  <a:gd name="connsiteX32" fmla="*/ 607601 w 1607040"/>
                  <a:gd name="connsiteY32" fmla="*/ 1138026 h 1634217"/>
                  <a:gd name="connsiteX33" fmla="*/ 648305 w 1607040"/>
                  <a:gd name="connsiteY33" fmla="*/ 1140637 h 1634217"/>
                  <a:gd name="connsiteX34" fmla="*/ 653093 w 1607040"/>
                  <a:gd name="connsiteY34" fmla="*/ 1136424 h 1634217"/>
                  <a:gd name="connsiteX35" fmla="*/ 651944 w 1607040"/>
                  <a:gd name="connsiteY35" fmla="*/ 1154357 h 1634217"/>
                  <a:gd name="connsiteX36" fmla="*/ 678883 w 1607040"/>
                  <a:gd name="connsiteY36" fmla="*/ 1184984 h 1634217"/>
                  <a:gd name="connsiteX37" fmla="*/ 719590 w 1607040"/>
                  <a:gd name="connsiteY37" fmla="*/ 1187596 h 1634217"/>
                  <a:gd name="connsiteX38" fmla="*/ 724380 w 1607040"/>
                  <a:gd name="connsiteY38" fmla="*/ 1183380 h 1634217"/>
                  <a:gd name="connsiteX39" fmla="*/ 723230 w 1607040"/>
                  <a:gd name="connsiteY39" fmla="*/ 1201316 h 1634217"/>
                  <a:gd name="connsiteX40" fmla="*/ 750170 w 1607040"/>
                  <a:gd name="connsiteY40" fmla="*/ 1231947 h 1634217"/>
                  <a:gd name="connsiteX41" fmla="*/ 790876 w 1607040"/>
                  <a:gd name="connsiteY41" fmla="*/ 1234555 h 1634217"/>
                  <a:gd name="connsiteX42" fmla="*/ 795657 w 1607040"/>
                  <a:gd name="connsiteY42" fmla="*/ 1230347 h 1634217"/>
                  <a:gd name="connsiteX43" fmla="*/ 794510 w 1607040"/>
                  <a:gd name="connsiteY43" fmla="*/ 1248277 h 1634217"/>
                  <a:gd name="connsiteX44" fmla="*/ 821449 w 1607040"/>
                  <a:gd name="connsiteY44" fmla="*/ 1278903 h 1634217"/>
                  <a:gd name="connsiteX45" fmla="*/ 862152 w 1607040"/>
                  <a:gd name="connsiteY45" fmla="*/ 1281513 h 1634217"/>
                  <a:gd name="connsiteX46" fmla="*/ 866944 w 1607040"/>
                  <a:gd name="connsiteY46" fmla="*/ 1277303 h 1634217"/>
                  <a:gd name="connsiteX47" fmla="*/ 865792 w 1607040"/>
                  <a:gd name="connsiteY47" fmla="*/ 1295234 h 1634217"/>
                  <a:gd name="connsiteX48" fmla="*/ 892734 w 1607040"/>
                  <a:gd name="connsiteY48" fmla="*/ 1325862 h 1634217"/>
                  <a:gd name="connsiteX49" fmla="*/ 933438 w 1607040"/>
                  <a:gd name="connsiteY49" fmla="*/ 1328473 h 1634217"/>
                  <a:gd name="connsiteX50" fmla="*/ 938231 w 1607040"/>
                  <a:gd name="connsiteY50" fmla="*/ 1324259 h 1634217"/>
                  <a:gd name="connsiteX51" fmla="*/ 937080 w 1607040"/>
                  <a:gd name="connsiteY51" fmla="*/ 1342195 h 1634217"/>
                  <a:gd name="connsiteX52" fmla="*/ 964016 w 1607040"/>
                  <a:gd name="connsiteY52" fmla="*/ 1372825 h 1634217"/>
                  <a:gd name="connsiteX53" fmla="*/ 1004726 w 1607040"/>
                  <a:gd name="connsiteY53" fmla="*/ 1375434 h 1634217"/>
                  <a:gd name="connsiteX54" fmla="*/ 1009509 w 1607040"/>
                  <a:gd name="connsiteY54" fmla="*/ 1371223 h 1634217"/>
                  <a:gd name="connsiteX55" fmla="*/ 1008360 w 1607040"/>
                  <a:gd name="connsiteY55" fmla="*/ 1389156 h 1634217"/>
                  <a:gd name="connsiteX56" fmla="*/ 1035297 w 1607040"/>
                  <a:gd name="connsiteY56" fmla="*/ 1419785 h 1634217"/>
                  <a:gd name="connsiteX57" fmla="*/ 1076006 w 1607040"/>
                  <a:gd name="connsiteY57" fmla="*/ 1422394 h 1634217"/>
                  <a:gd name="connsiteX58" fmla="*/ 1080794 w 1607040"/>
                  <a:gd name="connsiteY58" fmla="*/ 1418183 h 1634217"/>
                  <a:gd name="connsiteX59" fmla="*/ 1079646 w 1607040"/>
                  <a:gd name="connsiteY59" fmla="*/ 1436114 h 1634217"/>
                  <a:gd name="connsiteX60" fmla="*/ 1106582 w 1607040"/>
                  <a:gd name="connsiteY60" fmla="*/ 1466744 h 1634217"/>
                  <a:gd name="connsiteX61" fmla="*/ 1147288 w 1607040"/>
                  <a:gd name="connsiteY61" fmla="*/ 1469351 h 1634217"/>
                  <a:gd name="connsiteX62" fmla="*/ 1152079 w 1607040"/>
                  <a:gd name="connsiteY62" fmla="*/ 1465141 h 1634217"/>
                  <a:gd name="connsiteX63" fmla="*/ 1150928 w 1607040"/>
                  <a:gd name="connsiteY63" fmla="*/ 1483071 h 1634217"/>
                  <a:gd name="connsiteX64" fmla="*/ 1177868 w 1607040"/>
                  <a:gd name="connsiteY64" fmla="*/ 1513703 h 1634217"/>
                  <a:gd name="connsiteX65" fmla="*/ 1218573 w 1607040"/>
                  <a:gd name="connsiteY65" fmla="*/ 1516310 h 1634217"/>
                  <a:gd name="connsiteX66" fmla="*/ 1223359 w 1607040"/>
                  <a:gd name="connsiteY66" fmla="*/ 1512102 h 1634217"/>
                  <a:gd name="connsiteX67" fmla="*/ 1222211 w 1607040"/>
                  <a:gd name="connsiteY67" fmla="*/ 1530034 h 1634217"/>
                  <a:gd name="connsiteX68" fmla="*/ 1249148 w 1607040"/>
                  <a:gd name="connsiteY68" fmla="*/ 1560664 h 1634217"/>
                  <a:gd name="connsiteX69" fmla="*/ 1281523 w 1607040"/>
                  <a:gd name="connsiteY69" fmla="*/ 1562740 h 1634217"/>
                  <a:gd name="connsiteX70" fmla="*/ 1281002 w 1607040"/>
                  <a:gd name="connsiteY70" fmla="*/ 1570854 h 1634217"/>
                  <a:gd name="connsiteX71" fmla="*/ 1307940 w 1607040"/>
                  <a:gd name="connsiteY71" fmla="*/ 1601481 h 1634217"/>
                  <a:gd name="connsiteX72" fmla="*/ 1348648 w 1607040"/>
                  <a:gd name="connsiteY72" fmla="*/ 1604093 h 1634217"/>
                  <a:gd name="connsiteX73" fmla="*/ 1361077 w 1607040"/>
                  <a:gd name="connsiteY73" fmla="*/ 1593159 h 1634217"/>
                  <a:gd name="connsiteX74" fmla="*/ 1360761 w 1607040"/>
                  <a:gd name="connsiteY74" fmla="*/ 1598112 h 1634217"/>
                  <a:gd name="connsiteX75" fmla="*/ 1387698 w 1607040"/>
                  <a:gd name="connsiteY75" fmla="*/ 1628743 h 1634217"/>
                  <a:gd name="connsiteX76" fmla="*/ 1428405 w 1607040"/>
                  <a:gd name="connsiteY76" fmla="*/ 1631352 h 1634217"/>
                  <a:gd name="connsiteX77" fmla="*/ 1452466 w 1607040"/>
                  <a:gd name="connsiteY77" fmla="*/ 1610190 h 1634217"/>
                  <a:gd name="connsiteX78" fmla="*/ 1454331 w 1607040"/>
                  <a:gd name="connsiteY78" fmla="*/ 1611447 h 1634217"/>
                  <a:gd name="connsiteX79" fmla="*/ 1475074 w 1607040"/>
                  <a:gd name="connsiteY79" fmla="*/ 1615633 h 1634217"/>
                  <a:gd name="connsiteX80" fmla="*/ 1512759 w 1607040"/>
                  <a:gd name="connsiteY80" fmla="*/ 1600023 h 1634217"/>
                  <a:gd name="connsiteX81" fmla="*/ 1522594 w 1607040"/>
                  <a:gd name="connsiteY81" fmla="*/ 1576281 h 1634217"/>
                  <a:gd name="connsiteX82" fmla="*/ 1534531 w 1607040"/>
                  <a:gd name="connsiteY82" fmla="*/ 1565783 h 1634217"/>
                  <a:gd name="connsiteX83" fmla="*/ 1535575 w 1607040"/>
                  <a:gd name="connsiteY83" fmla="*/ 1561819 h 1634217"/>
                  <a:gd name="connsiteX84" fmla="*/ 1543039 w 1607040"/>
                  <a:gd name="connsiteY84" fmla="*/ 1564911 h 1634217"/>
                  <a:gd name="connsiteX85" fmla="*/ 1596335 w 1607040"/>
                  <a:gd name="connsiteY85" fmla="*/ 1511616 h 1634217"/>
                  <a:gd name="connsiteX86" fmla="*/ 1580723 w 1607040"/>
                  <a:gd name="connsiteY86" fmla="*/ 1473932 h 1634217"/>
                  <a:gd name="connsiteX87" fmla="*/ 1576137 w 1607040"/>
                  <a:gd name="connsiteY87" fmla="*/ 1472032 h 1634217"/>
                  <a:gd name="connsiteX88" fmla="*/ 1591432 w 1607040"/>
                  <a:gd name="connsiteY88" fmla="*/ 1465698 h 1634217"/>
                  <a:gd name="connsiteX89" fmla="*/ 1607040 w 1607040"/>
                  <a:gd name="connsiteY89" fmla="*/ 1428010 h 1634217"/>
                  <a:gd name="connsiteX90" fmla="*/ 1591432 w 1607040"/>
                  <a:gd name="connsiteY90" fmla="*/ 1390327 h 1634217"/>
                  <a:gd name="connsiteX91" fmla="*/ 1583920 w 1607040"/>
                  <a:gd name="connsiteY91" fmla="*/ 1387215 h 1634217"/>
                  <a:gd name="connsiteX92" fmla="*/ 1596335 w 1607040"/>
                  <a:gd name="connsiteY92" fmla="*/ 1357243 h 1634217"/>
                  <a:gd name="connsiteX93" fmla="*/ 1580723 w 1607040"/>
                  <a:gd name="connsiteY93" fmla="*/ 1319559 h 1634217"/>
                  <a:gd name="connsiteX94" fmla="*/ 1564122 w 1607040"/>
                  <a:gd name="connsiteY94" fmla="*/ 1312682 h 1634217"/>
                  <a:gd name="connsiteX95" fmla="*/ 1570010 w 1607040"/>
                  <a:gd name="connsiteY95" fmla="*/ 1310242 h 1634217"/>
                  <a:gd name="connsiteX96" fmla="*/ 1585622 w 1607040"/>
                  <a:gd name="connsiteY96" fmla="*/ 1272558 h 1634217"/>
                  <a:gd name="connsiteX97" fmla="*/ 1570010 w 1607040"/>
                  <a:gd name="connsiteY97" fmla="*/ 1234872 h 1634217"/>
                  <a:gd name="connsiteX98" fmla="*/ 1553409 w 1607040"/>
                  <a:gd name="connsiteY98" fmla="*/ 1227999 h 1634217"/>
                  <a:gd name="connsiteX99" fmla="*/ 1559301 w 1607040"/>
                  <a:gd name="connsiteY99" fmla="*/ 1225554 h 1634217"/>
                  <a:gd name="connsiteX100" fmla="*/ 1574912 w 1607040"/>
                  <a:gd name="connsiteY100" fmla="*/ 1187871 h 1634217"/>
                  <a:gd name="connsiteX101" fmla="*/ 1559301 w 1607040"/>
                  <a:gd name="connsiteY101" fmla="*/ 1150187 h 1634217"/>
                  <a:gd name="connsiteX102" fmla="*/ 1542700 w 1607040"/>
                  <a:gd name="connsiteY102" fmla="*/ 1143310 h 1634217"/>
                  <a:gd name="connsiteX103" fmla="*/ 1548592 w 1607040"/>
                  <a:gd name="connsiteY103" fmla="*/ 1140869 h 1634217"/>
                  <a:gd name="connsiteX104" fmla="*/ 1564202 w 1607040"/>
                  <a:gd name="connsiteY104" fmla="*/ 1103183 h 1634217"/>
                  <a:gd name="connsiteX105" fmla="*/ 1548592 w 1607040"/>
                  <a:gd name="connsiteY105" fmla="*/ 1065500 h 1634217"/>
                  <a:gd name="connsiteX106" fmla="*/ 1531991 w 1607040"/>
                  <a:gd name="connsiteY106" fmla="*/ 1058622 h 1634217"/>
                  <a:gd name="connsiteX107" fmla="*/ 1537879 w 1607040"/>
                  <a:gd name="connsiteY107" fmla="*/ 1056186 h 1634217"/>
                  <a:gd name="connsiteX108" fmla="*/ 1553490 w 1607040"/>
                  <a:gd name="connsiteY108" fmla="*/ 1018499 h 1634217"/>
                  <a:gd name="connsiteX109" fmla="*/ 1537879 w 1607040"/>
                  <a:gd name="connsiteY109" fmla="*/ 980815 h 1634217"/>
                  <a:gd name="connsiteX110" fmla="*/ 1521274 w 1607040"/>
                  <a:gd name="connsiteY110" fmla="*/ 973938 h 1634217"/>
                  <a:gd name="connsiteX111" fmla="*/ 1527170 w 1607040"/>
                  <a:gd name="connsiteY111" fmla="*/ 971494 h 1634217"/>
                  <a:gd name="connsiteX112" fmla="*/ 1542778 w 1607040"/>
                  <a:gd name="connsiteY112" fmla="*/ 933811 h 1634217"/>
                  <a:gd name="connsiteX113" fmla="*/ 1527170 w 1607040"/>
                  <a:gd name="connsiteY113" fmla="*/ 896124 h 1634217"/>
                  <a:gd name="connsiteX114" fmla="*/ 1510568 w 1607040"/>
                  <a:gd name="connsiteY114" fmla="*/ 889251 h 1634217"/>
                  <a:gd name="connsiteX115" fmla="*/ 1516461 w 1607040"/>
                  <a:gd name="connsiteY115" fmla="*/ 886807 h 1634217"/>
                  <a:gd name="connsiteX116" fmla="*/ 1532068 w 1607040"/>
                  <a:gd name="connsiteY116" fmla="*/ 849123 h 1634217"/>
                  <a:gd name="connsiteX117" fmla="*/ 1516461 w 1607040"/>
                  <a:gd name="connsiteY117" fmla="*/ 811440 h 1634217"/>
                  <a:gd name="connsiteX118" fmla="*/ 1499864 w 1607040"/>
                  <a:gd name="connsiteY118" fmla="*/ 804562 h 1634217"/>
                  <a:gd name="connsiteX119" fmla="*/ 1505747 w 1607040"/>
                  <a:gd name="connsiteY119" fmla="*/ 802126 h 1634217"/>
                  <a:gd name="connsiteX120" fmla="*/ 1521359 w 1607040"/>
                  <a:gd name="connsiteY120" fmla="*/ 764443 h 1634217"/>
                  <a:gd name="connsiteX121" fmla="*/ 1505748 w 1607040"/>
                  <a:gd name="connsiteY121" fmla="*/ 726755 h 1634217"/>
                  <a:gd name="connsiteX122" fmla="*/ 1489143 w 1607040"/>
                  <a:gd name="connsiteY122" fmla="*/ 719878 h 1634217"/>
                  <a:gd name="connsiteX123" fmla="*/ 1495039 w 1607040"/>
                  <a:gd name="connsiteY123" fmla="*/ 717438 h 1634217"/>
                  <a:gd name="connsiteX124" fmla="*/ 1510646 w 1607040"/>
                  <a:gd name="connsiteY124" fmla="*/ 679751 h 1634217"/>
                  <a:gd name="connsiteX125" fmla="*/ 1495039 w 1607040"/>
                  <a:gd name="connsiteY125" fmla="*/ 642068 h 1634217"/>
                  <a:gd name="connsiteX126" fmla="*/ 1478438 w 1607040"/>
                  <a:gd name="connsiteY126" fmla="*/ 635190 h 1634217"/>
                  <a:gd name="connsiteX127" fmla="*/ 1484329 w 1607040"/>
                  <a:gd name="connsiteY127" fmla="*/ 632750 h 1634217"/>
                  <a:gd name="connsiteX128" fmla="*/ 1499937 w 1607040"/>
                  <a:gd name="connsiteY128" fmla="*/ 595067 h 1634217"/>
                  <a:gd name="connsiteX129" fmla="*/ 1484330 w 1607040"/>
                  <a:gd name="connsiteY129" fmla="*/ 557380 h 1634217"/>
                  <a:gd name="connsiteX130" fmla="*/ 1467724 w 1607040"/>
                  <a:gd name="connsiteY130" fmla="*/ 550502 h 1634217"/>
                  <a:gd name="connsiteX131" fmla="*/ 1473617 w 1607040"/>
                  <a:gd name="connsiteY131" fmla="*/ 548066 h 1634217"/>
                  <a:gd name="connsiteX132" fmla="*/ 1489224 w 1607040"/>
                  <a:gd name="connsiteY132" fmla="*/ 510379 h 1634217"/>
                  <a:gd name="connsiteX133" fmla="*/ 1473617 w 1607040"/>
                  <a:gd name="connsiteY133" fmla="*/ 472695 h 1634217"/>
                  <a:gd name="connsiteX134" fmla="*/ 1457019 w 1607040"/>
                  <a:gd name="connsiteY134" fmla="*/ 465822 h 1634217"/>
                  <a:gd name="connsiteX135" fmla="*/ 1462908 w 1607040"/>
                  <a:gd name="connsiteY135" fmla="*/ 463382 h 1634217"/>
                  <a:gd name="connsiteX136" fmla="*/ 1478515 w 1607040"/>
                  <a:gd name="connsiteY136" fmla="*/ 425699 h 1634217"/>
                  <a:gd name="connsiteX137" fmla="*/ 1462907 w 1607040"/>
                  <a:gd name="connsiteY137" fmla="*/ 388011 h 1634217"/>
                  <a:gd name="connsiteX138" fmla="*/ 1460773 w 1607040"/>
                  <a:gd name="connsiteY138" fmla="*/ 387130 h 1634217"/>
                  <a:gd name="connsiteX139" fmla="*/ 1468060 w 1607040"/>
                  <a:gd name="connsiteY139" fmla="*/ 369543 h 1634217"/>
                  <a:gd name="connsiteX140" fmla="*/ 1452449 w 1607040"/>
                  <a:gd name="connsiteY140" fmla="*/ 331859 h 1634217"/>
                  <a:gd name="connsiteX141" fmla="*/ 1442223 w 1607040"/>
                  <a:gd name="connsiteY141" fmla="*/ 327621 h 1634217"/>
                  <a:gd name="connsiteX142" fmla="*/ 1457606 w 1607040"/>
                  <a:gd name="connsiteY142" fmla="*/ 290480 h 1634217"/>
                  <a:gd name="connsiteX143" fmla="*/ 1441998 w 1607040"/>
                  <a:gd name="connsiteY143" fmla="*/ 252798 h 1634217"/>
                  <a:gd name="connsiteX144" fmla="*/ 1431766 w 1607040"/>
                  <a:gd name="connsiteY144" fmla="*/ 248560 h 1634217"/>
                  <a:gd name="connsiteX145" fmla="*/ 1447148 w 1607040"/>
                  <a:gd name="connsiteY145" fmla="*/ 211419 h 1634217"/>
                  <a:gd name="connsiteX146" fmla="*/ 1431540 w 1607040"/>
                  <a:gd name="connsiteY146" fmla="*/ 173731 h 1634217"/>
                  <a:gd name="connsiteX147" fmla="*/ 1421311 w 1607040"/>
                  <a:gd name="connsiteY147" fmla="*/ 169497 h 1634217"/>
                  <a:gd name="connsiteX148" fmla="*/ 1436697 w 1607040"/>
                  <a:gd name="connsiteY148" fmla="*/ 132357 h 1634217"/>
                  <a:gd name="connsiteX149" fmla="*/ 1421086 w 1607040"/>
                  <a:gd name="connsiteY149" fmla="*/ 94674 h 1634217"/>
                  <a:gd name="connsiteX150" fmla="*/ 1410861 w 1607040"/>
                  <a:gd name="connsiteY150" fmla="*/ 90435 h 1634217"/>
                  <a:gd name="connsiteX151" fmla="*/ 1426243 w 1607040"/>
                  <a:gd name="connsiteY151" fmla="*/ 53295 h 1634217"/>
                  <a:gd name="connsiteX152" fmla="*/ 1372948 w 1607040"/>
                  <a:gd name="connsiteY152" fmla="*/ 0 h 1634217"/>
                  <a:gd name="connsiteX153" fmla="*/ 1352203 w 1607040"/>
                  <a:gd name="connsiteY153" fmla="*/ 4188 h 1634217"/>
                  <a:gd name="connsiteX154" fmla="*/ 1319653 w 1607040"/>
                  <a:gd name="connsiteY154" fmla="*/ 53295 h 1634217"/>
                  <a:gd name="connsiteX155" fmla="*/ 1335265 w 1607040"/>
                  <a:gd name="connsiteY155" fmla="*/ 90982 h 1634217"/>
                  <a:gd name="connsiteX156" fmla="*/ 1345494 w 1607040"/>
                  <a:gd name="connsiteY156" fmla="*/ 95216 h 1634217"/>
                  <a:gd name="connsiteX157" fmla="*/ 1330108 w 1607040"/>
                  <a:gd name="connsiteY157" fmla="*/ 132357 h 1634217"/>
                  <a:gd name="connsiteX158" fmla="*/ 1345719 w 1607040"/>
                  <a:gd name="connsiteY158" fmla="*/ 170041 h 1634217"/>
                  <a:gd name="connsiteX159" fmla="*/ 1355945 w 1607040"/>
                  <a:gd name="connsiteY159" fmla="*/ 174278 h 1634217"/>
                  <a:gd name="connsiteX160" fmla="*/ 1340558 w 1607040"/>
                  <a:gd name="connsiteY160" fmla="*/ 211419 h 1634217"/>
                  <a:gd name="connsiteX161" fmla="*/ 1356170 w 1607040"/>
                  <a:gd name="connsiteY161" fmla="*/ 249102 h 1634217"/>
                  <a:gd name="connsiteX162" fmla="*/ 1366403 w 1607040"/>
                  <a:gd name="connsiteY162" fmla="*/ 253340 h 1634217"/>
                  <a:gd name="connsiteX163" fmla="*/ 1351016 w 1607040"/>
                  <a:gd name="connsiteY163" fmla="*/ 290480 h 1634217"/>
                  <a:gd name="connsiteX164" fmla="*/ 1366628 w 1607040"/>
                  <a:gd name="connsiteY164" fmla="*/ 328168 h 1634217"/>
                  <a:gd name="connsiteX165" fmla="*/ 1376854 w 1607040"/>
                  <a:gd name="connsiteY165" fmla="*/ 332402 h 1634217"/>
                  <a:gd name="connsiteX166" fmla="*/ 1361470 w 1607040"/>
                  <a:gd name="connsiteY166" fmla="*/ 369543 h 1634217"/>
                  <a:gd name="connsiteX167" fmla="*/ 1377079 w 1607040"/>
                  <a:gd name="connsiteY167" fmla="*/ 407226 h 1634217"/>
                  <a:gd name="connsiteX168" fmla="*/ 1379212 w 1607040"/>
                  <a:gd name="connsiteY168" fmla="*/ 408112 h 1634217"/>
                  <a:gd name="connsiteX169" fmla="*/ 1371925 w 1607040"/>
                  <a:gd name="connsiteY169" fmla="*/ 425699 h 1634217"/>
                  <a:gd name="connsiteX170" fmla="*/ 1387536 w 1607040"/>
                  <a:gd name="connsiteY170" fmla="*/ 463381 h 1634217"/>
                  <a:gd name="connsiteX171" fmla="*/ 1404134 w 1607040"/>
                  <a:gd name="connsiteY171" fmla="*/ 470256 h 1634217"/>
                  <a:gd name="connsiteX172" fmla="*/ 1398247 w 1607040"/>
                  <a:gd name="connsiteY172" fmla="*/ 472695 h 1634217"/>
                  <a:gd name="connsiteX173" fmla="*/ 1382634 w 1607040"/>
                  <a:gd name="connsiteY173" fmla="*/ 510379 h 1634217"/>
                  <a:gd name="connsiteX174" fmla="*/ 1398247 w 1607040"/>
                  <a:gd name="connsiteY174" fmla="*/ 548066 h 1634217"/>
                  <a:gd name="connsiteX175" fmla="*/ 1414846 w 1607040"/>
                  <a:gd name="connsiteY175" fmla="*/ 554940 h 1634217"/>
                  <a:gd name="connsiteX176" fmla="*/ 1408958 w 1607040"/>
                  <a:gd name="connsiteY176" fmla="*/ 557380 h 1634217"/>
                  <a:gd name="connsiteX177" fmla="*/ 1393347 w 1607040"/>
                  <a:gd name="connsiteY177" fmla="*/ 595067 h 1634217"/>
                  <a:gd name="connsiteX178" fmla="*/ 1408958 w 1607040"/>
                  <a:gd name="connsiteY178" fmla="*/ 632750 h 1634217"/>
                  <a:gd name="connsiteX179" fmla="*/ 1425560 w 1607040"/>
                  <a:gd name="connsiteY179" fmla="*/ 639627 h 1634217"/>
                  <a:gd name="connsiteX180" fmla="*/ 1419668 w 1607040"/>
                  <a:gd name="connsiteY180" fmla="*/ 642068 h 1634217"/>
                  <a:gd name="connsiteX181" fmla="*/ 1404056 w 1607040"/>
                  <a:gd name="connsiteY181" fmla="*/ 679751 h 1634217"/>
                  <a:gd name="connsiteX182" fmla="*/ 1419668 w 1607040"/>
                  <a:gd name="connsiteY182" fmla="*/ 717435 h 1634217"/>
                  <a:gd name="connsiteX183" fmla="*/ 1436273 w 1607040"/>
                  <a:gd name="connsiteY183" fmla="*/ 724315 h 1634217"/>
                  <a:gd name="connsiteX184" fmla="*/ 1430378 w 1607040"/>
                  <a:gd name="connsiteY184" fmla="*/ 726755 h 1634217"/>
                  <a:gd name="connsiteX185" fmla="*/ 1414769 w 1607040"/>
                  <a:gd name="connsiteY185" fmla="*/ 764443 h 1634217"/>
                  <a:gd name="connsiteX186" fmla="*/ 1430377 w 1607040"/>
                  <a:gd name="connsiteY186" fmla="*/ 802127 h 1634217"/>
                  <a:gd name="connsiteX187" fmla="*/ 1446974 w 1607040"/>
                  <a:gd name="connsiteY187" fmla="*/ 809000 h 1634217"/>
                  <a:gd name="connsiteX188" fmla="*/ 1441091 w 1607040"/>
                  <a:gd name="connsiteY188" fmla="*/ 811440 h 1634217"/>
                  <a:gd name="connsiteX189" fmla="*/ 1425478 w 1607040"/>
                  <a:gd name="connsiteY189" fmla="*/ 849123 h 1634217"/>
                  <a:gd name="connsiteX190" fmla="*/ 1441091 w 1607040"/>
                  <a:gd name="connsiteY190" fmla="*/ 886807 h 1634217"/>
                  <a:gd name="connsiteX191" fmla="*/ 1457691 w 1607040"/>
                  <a:gd name="connsiteY191" fmla="*/ 893684 h 1634217"/>
                  <a:gd name="connsiteX192" fmla="*/ 1451800 w 1607040"/>
                  <a:gd name="connsiteY192" fmla="*/ 896124 h 1634217"/>
                  <a:gd name="connsiteX193" fmla="*/ 1436191 w 1607040"/>
                  <a:gd name="connsiteY193" fmla="*/ 933811 h 1634217"/>
                  <a:gd name="connsiteX194" fmla="*/ 1451800 w 1607040"/>
                  <a:gd name="connsiteY194" fmla="*/ 971494 h 1634217"/>
                  <a:gd name="connsiteX195" fmla="*/ 1468404 w 1607040"/>
                  <a:gd name="connsiteY195" fmla="*/ 978372 h 1634217"/>
                  <a:gd name="connsiteX196" fmla="*/ 1462509 w 1607040"/>
                  <a:gd name="connsiteY196" fmla="*/ 980816 h 1634217"/>
                  <a:gd name="connsiteX197" fmla="*/ 1446900 w 1607040"/>
                  <a:gd name="connsiteY197" fmla="*/ 1018499 h 1634217"/>
                  <a:gd name="connsiteX198" fmla="*/ 1462509 w 1607040"/>
                  <a:gd name="connsiteY198" fmla="*/ 1056185 h 1634217"/>
                  <a:gd name="connsiteX199" fmla="*/ 1479114 w 1607040"/>
                  <a:gd name="connsiteY199" fmla="*/ 1063059 h 1634217"/>
                  <a:gd name="connsiteX200" fmla="*/ 1473221 w 1607040"/>
                  <a:gd name="connsiteY200" fmla="*/ 1065499 h 1634217"/>
                  <a:gd name="connsiteX201" fmla="*/ 1457613 w 1607040"/>
                  <a:gd name="connsiteY201" fmla="*/ 1103187 h 1634217"/>
                  <a:gd name="connsiteX202" fmla="*/ 1473221 w 1607040"/>
                  <a:gd name="connsiteY202" fmla="*/ 1140870 h 1634217"/>
                  <a:gd name="connsiteX203" fmla="*/ 1489823 w 1607040"/>
                  <a:gd name="connsiteY203" fmla="*/ 1147748 h 1634217"/>
                  <a:gd name="connsiteX204" fmla="*/ 1483931 w 1607040"/>
                  <a:gd name="connsiteY204" fmla="*/ 1150188 h 1634217"/>
                  <a:gd name="connsiteX205" fmla="*/ 1468322 w 1607040"/>
                  <a:gd name="connsiteY205" fmla="*/ 1187871 h 1634217"/>
                  <a:gd name="connsiteX206" fmla="*/ 1483931 w 1607040"/>
                  <a:gd name="connsiteY206" fmla="*/ 1225554 h 1634217"/>
                  <a:gd name="connsiteX207" fmla="*/ 1500532 w 1607040"/>
                  <a:gd name="connsiteY207" fmla="*/ 1232432 h 1634217"/>
                  <a:gd name="connsiteX208" fmla="*/ 1494640 w 1607040"/>
                  <a:gd name="connsiteY208" fmla="*/ 1234871 h 1634217"/>
                  <a:gd name="connsiteX209" fmla="*/ 1479032 w 1607040"/>
                  <a:gd name="connsiteY209" fmla="*/ 1272558 h 1634217"/>
                  <a:gd name="connsiteX210" fmla="*/ 1494640 w 1607040"/>
                  <a:gd name="connsiteY210" fmla="*/ 1310242 h 1634217"/>
                  <a:gd name="connsiteX211" fmla="*/ 1511245 w 1607040"/>
                  <a:gd name="connsiteY211" fmla="*/ 1317119 h 1634217"/>
                  <a:gd name="connsiteX212" fmla="*/ 1505352 w 1607040"/>
                  <a:gd name="connsiteY212" fmla="*/ 1319559 h 1634217"/>
                  <a:gd name="connsiteX213" fmla="*/ 1489744 w 1607040"/>
                  <a:gd name="connsiteY213" fmla="*/ 1357243 h 1634217"/>
                  <a:gd name="connsiteX214" fmla="*/ 1505352 w 1607040"/>
                  <a:gd name="connsiteY214" fmla="*/ 1394926 h 1634217"/>
                  <a:gd name="connsiteX215" fmla="*/ 1512869 w 1607040"/>
                  <a:gd name="connsiteY215" fmla="*/ 1398038 h 1634217"/>
                  <a:gd name="connsiteX216" fmla="*/ 1500451 w 1607040"/>
                  <a:gd name="connsiteY216" fmla="*/ 1428010 h 1634217"/>
                  <a:gd name="connsiteX217" fmla="*/ 1516061 w 1607040"/>
                  <a:gd name="connsiteY217" fmla="*/ 1465697 h 1634217"/>
                  <a:gd name="connsiteX218" fmla="*/ 1520650 w 1607040"/>
                  <a:gd name="connsiteY218" fmla="*/ 1467598 h 1634217"/>
                  <a:gd name="connsiteX219" fmla="*/ 1505356 w 1607040"/>
                  <a:gd name="connsiteY219" fmla="*/ 1473933 h 1634217"/>
                  <a:gd name="connsiteX220" fmla="*/ 1497202 w 1607040"/>
                  <a:gd name="connsiteY220" fmla="*/ 1493616 h 1634217"/>
                  <a:gd name="connsiteX221" fmla="*/ 1469497 w 1607040"/>
                  <a:gd name="connsiteY221" fmla="*/ 1491840 h 1634217"/>
                  <a:gd name="connsiteX222" fmla="*/ 1438865 w 1607040"/>
                  <a:gd name="connsiteY222" fmla="*/ 1518777 h 1634217"/>
                  <a:gd name="connsiteX223" fmla="*/ 1438518 w 1607040"/>
                  <a:gd name="connsiteY223" fmla="*/ 1524188 h 1634217"/>
                  <a:gd name="connsiteX224" fmla="*/ 1437390 w 1607040"/>
                  <a:gd name="connsiteY224" fmla="*/ 1524657 h 1634217"/>
                  <a:gd name="connsiteX225" fmla="*/ 1433922 w 1607040"/>
                  <a:gd name="connsiteY225" fmla="*/ 1533028 h 1634217"/>
                  <a:gd name="connsiteX226" fmla="*/ 1393999 w 1607040"/>
                  <a:gd name="connsiteY226" fmla="*/ 1530471 h 1634217"/>
                  <a:gd name="connsiteX227" fmla="*/ 1381569 w 1607040"/>
                  <a:gd name="connsiteY227" fmla="*/ 1541404 h 1634217"/>
                  <a:gd name="connsiteX228" fmla="*/ 1381886 w 1607040"/>
                  <a:gd name="connsiteY228" fmla="*/ 1536447 h 1634217"/>
                  <a:gd name="connsiteX229" fmla="*/ 1354946 w 1607040"/>
                  <a:gd name="connsiteY229" fmla="*/ 1505816 h 1634217"/>
                  <a:gd name="connsiteX230" fmla="*/ 1322570 w 1607040"/>
                  <a:gd name="connsiteY230" fmla="*/ 1503744 h 1634217"/>
                  <a:gd name="connsiteX231" fmla="*/ 1323092 w 1607040"/>
                  <a:gd name="connsiteY231" fmla="*/ 1495625 h 1634217"/>
                  <a:gd name="connsiteX232" fmla="*/ 1296154 w 1607040"/>
                  <a:gd name="connsiteY232" fmla="*/ 1464999 h 1634217"/>
                  <a:gd name="connsiteX233" fmla="*/ 1255450 w 1607040"/>
                  <a:gd name="connsiteY233" fmla="*/ 1462389 h 1634217"/>
                  <a:gd name="connsiteX234" fmla="*/ 1250661 w 1607040"/>
                  <a:gd name="connsiteY234" fmla="*/ 1466601 h 1634217"/>
                  <a:gd name="connsiteX235" fmla="*/ 1251811 w 1607040"/>
                  <a:gd name="connsiteY235" fmla="*/ 1448665 h 1634217"/>
                  <a:gd name="connsiteX236" fmla="*/ 1224874 w 1607040"/>
                  <a:gd name="connsiteY236" fmla="*/ 1418038 h 1634217"/>
                  <a:gd name="connsiteX237" fmla="*/ 1184165 w 1607040"/>
                  <a:gd name="connsiteY237" fmla="*/ 1415427 h 1634217"/>
                  <a:gd name="connsiteX238" fmla="*/ 1179378 w 1607040"/>
                  <a:gd name="connsiteY238" fmla="*/ 1419638 h 1634217"/>
                  <a:gd name="connsiteX239" fmla="*/ 1180527 w 1607040"/>
                  <a:gd name="connsiteY239" fmla="*/ 1401706 h 1634217"/>
                  <a:gd name="connsiteX240" fmla="*/ 1153588 w 1607040"/>
                  <a:gd name="connsiteY240" fmla="*/ 1371080 h 1634217"/>
                  <a:gd name="connsiteX241" fmla="*/ 1112884 w 1607040"/>
                  <a:gd name="connsiteY241" fmla="*/ 1368469 h 1634217"/>
                  <a:gd name="connsiteX242" fmla="*/ 1108096 w 1607040"/>
                  <a:gd name="connsiteY242" fmla="*/ 1372680 h 1634217"/>
                  <a:gd name="connsiteX243" fmla="*/ 1109245 w 1607040"/>
                  <a:gd name="connsiteY243" fmla="*/ 1354748 h 1634217"/>
                  <a:gd name="connsiteX244" fmla="*/ 1082306 w 1607040"/>
                  <a:gd name="connsiteY244" fmla="*/ 1324122 h 1634217"/>
                  <a:gd name="connsiteX245" fmla="*/ 1041599 w 1607040"/>
                  <a:gd name="connsiteY245" fmla="*/ 1321510 h 1634217"/>
                  <a:gd name="connsiteX246" fmla="*/ 1036810 w 1607040"/>
                  <a:gd name="connsiteY246" fmla="*/ 1325722 h 1634217"/>
                  <a:gd name="connsiteX247" fmla="*/ 1037965 w 1607040"/>
                  <a:gd name="connsiteY247" fmla="*/ 1307787 h 1634217"/>
                  <a:gd name="connsiteX248" fmla="*/ 1011023 w 1607040"/>
                  <a:gd name="connsiteY248" fmla="*/ 1277160 h 1634217"/>
                  <a:gd name="connsiteX249" fmla="*/ 970319 w 1607040"/>
                  <a:gd name="connsiteY249" fmla="*/ 1274549 h 1634217"/>
                  <a:gd name="connsiteX250" fmla="*/ 965526 w 1607040"/>
                  <a:gd name="connsiteY250" fmla="*/ 1278763 h 1634217"/>
                  <a:gd name="connsiteX251" fmla="*/ 966676 w 1607040"/>
                  <a:gd name="connsiteY251" fmla="*/ 1260827 h 1634217"/>
                  <a:gd name="connsiteX252" fmla="*/ 939737 w 1607040"/>
                  <a:gd name="connsiteY252" fmla="*/ 1230200 h 1634217"/>
                  <a:gd name="connsiteX253" fmla="*/ 899030 w 1607040"/>
                  <a:gd name="connsiteY253" fmla="*/ 1227589 h 1634217"/>
                  <a:gd name="connsiteX254" fmla="*/ 894242 w 1607040"/>
                  <a:gd name="connsiteY254" fmla="*/ 1231800 h 1634217"/>
                  <a:gd name="connsiteX255" fmla="*/ 895390 w 1607040"/>
                  <a:gd name="connsiteY255" fmla="*/ 1213868 h 1634217"/>
                  <a:gd name="connsiteX256" fmla="*/ 868454 w 1607040"/>
                  <a:gd name="connsiteY256" fmla="*/ 1183238 h 1634217"/>
                  <a:gd name="connsiteX257" fmla="*/ 827748 w 1607040"/>
                  <a:gd name="connsiteY257" fmla="*/ 1180632 h 1634217"/>
                  <a:gd name="connsiteX258" fmla="*/ 822964 w 1607040"/>
                  <a:gd name="connsiteY258" fmla="*/ 1184837 h 1634217"/>
                  <a:gd name="connsiteX259" fmla="*/ 824114 w 1607040"/>
                  <a:gd name="connsiteY259" fmla="*/ 1166909 h 1634217"/>
                  <a:gd name="connsiteX260" fmla="*/ 797175 w 1607040"/>
                  <a:gd name="connsiteY260" fmla="*/ 1136283 h 1634217"/>
                  <a:gd name="connsiteX261" fmla="*/ 756468 w 1607040"/>
                  <a:gd name="connsiteY261" fmla="*/ 1133671 h 1634217"/>
                  <a:gd name="connsiteX262" fmla="*/ 751678 w 1607040"/>
                  <a:gd name="connsiteY262" fmla="*/ 1137886 h 1634217"/>
                  <a:gd name="connsiteX263" fmla="*/ 752826 w 1607040"/>
                  <a:gd name="connsiteY263" fmla="*/ 1119949 h 1634217"/>
                  <a:gd name="connsiteX264" fmla="*/ 725889 w 1607040"/>
                  <a:gd name="connsiteY264" fmla="*/ 1089319 h 1634217"/>
                  <a:gd name="connsiteX265" fmla="*/ 685184 w 1607040"/>
                  <a:gd name="connsiteY265" fmla="*/ 1086711 h 1634217"/>
                  <a:gd name="connsiteX266" fmla="*/ 680395 w 1607040"/>
                  <a:gd name="connsiteY266" fmla="*/ 1090924 h 1634217"/>
                  <a:gd name="connsiteX267" fmla="*/ 681544 w 1607040"/>
                  <a:gd name="connsiteY267" fmla="*/ 1072991 h 1634217"/>
                  <a:gd name="connsiteX268" fmla="*/ 654607 w 1607040"/>
                  <a:gd name="connsiteY268" fmla="*/ 1042361 h 1634217"/>
                  <a:gd name="connsiteX269" fmla="*/ 613899 w 1607040"/>
                  <a:gd name="connsiteY269" fmla="*/ 1039753 h 1634217"/>
                  <a:gd name="connsiteX270" fmla="*/ 609111 w 1607040"/>
                  <a:gd name="connsiteY270" fmla="*/ 1043961 h 1634217"/>
                  <a:gd name="connsiteX271" fmla="*/ 610263 w 1607040"/>
                  <a:gd name="connsiteY271" fmla="*/ 1026030 h 1634217"/>
                  <a:gd name="connsiteX272" fmla="*/ 583323 w 1607040"/>
                  <a:gd name="connsiteY272" fmla="*/ 995399 h 1634217"/>
                  <a:gd name="connsiteX273" fmla="*/ 542618 w 1607040"/>
                  <a:gd name="connsiteY273" fmla="*/ 992792 h 1634217"/>
                  <a:gd name="connsiteX274" fmla="*/ 537831 w 1607040"/>
                  <a:gd name="connsiteY274" fmla="*/ 997000 h 1634217"/>
                  <a:gd name="connsiteX275" fmla="*/ 538982 w 1607040"/>
                  <a:gd name="connsiteY275" fmla="*/ 979073 h 1634217"/>
                  <a:gd name="connsiteX276" fmla="*/ 512045 w 1607040"/>
                  <a:gd name="connsiteY276" fmla="*/ 948443 h 1634217"/>
                  <a:gd name="connsiteX277" fmla="*/ 493047 w 1607040"/>
                  <a:gd name="connsiteY277" fmla="*/ 947228 h 1634217"/>
                  <a:gd name="connsiteX278" fmla="*/ 493193 w 1607040"/>
                  <a:gd name="connsiteY278" fmla="*/ 944922 h 1634217"/>
                  <a:gd name="connsiteX279" fmla="*/ 466255 w 1607040"/>
                  <a:gd name="connsiteY279" fmla="*/ 914295 h 1634217"/>
                  <a:gd name="connsiteX280" fmla="*/ 426137 w 1607040"/>
                  <a:gd name="connsiteY280" fmla="*/ 911723 h 1634217"/>
                  <a:gd name="connsiteX281" fmla="*/ 426847 w 1607040"/>
                  <a:gd name="connsiteY281" fmla="*/ 900678 h 1634217"/>
                  <a:gd name="connsiteX282" fmla="*/ 399907 w 1607040"/>
                  <a:gd name="connsiteY282" fmla="*/ 870047 h 1634217"/>
                  <a:gd name="connsiteX283" fmla="*/ 359788 w 1607040"/>
                  <a:gd name="connsiteY283" fmla="*/ 867476 h 1634217"/>
                  <a:gd name="connsiteX284" fmla="*/ 360497 w 1607040"/>
                  <a:gd name="connsiteY284" fmla="*/ 856423 h 1634217"/>
                  <a:gd name="connsiteX285" fmla="*/ 333561 w 1607040"/>
                  <a:gd name="connsiteY285" fmla="*/ 825793 h 1634217"/>
                  <a:gd name="connsiteX286" fmla="*/ 293441 w 1607040"/>
                  <a:gd name="connsiteY286" fmla="*/ 823224 h 1634217"/>
                  <a:gd name="connsiteX287" fmla="*/ 294147 w 1607040"/>
                  <a:gd name="connsiteY287" fmla="*/ 812177 h 1634217"/>
                  <a:gd name="connsiteX288" fmla="*/ 267211 w 1607040"/>
                  <a:gd name="connsiteY288" fmla="*/ 781548 h 1634217"/>
                  <a:gd name="connsiteX289" fmla="*/ 227092 w 1607040"/>
                  <a:gd name="connsiteY289" fmla="*/ 778977 h 1634217"/>
                  <a:gd name="connsiteX290" fmla="*/ 227802 w 1607040"/>
                  <a:gd name="connsiteY290" fmla="*/ 767929 h 1634217"/>
                  <a:gd name="connsiteX291" fmla="*/ 200863 w 1607040"/>
                  <a:gd name="connsiteY291" fmla="*/ 737298 h 1634217"/>
                  <a:gd name="connsiteX292" fmla="*/ 170106 w 1607040"/>
                  <a:gd name="connsiteY292" fmla="*/ 732327 h 1634217"/>
                  <a:gd name="connsiteX293" fmla="*/ 161063 w 1607040"/>
                  <a:gd name="connsiteY293" fmla="*/ 736421 h 1634217"/>
                  <a:gd name="connsiteX294" fmla="*/ 163272 w 1607040"/>
                  <a:gd name="connsiteY294" fmla="*/ 717966 h 1634217"/>
                  <a:gd name="connsiteX295" fmla="*/ 157530 w 1607040"/>
                  <a:gd name="connsiteY295" fmla="*/ 697604 h 1634217"/>
                  <a:gd name="connsiteX296" fmla="*/ 126449 w 1607040"/>
                  <a:gd name="connsiteY296" fmla="*/ 671208 h 1634217"/>
                  <a:gd name="connsiteX297" fmla="*/ 104243 w 1607040"/>
                  <a:gd name="connsiteY297" fmla="*/ 673018 h 1634217"/>
                  <a:gd name="connsiteX298" fmla="*/ 106433 w 1607040"/>
                  <a:gd name="connsiteY298" fmla="*/ 654728 h 1634217"/>
                  <a:gd name="connsiteX299" fmla="*/ 100690 w 1607040"/>
                  <a:gd name="connsiteY299" fmla="*/ 634366 h 1634217"/>
                  <a:gd name="connsiteX300" fmla="*/ 28968 w 1607040"/>
                  <a:gd name="connsiteY300" fmla="*/ 611285 h 1634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</a:cxnLst>
                <a:rect l="l" t="t" r="r" b="b"/>
                <a:pathLst>
                  <a:path w="1607040" h="1634217">
                    <a:moveTo>
                      <a:pt x="28968" y="611285"/>
                    </a:moveTo>
                    <a:cubicBezTo>
                      <a:pt x="2788" y="624717"/>
                      <a:pt x="-7545" y="656828"/>
                      <a:pt x="5887" y="683007"/>
                    </a:cubicBezTo>
                    <a:cubicBezTo>
                      <a:pt x="12602" y="696098"/>
                      <a:pt x="23988" y="705226"/>
                      <a:pt x="36968" y="709403"/>
                    </a:cubicBezTo>
                    <a:lnTo>
                      <a:pt x="59174" y="707593"/>
                    </a:lnTo>
                    <a:lnTo>
                      <a:pt x="56985" y="725883"/>
                    </a:lnTo>
                    <a:cubicBezTo>
                      <a:pt x="57495" y="732785"/>
                      <a:pt x="59368" y="739700"/>
                      <a:pt x="62726" y="746245"/>
                    </a:cubicBezTo>
                    <a:cubicBezTo>
                      <a:pt x="69442" y="759335"/>
                      <a:pt x="80828" y="768463"/>
                      <a:pt x="93807" y="772640"/>
                    </a:cubicBezTo>
                    <a:lnTo>
                      <a:pt x="127348" y="769905"/>
                    </a:lnTo>
                    <a:lnTo>
                      <a:pt x="124139" y="782092"/>
                    </a:lnTo>
                    <a:cubicBezTo>
                      <a:pt x="122965" y="802828"/>
                      <a:pt x="134045" y="823228"/>
                      <a:pt x="153857" y="832963"/>
                    </a:cubicBezTo>
                    <a:lnTo>
                      <a:pt x="193974" y="835536"/>
                    </a:lnTo>
                    <a:lnTo>
                      <a:pt x="193268" y="846582"/>
                    </a:lnTo>
                    <a:cubicBezTo>
                      <a:pt x="197669" y="859492"/>
                      <a:pt x="206995" y="870721"/>
                      <a:pt x="220205" y="877212"/>
                    </a:cubicBezTo>
                    <a:lnTo>
                      <a:pt x="260324" y="879782"/>
                    </a:lnTo>
                    <a:lnTo>
                      <a:pt x="259613" y="890830"/>
                    </a:lnTo>
                    <a:cubicBezTo>
                      <a:pt x="264018" y="903738"/>
                      <a:pt x="273345" y="914967"/>
                      <a:pt x="286555" y="921458"/>
                    </a:cubicBezTo>
                    <a:lnTo>
                      <a:pt x="326672" y="924031"/>
                    </a:lnTo>
                    <a:lnTo>
                      <a:pt x="325964" y="935084"/>
                    </a:lnTo>
                    <a:cubicBezTo>
                      <a:pt x="330368" y="947993"/>
                      <a:pt x="339694" y="959222"/>
                      <a:pt x="352901" y="965711"/>
                    </a:cubicBezTo>
                    <a:lnTo>
                      <a:pt x="393019" y="968284"/>
                    </a:lnTo>
                    <a:lnTo>
                      <a:pt x="392313" y="979331"/>
                    </a:lnTo>
                    <a:cubicBezTo>
                      <a:pt x="396713" y="992240"/>
                      <a:pt x="406043" y="1003471"/>
                      <a:pt x="419250" y="1009960"/>
                    </a:cubicBezTo>
                    <a:lnTo>
                      <a:pt x="438247" y="1011175"/>
                    </a:lnTo>
                    <a:lnTo>
                      <a:pt x="438098" y="1013480"/>
                    </a:lnTo>
                    <a:cubicBezTo>
                      <a:pt x="442503" y="1026388"/>
                      <a:pt x="451829" y="1037618"/>
                      <a:pt x="465039" y="1044109"/>
                    </a:cubicBezTo>
                    <a:cubicBezTo>
                      <a:pt x="478245" y="1050598"/>
                      <a:pt x="492832" y="1051122"/>
                      <a:pt x="505744" y="1046718"/>
                    </a:cubicBezTo>
                    <a:lnTo>
                      <a:pt x="510530" y="1042510"/>
                    </a:lnTo>
                    <a:lnTo>
                      <a:pt x="509380" y="1060437"/>
                    </a:lnTo>
                    <a:cubicBezTo>
                      <a:pt x="513784" y="1073345"/>
                      <a:pt x="523111" y="1084575"/>
                      <a:pt x="536317" y="1091064"/>
                    </a:cubicBezTo>
                    <a:cubicBezTo>
                      <a:pt x="549527" y="1097554"/>
                      <a:pt x="564115" y="1098075"/>
                      <a:pt x="577025" y="1093675"/>
                    </a:cubicBezTo>
                    <a:lnTo>
                      <a:pt x="581810" y="1089463"/>
                    </a:lnTo>
                    <a:lnTo>
                      <a:pt x="580660" y="1107398"/>
                    </a:lnTo>
                    <a:cubicBezTo>
                      <a:pt x="585064" y="1120306"/>
                      <a:pt x="594391" y="1131535"/>
                      <a:pt x="607601" y="1138026"/>
                    </a:cubicBezTo>
                    <a:cubicBezTo>
                      <a:pt x="620807" y="1144515"/>
                      <a:pt x="635395" y="1145037"/>
                      <a:pt x="648305" y="1140637"/>
                    </a:cubicBezTo>
                    <a:lnTo>
                      <a:pt x="653093" y="1136424"/>
                    </a:lnTo>
                    <a:lnTo>
                      <a:pt x="651944" y="1154357"/>
                    </a:lnTo>
                    <a:cubicBezTo>
                      <a:pt x="656346" y="1167264"/>
                      <a:pt x="665677" y="1178495"/>
                      <a:pt x="678883" y="1184984"/>
                    </a:cubicBezTo>
                    <a:cubicBezTo>
                      <a:pt x="692093" y="1191475"/>
                      <a:pt x="706681" y="1191996"/>
                      <a:pt x="719590" y="1187596"/>
                    </a:cubicBezTo>
                    <a:lnTo>
                      <a:pt x="724380" y="1183380"/>
                    </a:lnTo>
                    <a:lnTo>
                      <a:pt x="723230" y="1201316"/>
                    </a:lnTo>
                    <a:cubicBezTo>
                      <a:pt x="727634" y="1214227"/>
                      <a:pt x="736960" y="1225456"/>
                      <a:pt x="750170" y="1231947"/>
                    </a:cubicBezTo>
                    <a:cubicBezTo>
                      <a:pt x="763377" y="1238436"/>
                      <a:pt x="777964" y="1238958"/>
                      <a:pt x="790876" y="1234555"/>
                    </a:cubicBezTo>
                    <a:lnTo>
                      <a:pt x="795657" y="1230347"/>
                    </a:lnTo>
                    <a:lnTo>
                      <a:pt x="794510" y="1248277"/>
                    </a:lnTo>
                    <a:cubicBezTo>
                      <a:pt x="798912" y="1261183"/>
                      <a:pt x="808238" y="1272412"/>
                      <a:pt x="821449" y="1278903"/>
                    </a:cubicBezTo>
                    <a:cubicBezTo>
                      <a:pt x="834654" y="1285392"/>
                      <a:pt x="849245" y="1285919"/>
                      <a:pt x="862152" y="1281513"/>
                    </a:cubicBezTo>
                    <a:lnTo>
                      <a:pt x="866944" y="1277303"/>
                    </a:lnTo>
                    <a:lnTo>
                      <a:pt x="865792" y="1295234"/>
                    </a:lnTo>
                    <a:cubicBezTo>
                      <a:pt x="870196" y="1308142"/>
                      <a:pt x="879524" y="1319372"/>
                      <a:pt x="892734" y="1325862"/>
                    </a:cubicBezTo>
                    <a:cubicBezTo>
                      <a:pt x="905938" y="1332355"/>
                      <a:pt x="920526" y="1332877"/>
                      <a:pt x="933438" y="1328473"/>
                    </a:cubicBezTo>
                    <a:lnTo>
                      <a:pt x="938231" y="1324259"/>
                    </a:lnTo>
                    <a:lnTo>
                      <a:pt x="937080" y="1342195"/>
                    </a:lnTo>
                    <a:cubicBezTo>
                      <a:pt x="941480" y="1355104"/>
                      <a:pt x="950810" y="1366336"/>
                      <a:pt x="964016" y="1372825"/>
                    </a:cubicBezTo>
                    <a:cubicBezTo>
                      <a:pt x="977226" y="1379315"/>
                      <a:pt x="991814" y="1379836"/>
                      <a:pt x="1004726" y="1375434"/>
                    </a:cubicBezTo>
                    <a:lnTo>
                      <a:pt x="1009509" y="1371223"/>
                    </a:lnTo>
                    <a:lnTo>
                      <a:pt x="1008360" y="1389156"/>
                    </a:lnTo>
                    <a:cubicBezTo>
                      <a:pt x="1012764" y="1402067"/>
                      <a:pt x="1022091" y="1413296"/>
                      <a:pt x="1035297" y="1419785"/>
                    </a:cubicBezTo>
                    <a:cubicBezTo>
                      <a:pt x="1048507" y="1426276"/>
                      <a:pt x="1063095" y="1426798"/>
                      <a:pt x="1076006" y="1422394"/>
                    </a:cubicBezTo>
                    <a:lnTo>
                      <a:pt x="1080794" y="1418183"/>
                    </a:lnTo>
                    <a:lnTo>
                      <a:pt x="1079646" y="1436114"/>
                    </a:lnTo>
                    <a:cubicBezTo>
                      <a:pt x="1084045" y="1449025"/>
                      <a:pt x="1093376" y="1460255"/>
                      <a:pt x="1106582" y="1466744"/>
                    </a:cubicBezTo>
                    <a:cubicBezTo>
                      <a:pt x="1119792" y="1473235"/>
                      <a:pt x="1134380" y="1473757"/>
                      <a:pt x="1147288" y="1469351"/>
                    </a:cubicBezTo>
                    <a:lnTo>
                      <a:pt x="1152079" y="1465141"/>
                    </a:lnTo>
                    <a:lnTo>
                      <a:pt x="1150928" y="1483071"/>
                    </a:lnTo>
                    <a:cubicBezTo>
                      <a:pt x="1155331" y="1495983"/>
                      <a:pt x="1164658" y="1507213"/>
                      <a:pt x="1177868" y="1513703"/>
                    </a:cubicBezTo>
                    <a:cubicBezTo>
                      <a:pt x="1191074" y="1520193"/>
                      <a:pt x="1205662" y="1520714"/>
                      <a:pt x="1218573" y="1516310"/>
                    </a:cubicBezTo>
                    <a:lnTo>
                      <a:pt x="1223359" y="1512102"/>
                    </a:lnTo>
                    <a:lnTo>
                      <a:pt x="1222211" y="1530034"/>
                    </a:lnTo>
                    <a:cubicBezTo>
                      <a:pt x="1226611" y="1542944"/>
                      <a:pt x="1235938" y="1554174"/>
                      <a:pt x="1249148" y="1560664"/>
                    </a:cubicBezTo>
                    <a:lnTo>
                      <a:pt x="1281523" y="1562740"/>
                    </a:lnTo>
                    <a:lnTo>
                      <a:pt x="1281002" y="1570854"/>
                    </a:lnTo>
                    <a:cubicBezTo>
                      <a:pt x="1285408" y="1583762"/>
                      <a:pt x="1294734" y="1594992"/>
                      <a:pt x="1307940" y="1601481"/>
                    </a:cubicBezTo>
                    <a:cubicBezTo>
                      <a:pt x="1321149" y="1607972"/>
                      <a:pt x="1335736" y="1608497"/>
                      <a:pt x="1348648" y="1604093"/>
                    </a:cubicBezTo>
                    <a:lnTo>
                      <a:pt x="1361077" y="1593159"/>
                    </a:lnTo>
                    <a:lnTo>
                      <a:pt x="1360761" y="1598112"/>
                    </a:lnTo>
                    <a:cubicBezTo>
                      <a:pt x="1365162" y="1611022"/>
                      <a:pt x="1374492" y="1622254"/>
                      <a:pt x="1387698" y="1628743"/>
                    </a:cubicBezTo>
                    <a:cubicBezTo>
                      <a:pt x="1400906" y="1635233"/>
                      <a:pt x="1415496" y="1635755"/>
                      <a:pt x="1428405" y="1631352"/>
                    </a:cubicBezTo>
                    <a:lnTo>
                      <a:pt x="1452466" y="1610190"/>
                    </a:lnTo>
                    <a:lnTo>
                      <a:pt x="1454331" y="1611447"/>
                    </a:lnTo>
                    <a:cubicBezTo>
                      <a:pt x="1460707" y="1614142"/>
                      <a:pt x="1467715" y="1615634"/>
                      <a:pt x="1475074" y="1615633"/>
                    </a:cubicBezTo>
                    <a:cubicBezTo>
                      <a:pt x="1489790" y="1615633"/>
                      <a:pt x="1503114" y="1609668"/>
                      <a:pt x="1512759" y="1600023"/>
                    </a:cubicBezTo>
                    <a:lnTo>
                      <a:pt x="1522594" y="1576281"/>
                    </a:lnTo>
                    <a:lnTo>
                      <a:pt x="1534531" y="1565783"/>
                    </a:lnTo>
                    <a:lnTo>
                      <a:pt x="1535575" y="1561819"/>
                    </a:lnTo>
                    <a:lnTo>
                      <a:pt x="1543039" y="1564911"/>
                    </a:lnTo>
                    <a:cubicBezTo>
                      <a:pt x="1572472" y="1564911"/>
                      <a:pt x="1596335" y="1541050"/>
                      <a:pt x="1596335" y="1511616"/>
                    </a:cubicBezTo>
                    <a:cubicBezTo>
                      <a:pt x="1596335" y="1496902"/>
                      <a:pt x="1590369" y="1483576"/>
                      <a:pt x="1580723" y="1473932"/>
                    </a:cubicBezTo>
                    <a:lnTo>
                      <a:pt x="1576137" y="1472032"/>
                    </a:lnTo>
                    <a:lnTo>
                      <a:pt x="1591432" y="1465698"/>
                    </a:lnTo>
                    <a:cubicBezTo>
                      <a:pt x="1601079" y="1456051"/>
                      <a:pt x="1607040" y="1442728"/>
                      <a:pt x="1607040" y="1428010"/>
                    </a:cubicBezTo>
                    <a:cubicBezTo>
                      <a:pt x="1607040" y="1413295"/>
                      <a:pt x="1601075" y="1399972"/>
                      <a:pt x="1591432" y="1390327"/>
                    </a:cubicBezTo>
                    <a:lnTo>
                      <a:pt x="1583920" y="1387215"/>
                    </a:lnTo>
                    <a:lnTo>
                      <a:pt x="1596335" y="1357243"/>
                    </a:lnTo>
                    <a:cubicBezTo>
                      <a:pt x="1596335" y="1342525"/>
                      <a:pt x="1590370" y="1329202"/>
                      <a:pt x="1580723" y="1319559"/>
                    </a:cubicBezTo>
                    <a:lnTo>
                      <a:pt x="1564122" y="1312682"/>
                    </a:lnTo>
                    <a:lnTo>
                      <a:pt x="1570010" y="1310242"/>
                    </a:lnTo>
                    <a:cubicBezTo>
                      <a:pt x="1579656" y="1300596"/>
                      <a:pt x="1585622" y="1287273"/>
                      <a:pt x="1585622" y="1272558"/>
                    </a:cubicBezTo>
                    <a:cubicBezTo>
                      <a:pt x="1585622" y="1257840"/>
                      <a:pt x="1579656" y="1244517"/>
                      <a:pt x="1570010" y="1234872"/>
                    </a:cubicBezTo>
                    <a:lnTo>
                      <a:pt x="1553409" y="1227999"/>
                    </a:lnTo>
                    <a:lnTo>
                      <a:pt x="1559301" y="1225554"/>
                    </a:lnTo>
                    <a:cubicBezTo>
                      <a:pt x="1568947" y="1215912"/>
                      <a:pt x="1574913" y="1202589"/>
                      <a:pt x="1574912" y="1187871"/>
                    </a:cubicBezTo>
                    <a:cubicBezTo>
                      <a:pt x="1574913" y="1173156"/>
                      <a:pt x="1568947" y="1159830"/>
                      <a:pt x="1559301" y="1150187"/>
                    </a:cubicBezTo>
                    <a:lnTo>
                      <a:pt x="1542700" y="1143310"/>
                    </a:lnTo>
                    <a:lnTo>
                      <a:pt x="1548592" y="1140869"/>
                    </a:lnTo>
                    <a:cubicBezTo>
                      <a:pt x="1558238" y="1131224"/>
                      <a:pt x="1564203" y="1117901"/>
                      <a:pt x="1564202" y="1103183"/>
                    </a:cubicBezTo>
                    <a:cubicBezTo>
                      <a:pt x="1564203" y="1088469"/>
                      <a:pt x="1558238" y="1075146"/>
                      <a:pt x="1548592" y="1065500"/>
                    </a:cubicBezTo>
                    <a:lnTo>
                      <a:pt x="1531991" y="1058622"/>
                    </a:lnTo>
                    <a:lnTo>
                      <a:pt x="1537879" y="1056186"/>
                    </a:lnTo>
                    <a:cubicBezTo>
                      <a:pt x="1547524" y="1046540"/>
                      <a:pt x="1553490" y="1033217"/>
                      <a:pt x="1553490" y="1018499"/>
                    </a:cubicBezTo>
                    <a:cubicBezTo>
                      <a:pt x="1553490" y="1003785"/>
                      <a:pt x="1547525" y="990458"/>
                      <a:pt x="1537879" y="980815"/>
                    </a:cubicBezTo>
                    <a:lnTo>
                      <a:pt x="1521274" y="973938"/>
                    </a:lnTo>
                    <a:lnTo>
                      <a:pt x="1527170" y="971494"/>
                    </a:lnTo>
                    <a:cubicBezTo>
                      <a:pt x="1536816" y="961848"/>
                      <a:pt x="1542781" y="948525"/>
                      <a:pt x="1542778" y="933811"/>
                    </a:cubicBezTo>
                    <a:cubicBezTo>
                      <a:pt x="1542778" y="919093"/>
                      <a:pt x="1536813" y="905770"/>
                      <a:pt x="1527170" y="896124"/>
                    </a:cubicBezTo>
                    <a:lnTo>
                      <a:pt x="1510568" y="889251"/>
                    </a:lnTo>
                    <a:lnTo>
                      <a:pt x="1516461" y="886807"/>
                    </a:lnTo>
                    <a:cubicBezTo>
                      <a:pt x="1526106" y="877164"/>
                      <a:pt x="1532069" y="863837"/>
                      <a:pt x="1532068" y="849123"/>
                    </a:cubicBezTo>
                    <a:cubicBezTo>
                      <a:pt x="1532068" y="834405"/>
                      <a:pt x="1526103" y="821082"/>
                      <a:pt x="1516461" y="811440"/>
                    </a:cubicBezTo>
                    <a:lnTo>
                      <a:pt x="1499864" y="804562"/>
                    </a:lnTo>
                    <a:lnTo>
                      <a:pt x="1505747" y="802126"/>
                    </a:lnTo>
                    <a:cubicBezTo>
                      <a:pt x="1515393" y="792480"/>
                      <a:pt x="1521359" y="779157"/>
                      <a:pt x="1521359" y="764443"/>
                    </a:cubicBezTo>
                    <a:cubicBezTo>
                      <a:pt x="1521359" y="749725"/>
                      <a:pt x="1515393" y="736402"/>
                      <a:pt x="1505748" y="726755"/>
                    </a:cubicBezTo>
                    <a:lnTo>
                      <a:pt x="1489143" y="719878"/>
                    </a:lnTo>
                    <a:lnTo>
                      <a:pt x="1495039" y="717438"/>
                    </a:lnTo>
                    <a:cubicBezTo>
                      <a:pt x="1504681" y="707793"/>
                      <a:pt x="1510646" y="694469"/>
                      <a:pt x="1510646" y="679751"/>
                    </a:cubicBezTo>
                    <a:cubicBezTo>
                      <a:pt x="1510646" y="665037"/>
                      <a:pt x="1504681" y="651710"/>
                      <a:pt x="1495039" y="642068"/>
                    </a:cubicBezTo>
                    <a:lnTo>
                      <a:pt x="1478438" y="635190"/>
                    </a:lnTo>
                    <a:lnTo>
                      <a:pt x="1484329" y="632750"/>
                    </a:lnTo>
                    <a:cubicBezTo>
                      <a:pt x="1493971" y="623105"/>
                      <a:pt x="1499937" y="609781"/>
                      <a:pt x="1499937" y="595067"/>
                    </a:cubicBezTo>
                    <a:cubicBezTo>
                      <a:pt x="1499937" y="580348"/>
                      <a:pt x="1493971" y="567026"/>
                      <a:pt x="1484330" y="557380"/>
                    </a:cubicBezTo>
                    <a:lnTo>
                      <a:pt x="1467724" y="550502"/>
                    </a:lnTo>
                    <a:lnTo>
                      <a:pt x="1473617" y="548066"/>
                    </a:lnTo>
                    <a:cubicBezTo>
                      <a:pt x="1483258" y="538420"/>
                      <a:pt x="1489224" y="525097"/>
                      <a:pt x="1489224" y="510379"/>
                    </a:cubicBezTo>
                    <a:cubicBezTo>
                      <a:pt x="1489224" y="495665"/>
                      <a:pt x="1483258" y="482342"/>
                      <a:pt x="1473617" y="472695"/>
                    </a:cubicBezTo>
                    <a:lnTo>
                      <a:pt x="1457019" y="465822"/>
                    </a:lnTo>
                    <a:lnTo>
                      <a:pt x="1462908" y="463382"/>
                    </a:lnTo>
                    <a:cubicBezTo>
                      <a:pt x="1472553" y="453736"/>
                      <a:pt x="1478515" y="440413"/>
                      <a:pt x="1478515" y="425699"/>
                    </a:cubicBezTo>
                    <a:cubicBezTo>
                      <a:pt x="1478515" y="410981"/>
                      <a:pt x="1472550" y="397658"/>
                      <a:pt x="1462907" y="388011"/>
                    </a:cubicBezTo>
                    <a:lnTo>
                      <a:pt x="1460773" y="387130"/>
                    </a:lnTo>
                    <a:lnTo>
                      <a:pt x="1468060" y="369543"/>
                    </a:lnTo>
                    <a:cubicBezTo>
                      <a:pt x="1468060" y="354829"/>
                      <a:pt x="1462095" y="341502"/>
                      <a:pt x="1452449" y="331859"/>
                    </a:cubicBezTo>
                    <a:lnTo>
                      <a:pt x="1442223" y="327621"/>
                    </a:lnTo>
                    <a:lnTo>
                      <a:pt x="1457606" y="290480"/>
                    </a:lnTo>
                    <a:cubicBezTo>
                      <a:pt x="1457607" y="275766"/>
                      <a:pt x="1451641" y="262444"/>
                      <a:pt x="1441998" y="252798"/>
                    </a:cubicBezTo>
                    <a:lnTo>
                      <a:pt x="1431766" y="248560"/>
                    </a:lnTo>
                    <a:lnTo>
                      <a:pt x="1447148" y="211419"/>
                    </a:lnTo>
                    <a:cubicBezTo>
                      <a:pt x="1447148" y="196700"/>
                      <a:pt x="1441183" y="183378"/>
                      <a:pt x="1431540" y="173731"/>
                    </a:cubicBezTo>
                    <a:lnTo>
                      <a:pt x="1421311" y="169497"/>
                    </a:lnTo>
                    <a:lnTo>
                      <a:pt x="1436697" y="132357"/>
                    </a:lnTo>
                    <a:cubicBezTo>
                      <a:pt x="1436697" y="117639"/>
                      <a:pt x="1430732" y="104316"/>
                      <a:pt x="1421086" y="94674"/>
                    </a:cubicBezTo>
                    <a:lnTo>
                      <a:pt x="1410861" y="90435"/>
                    </a:lnTo>
                    <a:lnTo>
                      <a:pt x="1426243" y="53295"/>
                    </a:lnTo>
                    <a:cubicBezTo>
                      <a:pt x="1426243" y="23862"/>
                      <a:pt x="1402380" y="0"/>
                      <a:pt x="1372948" y="0"/>
                    </a:cubicBezTo>
                    <a:cubicBezTo>
                      <a:pt x="1365589" y="0"/>
                      <a:pt x="1358580" y="1492"/>
                      <a:pt x="1352203" y="4188"/>
                    </a:cubicBezTo>
                    <a:cubicBezTo>
                      <a:pt x="1333076" y="12279"/>
                      <a:pt x="1319653" y="31220"/>
                      <a:pt x="1319653" y="53295"/>
                    </a:cubicBezTo>
                    <a:cubicBezTo>
                      <a:pt x="1319653" y="68013"/>
                      <a:pt x="1325619" y="81336"/>
                      <a:pt x="1335265" y="90982"/>
                    </a:cubicBezTo>
                    <a:lnTo>
                      <a:pt x="1345494" y="95216"/>
                    </a:lnTo>
                    <a:lnTo>
                      <a:pt x="1330108" y="132357"/>
                    </a:lnTo>
                    <a:cubicBezTo>
                      <a:pt x="1330108" y="147075"/>
                      <a:pt x="1336073" y="160398"/>
                      <a:pt x="1345719" y="170041"/>
                    </a:cubicBezTo>
                    <a:lnTo>
                      <a:pt x="1355945" y="174278"/>
                    </a:lnTo>
                    <a:lnTo>
                      <a:pt x="1340558" y="211419"/>
                    </a:lnTo>
                    <a:cubicBezTo>
                      <a:pt x="1340558" y="226133"/>
                      <a:pt x="1346528" y="239460"/>
                      <a:pt x="1356170" y="249102"/>
                    </a:cubicBezTo>
                    <a:lnTo>
                      <a:pt x="1366403" y="253340"/>
                    </a:lnTo>
                    <a:lnTo>
                      <a:pt x="1351016" y="290480"/>
                    </a:lnTo>
                    <a:cubicBezTo>
                      <a:pt x="1351016" y="305199"/>
                      <a:pt x="1356982" y="318522"/>
                      <a:pt x="1366628" y="328168"/>
                    </a:cubicBezTo>
                    <a:lnTo>
                      <a:pt x="1376854" y="332402"/>
                    </a:lnTo>
                    <a:lnTo>
                      <a:pt x="1361470" y="369543"/>
                    </a:lnTo>
                    <a:cubicBezTo>
                      <a:pt x="1361471" y="384261"/>
                      <a:pt x="1367436" y="397583"/>
                      <a:pt x="1377079" y="407226"/>
                    </a:cubicBezTo>
                    <a:lnTo>
                      <a:pt x="1379212" y="408112"/>
                    </a:lnTo>
                    <a:lnTo>
                      <a:pt x="1371925" y="425699"/>
                    </a:lnTo>
                    <a:cubicBezTo>
                      <a:pt x="1371929" y="440413"/>
                      <a:pt x="1377895" y="453740"/>
                      <a:pt x="1387536" y="463381"/>
                    </a:cubicBezTo>
                    <a:lnTo>
                      <a:pt x="1404134" y="470256"/>
                    </a:lnTo>
                    <a:lnTo>
                      <a:pt x="1398247" y="472695"/>
                    </a:lnTo>
                    <a:cubicBezTo>
                      <a:pt x="1388600" y="482342"/>
                      <a:pt x="1382634" y="495664"/>
                      <a:pt x="1382634" y="510379"/>
                    </a:cubicBezTo>
                    <a:cubicBezTo>
                      <a:pt x="1382634" y="525097"/>
                      <a:pt x="1388600" y="538420"/>
                      <a:pt x="1398247" y="548066"/>
                    </a:cubicBezTo>
                    <a:lnTo>
                      <a:pt x="1414846" y="554940"/>
                    </a:lnTo>
                    <a:lnTo>
                      <a:pt x="1408958" y="557380"/>
                    </a:lnTo>
                    <a:cubicBezTo>
                      <a:pt x="1399313" y="567025"/>
                      <a:pt x="1393347" y="580348"/>
                      <a:pt x="1393347" y="595067"/>
                    </a:cubicBezTo>
                    <a:cubicBezTo>
                      <a:pt x="1393347" y="609781"/>
                      <a:pt x="1399313" y="623105"/>
                      <a:pt x="1408958" y="632750"/>
                    </a:cubicBezTo>
                    <a:lnTo>
                      <a:pt x="1425560" y="639627"/>
                    </a:lnTo>
                    <a:lnTo>
                      <a:pt x="1419668" y="642068"/>
                    </a:lnTo>
                    <a:cubicBezTo>
                      <a:pt x="1410022" y="651714"/>
                      <a:pt x="1404056" y="665037"/>
                      <a:pt x="1404056" y="679751"/>
                    </a:cubicBezTo>
                    <a:cubicBezTo>
                      <a:pt x="1404056" y="694469"/>
                      <a:pt x="1410022" y="707792"/>
                      <a:pt x="1419668" y="717435"/>
                    </a:cubicBezTo>
                    <a:lnTo>
                      <a:pt x="1436273" y="724315"/>
                    </a:lnTo>
                    <a:lnTo>
                      <a:pt x="1430378" y="726755"/>
                    </a:lnTo>
                    <a:cubicBezTo>
                      <a:pt x="1420735" y="736402"/>
                      <a:pt x="1414769" y="749725"/>
                      <a:pt x="1414769" y="764443"/>
                    </a:cubicBezTo>
                    <a:cubicBezTo>
                      <a:pt x="1414770" y="779157"/>
                      <a:pt x="1420735" y="792484"/>
                      <a:pt x="1430377" y="802127"/>
                    </a:cubicBezTo>
                    <a:lnTo>
                      <a:pt x="1446974" y="809000"/>
                    </a:lnTo>
                    <a:lnTo>
                      <a:pt x="1441091" y="811440"/>
                    </a:lnTo>
                    <a:cubicBezTo>
                      <a:pt x="1431444" y="821082"/>
                      <a:pt x="1425478" y="834409"/>
                      <a:pt x="1425478" y="849123"/>
                    </a:cubicBezTo>
                    <a:cubicBezTo>
                      <a:pt x="1425479" y="863841"/>
                      <a:pt x="1431448" y="877164"/>
                      <a:pt x="1441091" y="886807"/>
                    </a:cubicBezTo>
                    <a:lnTo>
                      <a:pt x="1457691" y="893684"/>
                    </a:lnTo>
                    <a:lnTo>
                      <a:pt x="1451800" y="896124"/>
                    </a:lnTo>
                    <a:cubicBezTo>
                      <a:pt x="1442153" y="905769"/>
                      <a:pt x="1436187" y="919092"/>
                      <a:pt x="1436191" y="933811"/>
                    </a:cubicBezTo>
                    <a:cubicBezTo>
                      <a:pt x="1436192" y="948525"/>
                      <a:pt x="1442157" y="961852"/>
                      <a:pt x="1451800" y="971494"/>
                    </a:cubicBezTo>
                    <a:lnTo>
                      <a:pt x="1468404" y="978372"/>
                    </a:lnTo>
                    <a:lnTo>
                      <a:pt x="1462509" y="980816"/>
                    </a:lnTo>
                    <a:cubicBezTo>
                      <a:pt x="1452866" y="990462"/>
                      <a:pt x="1446901" y="1003784"/>
                      <a:pt x="1446900" y="1018499"/>
                    </a:cubicBezTo>
                    <a:cubicBezTo>
                      <a:pt x="1446900" y="1033217"/>
                      <a:pt x="1452866" y="1046539"/>
                      <a:pt x="1462509" y="1056185"/>
                    </a:cubicBezTo>
                    <a:lnTo>
                      <a:pt x="1479114" y="1063059"/>
                    </a:lnTo>
                    <a:lnTo>
                      <a:pt x="1473221" y="1065499"/>
                    </a:lnTo>
                    <a:cubicBezTo>
                      <a:pt x="1463579" y="1075146"/>
                      <a:pt x="1457613" y="1088469"/>
                      <a:pt x="1457613" y="1103187"/>
                    </a:cubicBezTo>
                    <a:cubicBezTo>
                      <a:pt x="1457613" y="1117902"/>
                      <a:pt x="1463579" y="1131224"/>
                      <a:pt x="1473221" y="1140870"/>
                    </a:cubicBezTo>
                    <a:lnTo>
                      <a:pt x="1489823" y="1147748"/>
                    </a:lnTo>
                    <a:lnTo>
                      <a:pt x="1483931" y="1150188"/>
                    </a:lnTo>
                    <a:cubicBezTo>
                      <a:pt x="1474288" y="1159833"/>
                      <a:pt x="1468323" y="1173156"/>
                      <a:pt x="1468322" y="1187871"/>
                    </a:cubicBezTo>
                    <a:cubicBezTo>
                      <a:pt x="1468322" y="1202589"/>
                      <a:pt x="1474289" y="1215912"/>
                      <a:pt x="1483931" y="1225554"/>
                    </a:cubicBezTo>
                    <a:lnTo>
                      <a:pt x="1500532" y="1232432"/>
                    </a:lnTo>
                    <a:lnTo>
                      <a:pt x="1494640" y="1234871"/>
                    </a:lnTo>
                    <a:cubicBezTo>
                      <a:pt x="1484997" y="1244517"/>
                      <a:pt x="1479031" y="1257840"/>
                      <a:pt x="1479032" y="1272558"/>
                    </a:cubicBezTo>
                    <a:cubicBezTo>
                      <a:pt x="1479033" y="1287273"/>
                      <a:pt x="1484997" y="1300600"/>
                      <a:pt x="1494640" y="1310242"/>
                    </a:cubicBezTo>
                    <a:lnTo>
                      <a:pt x="1511245" y="1317119"/>
                    </a:lnTo>
                    <a:lnTo>
                      <a:pt x="1505352" y="1319559"/>
                    </a:lnTo>
                    <a:cubicBezTo>
                      <a:pt x="1495710" y="1329202"/>
                      <a:pt x="1489744" y="1342529"/>
                      <a:pt x="1489744" y="1357243"/>
                    </a:cubicBezTo>
                    <a:cubicBezTo>
                      <a:pt x="1489745" y="1371960"/>
                      <a:pt x="1495710" y="1385284"/>
                      <a:pt x="1505352" y="1394926"/>
                    </a:cubicBezTo>
                    <a:lnTo>
                      <a:pt x="1512869" y="1398038"/>
                    </a:lnTo>
                    <a:lnTo>
                      <a:pt x="1500451" y="1428010"/>
                    </a:lnTo>
                    <a:cubicBezTo>
                      <a:pt x="1500453" y="1442728"/>
                      <a:pt x="1506416" y="1456051"/>
                      <a:pt x="1516061" y="1465697"/>
                    </a:cubicBezTo>
                    <a:lnTo>
                      <a:pt x="1520650" y="1467598"/>
                    </a:lnTo>
                    <a:lnTo>
                      <a:pt x="1505356" y="1473933"/>
                    </a:lnTo>
                    <a:lnTo>
                      <a:pt x="1497202" y="1493616"/>
                    </a:lnTo>
                    <a:lnTo>
                      <a:pt x="1469497" y="1491840"/>
                    </a:lnTo>
                    <a:cubicBezTo>
                      <a:pt x="1456587" y="1496243"/>
                      <a:pt x="1445356" y="1505570"/>
                      <a:pt x="1438865" y="1518777"/>
                    </a:cubicBezTo>
                    <a:lnTo>
                      <a:pt x="1438518" y="1524188"/>
                    </a:lnTo>
                    <a:lnTo>
                      <a:pt x="1437390" y="1524657"/>
                    </a:lnTo>
                    <a:lnTo>
                      <a:pt x="1433922" y="1533028"/>
                    </a:lnTo>
                    <a:lnTo>
                      <a:pt x="1393999" y="1530471"/>
                    </a:lnTo>
                    <a:lnTo>
                      <a:pt x="1381569" y="1541404"/>
                    </a:lnTo>
                    <a:lnTo>
                      <a:pt x="1381886" y="1536447"/>
                    </a:lnTo>
                    <a:cubicBezTo>
                      <a:pt x="1377482" y="1523536"/>
                      <a:pt x="1368154" y="1512310"/>
                      <a:pt x="1354946" y="1505816"/>
                    </a:cubicBezTo>
                    <a:lnTo>
                      <a:pt x="1322570" y="1503744"/>
                    </a:lnTo>
                    <a:lnTo>
                      <a:pt x="1323092" y="1495625"/>
                    </a:lnTo>
                    <a:cubicBezTo>
                      <a:pt x="1318690" y="1482719"/>
                      <a:pt x="1309363" y="1471490"/>
                      <a:pt x="1296154" y="1464999"/>
                    </a:cubicBezTo>
                    <a:cubicBezTo>
                      <a:pt x="1282948" y="1458510"/>
                      <a:pt x="1268356" y="1457987"/>
                      <a:pt x="1255450" y="1462389"/>
                    </a:cubicBezTo>
                    <a:lnTo>
                      <a:pt x="1250661" y="1466601"/>
                    </a:lnTo>
                    <a:lnTo>
                      <a:pt x="1251811" y="1448665"/>
                    </a:lnTo>
                    <a:cubicBezTo>
                      <a:pt x="1247409" y="1435759"/>
                      <a:pt x="1238080" y="1424527"/>
                      <a:pt x="1224874" y="1418038"/>
                    </a:cubicBezTo>
                    <a:cubicBezTo>
                      <a:pt x="1211664" y="1411547"/>
                      <a:pt x="1197075" y="1411026"/>
                      <a:pt x="1184165" y="1415427"/>
                    </a:cubicBezTo>
                    <a:lnTo>
                      <a:pt x="1179378" y="1419638"/>
                    </a:lnTo>
                    <a:lnTo>
                      <a:pt x="1180527" y="1401706"/>
                    </a:lnTo>
                    <a:cubicBezTo>
                      <a:pt x="1176124" y="1388800"/>
                      <a:pt x="1166798" y="1377571"/>
                      <a:pt x="1153588" y="1371080"/>
                    </a:cubicBezTo>
                    <a:cubicBezTo>
                      <a:pt x="1140382" y="1364591"/>
                      <a:pt x="1125794" y="1364070"/>
                      <a:pt x="1112884" y="1368469"/>
                    </a:cubicBezTo>
                    <a:lnTo>
                      <a:pt x="1108096" y="1372680"/>
                    </a:lnTo>
                    <a:lnTo>
                      <a:pt x="1109245" y="1354748"/>
                    </a:lnTo>
                    <a:cubicBezTo>
                      <a:pt x="1104840" y="1341841"/>
                      <a:pt x="1095513" y="1330611"/>
                      <a:pt x="1082306" y="1324122"/>
                    </a:cubicBezTo>
                    <a:cubicBezTo>
                      <a:pt x="1069097" y="1317631"/>
                      <a:pt x="1054509" y="1317110"/>
                      <a:pt x="1041599" y="1321510"/>
                    </a:cubicBezTo>
                    <a:lnTo>
                      <a:pt x="1036810" y="1325722"/>
                    </a:lnTo>
                    <a:lnTo>
                      <a:pt x="1037965" y="1307787"/>
                    </a:lnTo>
                    <a:cubicBezTo>
                      <a:pt x="1033559" y="1294880"/>
                      <a:pt x="1024233" y="1283650"/>
                      <a:pt x="1011023" y="1277160"/>
                    </a:cubicBezTo>
                    <a:cubicBezTo>
                      <a:pt x="997817" y="1270670"/>
                      <a:pt x="983229" y="1270149"/>
                      <a:pt x="970319" y="1274549"/>
                    </a:cubicBezTo>
                    <a:lnTo>
                      <a:pt x="965526" y="1278763"/>
                    </a:lnTo>
                    <a:lnTo>
                      <a:pt x="966676" y="1260827"/>
                    </a:lnTo>
                    <a:cubicBezTo>
                      <a:pt x="962274" y="1247921"/>
                      <a:pt x="952944" y="1236690"/>
                      <a:pt x="939737" y="1230200"/>
                    </a:cubicBezTo>
                    <a:cubicBezTo>
                      <a:pt x="926530" y="1223707"/>
                      <a:pt x="911941" y="1223186"/>
                      <a:pt x="899030" y="1227589"/>
                    </a:cubicBezTo>
                    <a:lnTo>
                      <a:pt x="894242" y="1231800"/>
                    </a:lnTo>
                    <a:lnTo>
                      <a:pt x="895390" y="1213868"/>
                    </a:lnTo>
                    <a:cubicBezTo>
                      <a:pt x="890989" y="1200962"/>
                      <a:pt x="881663" y="1189729"/>
                      <a:pt x="868454" y="1183238"/>
                    </a:cubicBezTo>
                    <a:cubicBezTo>
                      <a:pt x="855248" y="1176749"/>
                      <a:pt x="840656" y="1176227"/>
                      <a:pt x="827748" y="1180632"/>
                    </a:cubicBezTo>
                    <a:lnTo>
                      <a:pt x="822964" y="1184837"/>
                    </a:lnTo>
                    <a:lnTo>
                      <a:pt x="824114" y="1166909"/>
                    </a:lnTo>
                    <a:cubicBezTo>
                      <a:pt x="819712" y="1154003"/>
                      <a:pt x="810383" y="1142772"/>
                      <a:pt x="797175" y="1136283"/>
                    </a:cubicBezTo>
                    <a:cubicBezTo>
                      <a:pt x="783966" y="1129792"/>
                      <a:pt x="769378" y="1129271"/>
                      <a:pt x="756468" y="1133671"/>
                    </a:cubicBezTo>
                    <a:lnTo>
                      <a:pt x="751678" y="1137886"/>
                    </a:lnTo>
                    <a:lnTo>
                      <a:pt x="752826" y="1119949"/>
                    </a:lnTo>
                    <a:cubicBezTo>
                      <a:pt x="748425" y="1107039"/>
                      <a:pt x="739099" y="1095809"/>
                      <a:pt x="725889" y="1089319"/>
                    </a:cubicBezTo>
                    <a:cubicBezTo>
                      <a:pt x="712683" y="1082830"/>
                      <a:pt x="698094" y="1082308"/>
                      <a:pt x="685184" y="1086711"/>
                    </a:cubicBezTo>
                    <a:lnTo>
                      <a:pt x="680395" y="1090924"/>
                    </a:lnTo>
                    <a:lnTo>
                      <a:pt x="681544" y="1072991"/>
                    </a:lnTo>
                    <a:cubicBezTo>
                      <a:pt x="677140" y="1060080"/>
                      <a:pt x="667814" y="1048850"/>
                      <a:pt x="654607" y="1042361"/>
                    </a:cubicBezTo>
                    <a:cubicBezTo>
                      <a:pt x="641398" y="1035870"/>
                      <a:pt x="626809" y="1035349"/>
                      <a:pt x="613899" y="1039753"/>
                    </a:cubicBezTo>
                    <a:lnTo>
                      <a:pt x="609111" y="1043961"/>
                    </a:lnTo>
                    <a:lnTo>
                      <a:pt x="610263" y="1026030"/>
                    </a:lnTo>
                    <a:cubicBezTo>
                      <a:pt x="605860" y="1013119"/>
                      <a:pt x="596534" y="1001890"/>
                      <a:pt x="583323" y="995399"/>
                    </a:cubicBezTo>
                    <a:cubicBezTo>
                      <a:pt x="570117" y="988909"/>
                      <a:pt x="555529" y="988389"/>
                      <a:pt x="542618" y="992792"/>
                    </a:cubicBezTo>
                    <a:lnTo>
                      <a:pt x="537831" y="997000"/>
                    </a:lnTo>
                    <a:lnTo>
                      <a:pt x="538982" y="979073"/>
                    </a:lnTo>
                    <a:cubicBezTo>
                      <a:pt x="534580" y="966167"/>
                      <a:pt x="525250" y="954935"/>
                      <a:pt x="512045" y="948443"/>
                    </a:cubicBezTo>
                    <a:lnTo>
                      <a:pt x="493047" y="947228"/>
                    </a:lnTo>
                    <a:lnTo>
                      <a:pt x="493193" y="944922"/>
                    </a:lnTo>
                    <a:cubicBezTo>
                      <a:pt x="488792" y="932016"/>
                      <a:pt x="479465" y="920786"/>
                      <a:pt x="466255" y="914295"/>
                    </a:cubicBezTo>
                    <a:lnTo>
                      <a:pt x="426137" y="911723"/>
                    </a:lnTo>
                    <a:lnTo>
                      <a:pt x="426847" y="900678"/>
                    </a:lnTo>
                    <a:cubicBezTo>
                      <a:pt x="422444" y="887767"/>
                      <a:pt x="413117" y="876537"/>
                      <a:pt x="399907" y="870047"/>
                    </a:cubicBezTo>
                    <a:lnTo>
                      <a:pt x="359788" y="867476"/>
                    </a:lnTo>
                    <a:lnTo>
                      <a:pt x="360497" y="856423"/>
                    </a:lnTo>
                    <a:cubicBezTo>
                      <a:pt x="356095" y="843517"/>
                      <a:pt x="346767" y="832283"/>
                      <a:pt x="333561" y="825793"/>
                    </a:cubicBezTo>
                    <a:lnTo>
                      <a:pt x="293441" y="823224"/>
                    </a:lnTo>
                    <a:lnTo>
                      <a:pt x="294147" y="812177"/>
                    </a:lnTo>
                    <a:cubicBezTo>
                      <a:pt x="289747" y="799268"/>
                      <a:pt x="280420" y="788039"/>
                      <a:pt x="267211" y="781548"/>
                    </a:cubicBezTo>
                    <a:lnTo>
                      <a:pt x="227092" y="778977"/>
                    </a:lnTo>
                    <a:lnTo>
                      <a:pt x="227802" y="767929"/>
                    </a:lnTo>
                    <a:cubicBezTo>
                      <a:pt x="223399" y="755018"/>
                      <a:pt x="214072" y="743789"/>
                      <a:pt x="200863" y="737298"/>
                    </a:cubicBezTo>
                    <a:cubicBezTo>
                      <a:pt x="190957" y="732430"/>
                      <a:pt x="180274" y="730920"/>
                      <a:pt x="170106" y="732327"/>
                    </a:cubicBezTo>
                    <a:lnTo>
                      <a:pt x="161063" y="736421"/>
                    </a:lnTo>
                    <a:lnTo>
                      <a:pt x="163272" y="717966"/>
                    </a:lnTo>
                    <a:cubicBezTo>
                      <a:pt x="162761" y="711064"/>
                      <a:pt x="160888" y="704148"/>
                      <a:pt x="157530" y="697604"/>
                    </a:cubicBezTo>
                    <a:cubicBezTo>
                      <a:pt x="150814" y="684513"/>
                      <a:pt x="139428" y="675385"/>
                      <a:pt x="126449" y="671208"/>
                    </a:cubicBezTo>
                    <a:lnTo>
                      <a:pt x="104243" y="673018"/>
                    </a:lnTo>
                    <a:lnTo>
                      <a:pt x="106433" y="654728"/>
                    </a:lnTo>
                    <a:cubicBezTo>
                      <a:pt x="105922" y="647827"/>
                      <a:pt x="104049" y="640911"/>
                      <a:pt x="100690" y="634366"/>
                    </a:cubicBezTo>
                    <a:cubicBezTo>
                      <a:pt x="87258" y="608187"/>
                      <a:pt x="55147" y="597853"/>
                      <a:pt x="28968" y="61128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17BA518C-C9E3-4F89-A79D-479BD802DD6C}"/>
                </a:ext>
              </a:extLst>
            </p:cNvPr>
            <p:cNvSpPr/>
            <p:nvPr/>
          </p:nvSpPr>
          <p:spPr>
            <a:xfrm>
              <a:off x="6027511" y="3426716"/>
              <a:ext cx="37787" cy="659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E4B58A0-89ED-4C6F-BD4F-0DB01C07E814}"/>
                </a:ext>
              </a:extLst>
            </p:cNvPr>
            <p:cNvSpPr/>
            <p:nvPr/>
          </p:nvSpPr>
          <p:spPr>
            <a:xfrm>
              <a:off x="5148913" y="3652796"/>
              <a:ext cx="212305" cy="298952"/>
            </a:xfrm>
            <a:custGeom>
              <a:avLst/>
              <a:gdLst>
                <a:gd name="connsiteX0" fmla="*/ 121557 w 212305"/>
                <a:gd name="connsiteY0" fmla="*/ 601 h 298952"/>
                <a:gd name="connsiteX1" fmla="*/ 187057 w 212305"/>
                <a:gd name="connsiteY1" fmla="*/ 135349 h 298952"/>
                <a:gd name="connsiteX2" fmla="*/ 205086 w 212305"/>
                <a:gd name="connsiteY2" fmla="*/ 170083 h 298952"/>
                <a:gd name="connsiteX3" fmla="*/ 212305 w 212305"/>
                <a:gd name="connsiteY3" fmla="*/ 199223 h 298952"/>
                <a:gd name="connsiteX4" fmla="*/ 159239 w 212305"/>
                <a:gd name="connsiteY4" fmla="*/ 298952 h 298952"/>
                <a:gd name="connsiteX5" fmla="*/ 117229 w 212305"/>
                <a:gd name="connsiteY5" fmla="*/ 272329 h 298952"/>
                <a:gd name="connsiteX6" fmla="*/ 79876 w 212305"/>
                <a:gd name="connsiteY6" fmla="*/ 236795 h 298952"/>
                <a:gd name="connsiteX7" fmla="*/ 42165 w 212305"/>
                <a:gd name="connsiteY7" fmla="*/ 198202 h 298952"/>
                <a:gd name="connsiteX8" fmla="*/ 23419 w 212305"/>
                <a:gd name="connsiteY8" fmla="*/ 156961 h 298952"/>
                <a:gd name="connsiteX9" fmla="*/ 9966 w 212305"/>
                <a:gd name="connsiteY9" fmla="*/ 101607 h 298952"/>
                <a:gd name="connsiteX10" fmla="*/ 4232 w 212305"/>
                <a:gd name="connsiteY10" fmla="*/ 63013 h 298952"/>
                <a:gd name="connsiteX11" fmla="*/ 114280 w 212305"/>
                <a:gd name="connsiteY11" fmla="*/ 110208 h 298952"/>
                <a:gd name="connsiteX12" fmla="*/ 121557 w 212305"/>
                <a:gd name="connsiteY12" fmla="*/ 601 h 29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305" h="298952">
                  <a:moveTo>
                    <a:pt x="121557" y="601"/>
                  </a:moveTo>
                  <a:cubicBezTo>
                    <a:pt x="155079" y="-8441"/>
                    <a:pt x="155079" y="86831"/>
                    <a:pt x="187057" y="135349"/>
                  </a:cubicBezTo>
                  <a:cubicBezTo>
                    <a:pt x="195437" y="147148"/>
                    <a:pt x="201006" y="158450"/>
                    <a:pt x="205086" y="170083"/>
                  </a:cubicBezTo>
                  <a:lnTo>
                    <a:pt x="212305" y="199223"/>
                  </a:lnTo>
                  <a:lnTo>
                    <a:pt x="159239" y="298952"/>
                  </a:lnTo>
                  <a:lnTo>
                    <a:pt x="117229" y="272329"/>
                  </a:lnTo>
                  <a:cubicBezTo>
                    <a:pt x="103914" y="262212"/>
                    <a:pt x="91675" y="250799"/>
                    <a:pt x="79876" y="236795"/>
                  </a:cubicBezTo>
                  <a:cubicBezTo>
                    <a:pt x="71496" y="227974"/>
                    <a:pt x="52530" y="217388"/>
                    <a:pt x="42165" y="198202"/>
                  </a:cubicBezTo>
                  <a:cubicBezTo>
                    <a:pt x="34225" y="185851"/>
                    <a:pt x="47678" y="176589"/>
                    <a:pt x="23419" y="156961"/>
                  </a:cubicBezTo>
                  <a:cubicBezTo>
                    <a:pt x="13715" y="148360"/>
                    <a:pt x="10187" y="118809"/>
                    <a:pt x="9966" y="101607"/>
                  </a:cubicBezTo>
                  <a:cubicBezTo>
                    <a:pt x="12613" y="90801"/>
                    <a:pt x="-8780" y="72055"/>
                    <a:pt x="4232" y="63013"/>
                  </a:cubicBezTo>
                  <a:cubicBezTo>
                    <a:pt x="17023" y="51104"/>
                    <a:pt x="68629" y="131820"/>
                    <a:pt x="114280" y="110208"/>
                  </a:cubicBezTo>
                  <a:cubicBezTo>
                    <a:pt x="143170" y="101166"/>
                    <a:pt x="84066" y="13833"/>
                    <a:pt x="121557" y="601"/>
                  </a:cubicBezTo>
                  <a:close/>
                </a:path>
              </a:pathLst>
            </a:custGeom>
            <a:solidFill>
              <a:srgbClr val="F8DFC9"/>
            </a:solidFill>
            <a:ln w="585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2C39FF2-1461-49FE-9521-80DF37582D8A}"/>
                </a:ext>
              </a:extLst>
            </p:cNvPr>
            <p:cNvSpPr/>
            <p:nvPr/>
          </p:nvSpPr>
          <p:spPr>
            <a:xfrm>
              <a:off x="6713557" y="3712997"/>
              <a:ext cx="137051" cy="265303"/>
            </a:xfrm>
            <a:custGeom>
              <a:avLst/>
              <a:gdLst>
                <a:gd name="connsiteX0" fmla="*/ 87096 w 137051"/>
                <a:gd name="connsiteY0" fmla="*/ 496 h 265303"/>
                <a:gd name="connsiteX1" fmla="*/ 92168 w 137051"/>
                <a:gd name="connsiteY1" fmla="*/ 72391 h 265303"/>
                <a:gd name="connsiteX2" fmla="*/ 130100 w 137051"/>
                <a:gd name="connsiteY2" fmla="*/ 82315 h 265303"/>
                <a:gd name="connsiteX3" fmla="*/ 123264 w 137051"/>
                <a:gd name="connsiteY3" fmla="*/ 139213 h 265303"/>
                <a:gd name="connsiteX4" fmla="*/ 121279 w 137051"/>
                <a:gd name="connsiteY4" fmla="*/ 170309 h 265303"/>
                <a:gd name="connsiteX5" fmla="*/ 85331 w 137051"/>
                <a:gd name="connsiteY5" fmla="*/ 256538 h 265303"/>
                <a:gd name="connsiteX6" fmla="*/ 87003 w 137051"/>
                <a:gd name="connsiteY6" fmla="*/ 265303 h 265303"/>
                <a:gd name="connsiteX7" fmla="*/ 0 w 137051"/>
                <a:gd name="connsiteY7" fmla="*/ 184048 h 265303"/>
                <a:gd name="connsiteX8" fmla="*/ 28654 w 137051"/>
                <a:gd name="connsiteY8" fmla="*/ 102383 h 265303"/>
                <a:gd name="connsiteX9" fmla="*/ 87096 w 137051"/>
                <a:gd name="connsiteY9" fmla="*/ 496 h 265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051" h="265303">
                  <a:moveTo>
                    <a:pt x="87096" y="496"/>
                  </a:moveTo>
                  <a:cubicBezTo>
                    <a:pt x="100548" y="4907"/>
                    <a:pt x="91727" y="47250"/>
                    <a:pt x="92168" y="72391"/>
                  </a:cubicBezTo>
                  <a:cubicBezTo>
                    <a:pt x="92168" y="92459"/>
                    <a:pt x="120617" y="71950"/>
                    <a:pt x="130100" y="82315"/>
                  </a:cubicBezTo>
                  <a:cubicBezTo>
                    <a:pt x="145097" y="97752"/>
                    <a:pt x="132526" y="122011"/>
                    <a:pt x="123264" y="139213"/>
                  </a:cubicBezTo>
                  <a:cubicBezTo>
                    <a:pt x="111134" y="152445"/>
                    <a:pt x="120397" y="156194"/>
                    <a:pt x="121279" y="170309"/>
                  </a:cubicBezTo>
                  <a:cubicBezTo>
                    <a:pt x="126572" y="187290"/>
                    <a:pt x="93932" y="180233"/>
                    <a:pt x="85331" y="256538"/>
                  </a:cubicBezTo>
                  <a:lnTo>
                    <a:pt x="87003" y="265303"/>
                  </a:lnTo>
                  <a:lnTo>
                    <a:pt x="0" y="184048"/>
                  </a:lnTo>
                  <a:lnTo>
                    <a:pt x="28654" y="102383"/>
                  </a:lnTo>
                  <a:cubicBezTo>
                    <a:pt x="45856" y="59158"/>
                    <a:pt x="64822" y="-6341"/>
                    <a:pt x="87096" y="496"/>
                  </a:cubicBezTo>
                  <a:close/>
                </a:path>
              </a:pathLst>
            </a:custGeom>
            <a:solidFill>
              <a:srgbClr val="F8DFC9"/>
            </a:solidFill>
            <a:ln w="585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9873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4DC7833-85D4-4579-8FE8-EB53ED68CC8A}"/>
              </a:ext>
            </a:extLst>
          </p:cNvPr>
          <p:cNvGrpSpPr/>
          <p:nvPr/>
        </p:nvGrpSpPr>
        <p:grpSpPr>
          <a:xfrm>
            <a:off x="5299072" y="1612027"/>
            <a:ext cx="1465846" cy="2099079"/>
            <a:chOff x="3692771" y="1580738"/>
            <a:chExt cx="1954016" cy="2798134"/>
          </a:xfrm>
        </p:grpSpPr>
        <p:sp>
          <p:nvSpPr>
            <p:cNvPr id="36" name="Freeform 18">
              <a:extLst>
                <a:ext uri="{FF2B5EF4-FFF2-40B4-BE49-F238E27FC236}">
                  <a16:creationId xmlns:a16="http://schemas.microsoft.com/office/drawing/2014/main" id="{1DD560C2-B93A-453E-8563-966A556CED3E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37" name="Down Arrow 1">
              <a:extLst>
                <a:ext uri="{FF2B5EF4-FFF2-40B4-BE49-F238E27FC236}">
                  <a16:creationId xmlns:a16="http://schemas.microsoft.com/office/drawing/2014/main" id="{D8D5767B-146E-4E0F-AFEA-B3D50991B1E5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9510B3D-0A82-4D39-9363-09FF3B33005C}"/>
              </a:ext>
            </a:extLst>
          </p:cNvPr>
          <p:cNvGrpSpPr/>
          <p:nvPr/>
        </p:nvGrpSpPr>
        <p:grpSpPr>
          <a:xfrm rot="5400000">
            <a:off x="6535736" y="2710564"/>
            <a:ext cx="1465847" cy="2099079"/>
            <a:chOff x="3692771" y="1580738"/>
            <a:chExt cx="1954016" cy="2798134"/>
          </a:xfrm>
        </p:grpSpPr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7ABE9BD5-6CAE-4B78-ABB5-5A1D68854D6A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0" name="Down Arrow 1">
              <a:extLst>
                <a:ext uri="{FF2B5EF4-FFF2-40B4-BE49-F238E27FC236}">
                  <a16:creationId xmlns:a16="http://schemas.microsoft.com/office/drawing/2014/main" id="{D4BC97C2-9168-4D77-B71F-EDD938FBC95C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42FA39EA-A333-4CF7-8FC3-8B1B84D409BB}"/>
              </a:ext>
            </a:extLst>
          </p:cNvPr>
          <p:cNvGrpSpPr/>
          <p:nvPr/>
        </p:nvGrpSpPr>
        <p:grpSpPr>
          <a:xfrm rot="10800000">
            <a:off x="5433814" y="3916060"/>
            <a:ext cx="1465846" cy="2099079"/>
            <a:chOff x="3692771" y="1580738"/>
            <a:chExt cx="1954016" cy="2798134"/>
          </a:xfrm>
        </p:grpSpPr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EDDAEFF3-1DA3-41D0-8EC7-DB3F76C7DDCE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6" name="Down Arrow 1">
              <a:extLst>
                <a:ext uri="{FF2B5EF4-FFF2-40B4-BE49-F238E27FC236}">
                  <a16:creationId xmlns:a16="http://schemas.microsoft.com/office/drawing/2014/main" id="{D1D3E1C7-EF3A-4827-999F-A70E1F99B6D8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CE831DD-BC2F-4684-AA68-453677FA87D2}"/>
              </a:ext>
            </a:extLst>
          </p:cNvPr>
          <p:cNvGrpSpPr/>
          <p:nvPr/>
        </p:nvGrpSpPr>
        <p:grpSpPr>
          <a:xfrm rot="16200000">
            <a:off x="4212341" y="2825952"/>
            <a:ext cx="1465847" cy="2099079"/>
            <a:chOff x="3692771" y="1580738"/>
            <a:chExt cx="1954016" cy="2798134"/>
          </a:xfrm>
        </p:grpSpPr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A3C5A6F6-9BDF-43F5-AD21-33EB284BDF81}"/>
                </a:ext>
              </a:extLst>
            </p:cNvPr>
            <p:cNvSpPr/>
            <p:nvPr/>
          </p:nvSpPr>
          <p:spPr>
            <a:xfrm>
              <a:off x="3692771" y="1580738"/>
              <a:ext cx="1593605" cy="1038637"/>
            </a:xfrm>
            <a:custGeom>
              <a:avLst/>
              <a:gdLst>
                <a:gd name="connsiteX0" fmla="*/ 714375 w 1924050"/>
                <a:gd name="connsiteY0" fmla="*/ 9525 h 1104900"/>
                <a:gd name="connsiteX1" fmla="*/ 0 w 1924050"/>
                <a:gd name="connsiteY1" fmla="*/ 0 h 1104900"/>
                <a:gd name="connsiteX2" fmla="*/ 1590675 w 1924050"/>
                <a:gd name="connsiteY2" fmla="*/ 1104900 h 1104900"/>
                <a:gd name="connsiteX3" fmla="*/ 1924050 w 1924050"/>
                <a:gd name="connsiteY3" fmla="*/ 942975 h 1104900"/>
                <a:gd name="connsiteX4" fmla="*/ 714375 w 1924050"/>
                <a:gd name="connsiteY4" fmla="*/ 9525 h 1104900"/>
                <a:gd name="connsiteX0" fmla="*/ 704850 w 1914525"/>
                <a:gd name="connsiteY0" fmla="*/ 0 h 1095375"/>
                <a:gd name="connsiteX1" fmla="*/ 0 w 1914525"/>
                <a:gd name="connsiteY1" fmla="*/ 38100 h 1095375"/>
                <a:gd name="connsiteX2" fmla="*/ 1581150 w 1914525"/>
                <a:gd name="connsiteY2" fmla="*/ 1095375 h 1095375"/>
                <a:gd name="connsiteX3" fmla="*/ 1914525 w 1914525"/>
                <a:gd name="connsiteY3" fmla="*/ 933450 h 1095375"/>
                <a:gd name="connsiteX4" fmla="*/ 704850 w 1914525"/>
                <a:gd name="connsiteY4" fmla="*/ 0 h 1095375"/>
                <a:gd name="connsiteX0" fmla="*/ 704850 w 1914525"/>
                <a:gd name="connsiteY0" fmla="*/ 2444 h 1097819"/>
                <a:gd name="connsiteX1" fmla="*/ 0 w 1914525"/>
                <a:gd name="connsiteY1" fmla="*/ 40544 h 1097819"/>
                <a:gd name="connsiteX2" fmla="*/ 1581150 w 1914525"/>
                <a:gd name="connsiteY2" fmla="*/ 1097819 h 1097819"/>
                <a:gd name="connsiteX3" fmla="*/ 1914525 w 1914525"/>
                <a:gd name="connsiteY3" fmla="*/ 935894 h 1097819"/>
                <a:gd name="connsiteX4" fmla="*/ 704850 w 1914525"/>
                <a:gd name="connsiteY4" fmla="*/ 2444 h 1097819"/>
                <a:gd name="connsiteX0" fmla="*/ 704850 w 1914525"/>
                <a:gd name="connsiteY0" fmla="*/ 21793 h 1117168"/>
                <a:gd name="connsiteX1" fmla="*/ 0 w 1914525"/>
                <a:gd name="connsiteY1" fmla="*/ 59893 h 1117168"/>
                <a:gd name="connsiteX2" fmla="*/ 1581150 w 1914525"/>
                <a:gd name="connsiteY2" fmla="*/ 1117168 h 1117168"/>
                <a:gd name="connsiteX3" fmla="*/ 1914525 w 1914525"/>
                <a:gd name="connsiteY3" fmla="*/ 955243 h 1117168"/>
                <a:gd name="connsiteX4" fmla="*/ 704850 w 1914525"/>
                <a:gd name="connsiteY4" fmla="*/ 21793 h 1117168"/>
                <a:gd name="connsiteX0" fmla="*/ 704850 w 1914525"/>
                <a:gd name="connsiteY0" fmla="*/ 21793 h 1079068"/>
                <a:gd name="connsiteX1" fmla="*/ 0 w 1914525"/>
                <a:gd name="connsiteY1" fmla="*/ 59893 h 1079068"/>
                <a:gd name="connsiteX2" fmla="*/ 1676400 w 1914525"/>
                <a:gd name="connsiteY2" fmla="*/ 1079068 h 1079068"/>
                <a:gd name="connsiteX3" fmla="*/ 1914525 w 1914525"/>
                <a:gd name="connsiteY3" fmla="*/ 955243 h 1079068"/>
                <a:gd name="connsiteX4" fmla="*/ 704850 w 1914525"/>
                <a:gd name="connsiteY4" fmla="*/ 21793 h 1079068"/>
                <a:gd name="connsiteX0" fmla="*/ 485775 w 1695450"/>
                <a:gd name="connsiteY0" fmla="*/ 21793 h 1079068"/>
                <a:gd name="connsiteX1" fmla="*/ 0 w 1695450"/>
                <a:gd name="connsiteY1" fmla="*/ 59893 h 1079068"/>
                <a:gd name="connsiteX2" fmla="*/ 1457325 w 1695450"/>
                <a:gd name="connsiteY2" fmla="*/ 1079068 h 1079068"/>
                <a:gd name="connsiteX3" fmla="*/ 1695450 w 1695450"/>
                <a:gd name="connsiteY3" fmla="*/ 955243 h 1079068"/>
                <a:gd name="connsiteX4" fmla="*/ 485775 w 1695450"/>
                <a:gd name="connsiteY4" fmla="*/ 21793 h 1079068"/>
                <a:gd name="connsiteX0" fmla="*/ 485775 w 1695450"/>
                <a:gd name="connsiteY0" fmla="*/ 21793 h 1021918"/>
                <a:gd name="connsiteX1" fmla="*/ 0 w 1695450"/>
                <a:gd name="connsiteY1" fmla="*/ 59893 h 1021918"/>
                <a:gd name="connsiteX2" fmla="*/ 1362075 w 1695450"/>
                <a:gd name="connsiteY2" fmla="*/ 1021918 h 1021918"/>
                <a:gd name="connsiteX3" fmla="*/ 1695450 w 1695450"/>
                <a:gd name="connsiteY3" fmla="*/ 955243 h 1021918"/>
                <a:gd name="connsiteX4" fmla="*/ 485775 w 1695450"/>
                <a:gd name="connsiteY4" fmla="*/ 21793 h 1021918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85775 w 1695450"/>
                <a:gd name="connsiteY0" fmla="*/ 16934 h 1017059"/>
                <a:gd name="connsiteX1" fmla="*/ 0 w 1695450"/>
                <a:gd name="connsiteY1" fmla="*/ 55034 h 1017059"/>
                <a:gd name="connsiteX2" fmla="*/ 1362075 w 1695450"/>
                <a:gd name="connsiteY2" fmla="*/ 1017059 h 1017059"/>
                <a:gd name="connsiteX3" fmla="*/ 1695450 w 1695450"/>
                <a:gd name="connsiteY3" fmla="*/ 950384 h 1017059"/>
                <a:gd name="connsiteX4" fmla="*/ 485775 w 1695450"/>
                <a:gd name="connsiteY4" fmla="*/ 16934 h 1017059"/>
                <a:gd name="connsiteX0" fmla="*/ 419100 w 1628775"/>
                <a:gd name="connsiteY0" fmla="*/ 16934 h 1017059"/>
                <a:gd name="connsiteX1" fmla="*/ 0 w 1628775"/>
                <a:gd name="connsiteY1" fmla="*/ 55034 h 1017059"/>
                <a:gd name="connsiteX2" fmla="*/ 1295400 w 1628775"/>
                <a:gd name="connsiteY2" fmla="*/ 1017059 h 1017059"/>
                <a:gd name="connsiteX3" fmla="*/ 1628775 w 1628775"/>
                <a:gd name="connsiteY3" fmla="*/ 950384 h 1017059"/>
                <a:gd name="connsiteX4" fmla="*/ 419100 w 1628775"/>
                <a:gd name="connsiteY4" fmla="*/ 16934 h 1017059"/>
                <a:gd name="connsiteX0" fmla="*/ 419100 w 1628775"/>
                <a:gd name="connsiteY0" fmla="*/ 21793 h 1021918"/>
                <a:gd name="connsiteX1" fmla="*/ 0 w 1628775"/>
                <a:gd name="connsiteY1" fmla="*/ 59893 h 1021918"/>
                <a:gd name="connsiteX2" fmla="*/ 1295400 w 1628775"/>
                <a:gd name="connsiteY2" fmla="*/ 1021918 h 1021918"/>
                <a:gd name="connsiteX3" fmla="*/ 1628775 w 1628775"/>
                <a:gd name="connsiteY3" fmla="*/ 955243 h 1021918"/>
                <a:gd name="connsiteX4" fmla="*/ 419100 w 1628775"/>
                <a:gd name="connsiteY4" fmla="*/ 21793 h 1021918"/>
                <a:gd name="connsiteX0" fmla="*/ 419100 w 1628775"/>
                <a:gd name="connsiteY0" fmla="*/ 38457 h 1038582"/>
                <a:gd name="connsiteX1" fmla="*/ 0 w 1628775"/>
                <a:gd name="connsiteY1" fmla="*/ 76557 h 1038582"/>
                <a:gd name="connsiteX2" fmla="*/ 1295400 w 1628775"/>
                <a:gd name="connsiteY2" fmla="*/ 1038582 h 1038582"/>
                <a:gd name="connsiteX3" fmla="*/ 1628775 w 1628775"/>
                <a:gd name="connsiteY3" fmla="*/ 971907 h 1038582"/>
                <a:gd name="connsiteX4" fmla="*/ 419100 w 1628775"/>
                <a:gd name="connsiteY4" fmla="*/ 38457 h 1038582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2655 h 1042780"/>
                <a:gd name="connsiteX1" fmla="*/ 0 w 1628775"/>
                <a:gd name="connsiteY1" fmla="*/ 80755 h 1042780"/>
                <a:gd name="connsiteX2" fmla="*/ 1295400 w 1628775"/>
                <a:gd name="connsiteY2" fmla="*/ 1042780 h 1042780"/>
                <a:gd name="connsiteX3" fmla="*/ 1628775 w 1628775"/>
                <a:gd name="connsiteY3" fmla="*/ 976105 h 1042780"/>
                <a:gd name="connsiteX4" fmla="*/ 419100 w 1628775"/>
                <a:gd name="connsiteY4" fmla="*/ 42655 h 1042780"/>
                <a:gd name="connsiteX0" fmla="*/ 419100 w 1628775"/>
                <a:gd name="connsiteY0" fmla="*/ 45241 h 1045366"/>
                <a:gd name="connsiteX1" fmla="*/ 0 w 1628775"/>
                <a:gd name="connsiteY1" fmla="*/ 83341 h 1045366"/>
                <a:gd name="connsiteX2" fmla="*/ 1295400 w 1628775"/>
                <a:gd name="connsiteY2" fmla="*/ 1045366 h 1045366"/>
                <a:gd name="connsiteX3" fmla="*/ 1628775 w 1628775"/>
                <a:gd name="connsiteY3" fmla="*/ 978691 h 1045366"/>
                <a:gd name="connsiteX4" fmla="*/ 419100 w 1628775"/>
                <a:gd name="connsiteY4" fmla="*/ 45241 h 1045366"/>
                <a:gd name="connsiteX0" fmla="*/ 383930 w 1593605"/>
                <a:gd name="connsiteY0" fmla="*/ 45241 h 1045366"/>
                <a:gd name="connsiteX1" fmla="*/ 0 w 1593605"/>
                <a:gd name="connsiteY1" fmla="*/ 83341 h 1045366"/>
                <a:gd name="connsiteX2" fmla="*/ 1260230 w 1593605"/>
                <a:gd name="connsiteY2" fmla="*/ 1045366 h 1045366"/>
                <a:gd name="connsiteX3" fmla="*/ 1593605 w 1593605"/>
                <a:gd name="connsiteY3" fmla="*/ 978691 h 1045366"/>
                <a:gd name="connsiteX4" fmla="*/ 383930 w 1593605"/>
                <a:gd name="connsiteY4" fmla="*/ 45241 h 1045366"/>
                <a:gd name="connsiteX0" fmla="*/ 383930 w 1593605"/>
                <a:gd name="connsiteY0" fmla="*/ 38512 h 1038637"/>
                <a:gd name="connsiteX1" fmla="*/ 0 w 1593605"/>
                <a:gd name="connsiteY1" fmla="*/ 76612 h 1038637"/>
                <a:gd name="connsiteX2" fmla="*/ 1260230 w 1593605"/>
                <a:gd name="connsiteY2" fmla="*/ 1038637 h 1038637"/>
                <a:gd name="connsiteX3" fmla="*/ 1593605 w 1593605"/>
                <a:gd name="connsiteY3" fmla="*/ 971962 h 1038637"/>
                <a:gd name="connsiteX4" fmla="*/ 383930 w 1593605"/>
                <a:gd name="connsiteY4" fmla="*/ 38512 h 1038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3605" h="1038637">
                  <a:moveTo>
                    <a:pt x="383930" y="38512"/>
                  </a:moveTo>
                  <a:cubicBezTo>
                    <a:pt x="269874" y="-49899"/>
                    <a:pt x="81816" y="36070"/>
                    <a:pt x="0" y="76612"/>
                  </a:cubicBezTo>
                  <a:lnTo>
                    <a:pt x="1260230" y="1038637"/>
                  </a:lnTo>
                  <a:lnTo>
                    <a:pt x="1593605" y="971962"/>
                  </a:lnTo>
                  <a:lnTo>
                    <a:pt x="383930" y="3851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49" name="Down Arrow 1">
              <a:extLst>
                <a:ext uri="{FF2B5EF4-FFF2-40B4-BE49-F238E27FC236}">
                  <a16:creationId xmlns:a16="http://schemas.microsoft.com/office/drawing/2014/main" id="{71E778C8-4FDF-4F12-A71B-413B930C3298}"/>
                </a:ext>
              </a:extLst>
            </p:cNvPr>
            <p:cNvSpPr/>
            <p:nvPr/>
          </p:nvSpPr>
          <p:spPr>
            <a:xfrm>
              <a:off x="3846587" y="1612057"/>
              <a:ext cx="1800200" cy="2766815"/>
            </a:xfrm>
            <a:custGeom>
              <a:avLst/>
              <a:gdLst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512069 w 1800200"/>
                <a:gd name="connsiteY1" fmla="*/ 9680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  <a:gd name="connsiteX0" fmla="*/ 221456 w 1800200"/>
                <a:gd name="connsiteY0" fmla="*/ 0 h 2766815"/>
                <a:gd name="connsiteX1" fmla="*/ 1464444 w 1800200"/>
                <a:gd name="connsiteY1" fmla="*/ 929953 h 2766815"/>
                <a:gd name="connsiteX2" fmla="*/ 1512069 w 1800200"/>
                <a:gd name="connsiteY2" fmla="*/ 1838146 h 2766815"/>
                <a:gd name="connsiteX3" fmla="*/ 1800200 w 1800200"/>
                <a:gd name="connsiteY3" fmla="*/ 1838146 h 2766815"/>
                <a:gd name="connsiteX4" fmla="*/ 900100 w 1800200"/>
                <a:gd name="connsiteY4" fmla="*/ 2766815 h 2766815"/>
                <a:gd name="connsiteX5" fmla="*/ 0 w 1800200"/>
                <a:gd name="connsiteY5" fmla="*/ 1838146 h 2766815"/>
                <a:gd name="connsiteX6" fmla="*/ 288131 w 1800200"/>
                <a:gd name="connsiteY6" fmla="*/ 1838146 h 2766815"/>
                <a:gd name="connsiteX7" fmla="*/ 221456 w 1800200"/>
                <a:gd name="connsiteY7" fmla="*/ 0 h 2766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0200" h="2766815">
                  <a:moveTo>
                    <a:pt x="221456" y="0"/>
                  </a:moveTo>
                  <a:lnTo>
                    <a:pt x="1464444" y="929953"/>
                  </a:lnTo>
                  <a:cubicBezTo>
                    <a:pt x="1514023" y="992361"/>
                    <a:pt x="1496194" y="1535415"/>
                    <a:pt x="1512069" y="1838146"/>
                  </a:cubicBezTo>
                  <a:lnTo>
                    <a:pt x="1800200" y="1838146"/>
                  </a:lnTo>
                  <a:lnTo>
                    <a:pt x="900100" y="2766815"/>
                  </a:lnTo>
                  <a:lnTo>
                    <a:pt x="0" y="1838146"/>
                  </a:lnTo>
                  <a:lnTo>
                    <a:pt x="288131" y="1838146"/>
                  </a:lnTo>
                  <a:cubicBezTo>
                    <a:pt x="288131" y="1238131"/>
                    <a:pt x="297656" y="104715"/>
                    <a:pt x="221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2079E56-EE7F-4E36-9E56-408CDD16C5FF}"/>
              </a:ext>
            </a:extLst>
          </p:cNvPr>
          <p:cNvGrpSpPr/>
          <p:nvPr/>
        </p:nvGrpSpPr>
        <p:grpSpPr>
          <a:xfrm>
            <a:off x="8418230" y="3473368"/>
            <a:ext cx="2880000" cy="923330"/>
            <a:chOff x="3017859" y="4283314"/>
            <a:chExt cx="1890849" cy="923330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3684DB9-50FE-448E-9AC6-03A4539BCDF8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068CBA1-7E52-4B75-BA07-64E173EBBC3E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9B9B8D7-4623-4876-9ACA-041950F72E7B}"/>
              </a:ext>
            </a:extLst>
          </p:cNvPr>
          <p:cNvGrpSpPr/>
          <p:nvPr/>
        </p:nvGrpSpPr>
        <p:grpSpPr>
          <a:xfrm>
            <a:off x="896814" y="3473368"/>
            <a:ext cx="2880000" cy="923330"/>
            <a:chOff x="3017859" y="4283314"/>
            <a:chExt cx="1890849" cy="923330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1EDD09E-F775-49FE-A3B2-1BD66DEDCE84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7C889A19-727C-49C6-8C12-B7F314BD5D67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AC99F84D-1697-4EED-B04C-2B1BE487BFC3}"/>
              </a:ext>
            </a:extLst>
          </p:cNvPr>
          <p:cNvGrpSpPr/>
          <p:nvPr/>
        </p:nvGrpSpPr>
        <p:grpSpPr>
          <a:xfrm>
            <a:off x="7276295" y="5150710"/>
            <a:ext cx="2880000" cy="923330"/>
            <a:chOff x="3017859" y="4283314"/>
            <a:chExt cx="1890849" cy="923330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D28D62C9-FD3C-478B-BAB8-FC02F6CB8071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158C0B1-5964-4B92-B7B8-20D1B45F6E86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DFD8DEEB-8898-4136-A433-3B12DA0B818D}"/>
              </a:ext>
            </a:extLst>
          </p:cNvPr>
          <p:cNvGrpSpPr/>
          <p:nvPr/>
        </p:nvGrpSpPr>
        <p:grpSpPr>
          <a:xfrm>
            <a:off x="2116647" y="1792528"/>
            <a:ext cx="2880000" cy="923330"/>
            <a:chOff x="3017859" y="4283314"/>
            <a:chExt cx="1890849" cy="923330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F5ED717-E93E-4D9E-9A1D-95D3C2612C06}"/>
                </a:ext>
              </a:extLst>
            </p:cNvPr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1D66E5D-6E6E-40B6-A500-5B821A42028C}"/>
                </a:ext>
              </a:extLst>
            </p:cNvPr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D21326F9-CB43-47B9-BD0A-22A8C769DFA9}"/>
              </a:ext>
            </a:extLst>
          </p:cNvPr>
          <p:cNvSpPr/>
          <p:nvPr/>
        </p:nvSpPr>
        <p:spPr>
          <a:xfrm>
            <a:off x="5104673" y="3522153"/>
            <a:ext cx="504187" cy="528281"/>
          </a:xfrm>
          <a:custGeom>
            <a:avLst/>
            <a:gdLst>
              <a:gd name="connsiteX0" fmla="*/ 3097328 w 3964940"/>
              <a:gd name="connsiteY0" fmla="*/ 2978832 h 4154413"/>
              <a:gd name="connsiteX1" fmla="*/ 2858119 w 3964940"/>
              <a:gd name="connsiteY1" fmla="*/ 3218041 h 4154413"/>
              <a:gd name="connsiteX2" fmla="*/ 2858119 w 3964940"/>
              <a:gd name="connsiteY2" fmla="*/ 3698328 h 4154413"/>
              <a:gd name="connsiteX3" fmla="*/ 3336537 w 3964940"/>
              <a:gd name="connsiteY3" fmla="*/ 3698328 h 4154413"/>
              <a:gd name="connsiteX4" fmla="*/ 3336537 w 3964940"/>
              <a:gd name="connsiteY4" fmla="*/ 3218041 h 4154413"/>
              <a:gd name="connsiteX5" fmla="*/ 3097328 w 3964940"/>
              <a:gd name="connsiteY5" fmla="*/ 2978832 h 4154413"/>
              <a:gd name="connsiteX6" fmla="*/ 867612 w 3964940"/>
              <a:gd name="connsiteY6" fmla="*/ 2952880 h 4154413"/>
              <a:gd name="connsiteX7" fmla="*/ 628403 w 3964940"/>
              <a:gd name="connsiteY7" fmla="*/ 3192089 h 4154413"/>
              <a:gd name="connsiteX8" fmla="*/ 628403 w 3964940"/>
              <a:gd name="connsiteY8" fmla="*/ 3672376 h 4154413"/>
              <a:gd name="connsiteX9" fmla="*/ 1106821 w 3964940"/>
              <a:gd name="connsiteY9" fmla="*/ 3672376 h 4154413"/>
              <a:gd name="connsiteX10" fmla="*/ 1106821 w 3964940"/>
              <a:gd name="connsiteY10" fmla="*/ 3192089 h 4154413"/>
              <a:gd name="connsiteX11" fmla="*/ 867612 w 3964940"/>
              <a:gd name="connsiteY11" fmla="*/ 2952880 h 4154413"/>
              <a:gd name="connsiteX12" fmla="*/ 1982470 w 3964940"/>
              <a:gd name="connsiteY12" fmla="*/ 2400195 h 4154413"/>
              <a:gd name="connsiteX13" fmla="*/ 1762391 w 3964940"/>
              <a:gd name="connsiteY13" fmla="*/ 2620274 h 4154413"/>
              <a:gd name="connsiteX14" fmla="*/ 1982470 w 3964940"/>
              <a:gd name="connsiteY14" fmla="*/ 2840353 h 4154413"/>
              <a:gd name="connsiteX15" fmla="*/ 2202549 w 3964940"/>
              <a:gd name="connsiteY15" fmla="*/ 2620274 h 4154413"/>
              <a:gd name="connsiteX16" fmla="*/ 1982470 w 3964940"/>
              <a:gd name="connsiteY16" fmla="*/ 2400195 h 4154413"/>
              <a:gd name="connsiteX17" fmla="*/ 1942959 w 3964940"/>
              <a:gd name="connsiteY17" fmla="*/ 0 h 4154413"/>
              <a:gd name="connsiteX18" fmla="*/ 2034399 w 3964940"/>
              <a:gd name="connsiteY18" fmla="*/ 0 h 4154413"/>
              <a:gd name="connsiteX19" fmla="*/ 2034399 w 3964940"/>
              <a:gd name="connsiteY19" fmla="*/ 239995 h 4154413"/>
              <a:gd name="connsiteX20" fmla="*/ 2312035 w 3964940"/>
              <a:gd name="connsiteY20" fmla="*/ 239995 h 4154413"/>
              <a:gd name="connsiteX21" fmla="*/ 2312035 w 3964940"/>
              <a:gd name="connsiteY21" fmla="*/ 331435 h 4154413"/>
              <a:gd name="connsiteX22" fmla="*/ 2034399 w 3964940"/>
              <a:gd name="connsiteY22" fmla="*/ 331435 h 4154413"/>
              <a:gd name="connsiteX23" fmla="*/ 2034399 w 3964940"/>
              <a:gd name="connsiteY23" fmla="*/ 850391 h 4154413"/>
              <a:gd name="connsiteX24" fmla="*/ 2807263 w 3964940"/>
              <a:gd name="connsiteY24" fmla="*/ 2182915 h 4154413"/>
              <a:gd name="connsiteX25" fmla="*/ 2577911 w 3964940"/>
              <a:gd name="connsiteY25" fmla="*/ 2182915 h 4154413"/>
              <a:gd name="connsiteX26" fmla="*/ 2577911 w 3964940"/>
              <a:gd name="connsiteY26" fmla="*/ 2347072 h 4154413"/>
              <a:gd name="connsiteX27" fmla="*/ 3681232 w 3964940"/>
              <a:gd name="connsiteY27" fmla="*/ 2347072 h 4154413"/>
              <a:gd name="connsiteX28" fmla="*/ 3964940 w 3964940"/>
              <a:gd name="connsiteY28" fmla="*/ 2753374 h 4154413"/>
              <a:gd name="connsiteX29" fmla="*/ 3656712 w 3964940"/>
              <a:gd name="connsiteY29" fmla="*/ 2753374 h 4154413"/>
              <a:gd name="connsiteX30" fmla="*/ 3656712 w 3964940"/>
              <a:gd name="connsiteY30" fmla="*/ 4154413 h 4154413"/>
              <a:gd name="connsiteX31" fmla="*/ 2577911 w 3964940"/>
              <a:gd name="connsiteY31" fmla="*/ 4154413 h 4154413"/>
              <a:gd name="connsiteX32" fmla="*/ 2226866 w 3964940"/>
              <a:gd name="connsiteY32" fmla="*/ 4154413 h 4154413"/>
              <a:gd name="connsiteX33" fmla="*/ 2226866 w 3964940"/>
              <a:gd name="connsiteY33" fmla="*/ 3427144 h 4154413"/>
              <a:gd name="connsiteX34" fmla="*/ 1987657 w 3964940"/>
              <a:gd name="connsiteY34" fmla="*/ 3187935 h 4154413"/>
              <a:gd name="connsiteX35" fmla="*/ 1748448 w 3964940"/>
              <a:gd name="connsiteY35" fmla="*/ 3427144 h 4154413"/>
              <a:gd name="connsiteX36" fmla="*/ 1748448 w 3964940"/>
              <a:gd name="connsiteY36" fmla="*/ 4154413 h 4154413"/>
              <a:gd name="connsiteX37" fmla="*/ 1387028 w 3964940"/>
              <a:gd name="connsiteY37" fmla="*/ 4154413 h 4154413"/>
              <a:gd name="connsiteX38" fmla="*/ 238176 w 3964940"/>
              <a:gd name="connsiteY38" fmla="*/ 4154413 h 4154413"/>
              <a:gd name="connsiteX39" fmla="*/ 238176 w 3964940"/>
              <a:gd name="connsiteY39" fmla="*/ 2753374 h 4154413"/>
              <a:gd name="connsiteX40" fmla="*/ 0 w 3964940"/>
              <a:gd name="connsiteY40" fmla="*/ 2753374 h 4154413"/>
              <a:gd name="connsiteX41" fmla="*/ 283708 w 3964940"/>
              <a:gd name="connsiteY41" fmla="*/ 2347072 h 4154413"/>
              <a:gd name="connsiteX42" fmla="*/ 1387028 w 3964940"/>
              <a:gd name="connsiteY42" fmla="*/ 2347072 h 4154413"/>
              <a:gd name="connsiteX43" fmla="*/ 1387028 w 3964940"/>
              <a:gd name="connsiteY43" fmla="*/ 2182915 h 4154413"/>
              <a:gd name="connsiteX44" fmla="*/ 1168051 w 3964940"/>
              <a:gd name="connsiteY44" fmla="*/ 2182915 h 4154413"/>
              <a:gd name="connsiteX45" fmla="*/ 1942959 w 3964940"/>
              <a:gd name="connsiteY45" fmla="*/ 846867 h 4154413"/>
              <a:gd name="connsiteX46" fmla="*/ 1942959 w 3964940"/>
              <a:gd name="connsiteY46" fmla="*/ 331435 h 4154413"/>
              <a:gd name="connsiteX47" fmla="*/ 1671955 w 3964940"/>
              <a:gd name="connsiteY47" fmla="*/ 331435 h 4154413"/>
              <a:gd name="connsiteX48" fmla="*/ 1671955 w 3964940"/>
              <a:gd name="connsiteY48" fmla="*/ 239995 h 4154413"/>
              <a:gd name="connsiteX49" fmla="*/ 1942959 w 3964940"/>
              <a:gd name="connsiteY49" fmla="*/ 239995 h 4154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3964940" h="4154413">
                <a:moveTo>
                  <a:pt x="3097328" y="2978832"/>
                </a:moveTo>
                <a:cubicBezTo>
                  <a:pt x="2965217" y="2978832"/>
                  <a:pt x="2858119" y="3085930"/>
                  <a:pt x="2858119" y="3218041"/>
                </a:cubicBezTo>
                <a:lnTo>
                  <a:pt x="2858119" y="3698328"/>
                </a:lnTo>
                <a:lnTo>
                  <a:pt x="3336537" y="3698328"/>
                </a:lnTo>
                <a:lnTo>
                  <a:pt x="3336537" y="3218041"/>
                </a:lnTo>
                <a:cubicBezTo>
                  <a:pt x="3336537" y="3085930"/>
                  <a:pt x="3229439" y="2978832"/>
                  <a:pt x="3097328" y="2978832"/>
                </a:cubicBezTo>
                <a:close/>
                <a:moveTo>
                  <a:pt x="867612" y="2952880"/>
                </a:moveTo>
                <a:cubicBezTo>
                  <a:pt x="735501" y="2952880"/>
                  <a:pt x="628403" y="3059978"/>
                  <a:pt x="628403" y="3192089"/>
                </a:cubicBezTo>
                <a:lnTo>
                  <a:pt x="628403" y="3672376"/>
                </a:lnTo>
                <a:lnTo>
                  <a:pt x="1106821" y="3672376"/>
                </a:lnTo>
                <a:lnTo>
                  <a:pt x="1106821" y="3192089"/>
                </a:lnTo>
                <a:cubicBezTo>
                  <a:pt x="1106821" y="3059978"/>
                  <a:pt x="999723" y="2952880"/>
                  <a:pt x="867612" y="2952880"/>
                </a:cubicBezTo>
                <a:close/>
                <a:moveTo>
                  <a:pt x="1982470" y="2400195"/>
                </a:moveTo>
                <a:cubicBezTo>
                  <a:pt x="1860924" y="2400195"/>
                  <a:pt x="1762391" y="2498728"/>
                  <a:pt x="1762391" y="2620274"/>
                </a:cubicBezTo>
                <a:cubicBezTo>
                  <a:pt x="1762391" y="2741820"/>
                  <a:pt x="1860924" y="2840353"/>
                  <a:pt x="1982470" y="2840353"/>
                </a:cubicBezTo>
                <a:cubicBezTo>
                  <a:pt x="2104016" y="2840353"/>
                  <a:pt x="2202549" y="2741820"/>
                  <a:pt x="2202549" y="2620274"/>
                </a:cubicBezTo>
                <a:cubicBezTo>
                  <a:pt x="2202549" y="2498728"/>
                  <a:pt x="2104016" y="2400195"/>
                  <a:pt x="1982470" y="2400195"/>
                </a:cubicBezTo>
                <a:close/>
                <a:moveTo>
                  <a:pt x="1942959" y="0"/>
                </a:moveTo>
                <a:lnTo>
                  <a:pt x="2034399" y="0"/>
                </a:lnTo>
                <a:lnTo>
                  <a:pt x="2034399" y="239995"/>
                </a:lnTo>
                <a:lnTo>
                  <a:pt x="2312035" y="239995"/>
                </a:lnTo>
                <a:lnTo>
                  <a:pt x="2312035" y="331435"/>
                </a:lnTo>
                <a:lnTo>
                  <a:pt x="2034399" y="331435"/>
                </a:lnTo>
                <a:lnTo>
                  <a:pt x="2034399" y="850391"/>
                </a:lnTo>
                <a:lnTo>
                  <a:pt x="2807263" y="2182915"/>
                </a:lnTo>
                <a:lnTo>
                  <a:pt x="2577911" y="2182915"/>
                </a:lnTo>
                <a:lnTo>
                  <a:pt x="2577911" y="2347072"/>
                </a:lnTo>
                <a:lnTo>
                  <a:pt x="3681232" y="2347072"/>
                </a:lnTo>
                <a:lnTo>
                  <a:pt x="3964940" y="2753374"/>
                </a:lnTo>
                <a:lnTo>
                  <a:pt x="3656712" y="2753374"/>
                </a:lnTo>
                <a:lnTo>
                  <a:pt x="3656712" y="4154413"/>
                </a:lnTo>
                <a:lnTo>
                  <a:pt x="2577911" y="4154413"/>
                </a:lnTo>
                <a:lnTo>
                  <a:pt x="2226866" y="4154413"/>
                </a:lnTo>
                <a:lnTo>
                  <a:pt x="2226866" y="3427144"/>
                </a:lnTo>
                <a:cubicBezTo>
                  <a:pt x="2226866" y="3295033"/>
                  <a:pt x="2119768" y="3187935"/>
                  <a:pt x="1987657" y="3187935"/>
                </a:cubicBezTo>
                <a:cubicBezTo>
                  <a:pt x="1855546" y="3187935"/>
                  <a:pt x="1748448" y="3295033"/>
                  <a:pt x="1748448" y="3427144"/>
                </a:cubicBezTo>
                <a:lnTo>
                  <a:pt x="1748448" y="4154413"/>
                </a:lnTo>
                <a:lnTo>
                  <a:pt x="1387028" y="4154413"/>
                </a:lnTo>
                <a:lnTo>
                  <a:pt x="238176" y="4154413"/>
                </a:lnTo>
                <a:lnTo>
                  <a:pt x="238176" y="2753374"/>
                </a:lnTo>
                <a:lnTo>
                  <a:pt x="0" y="2753374"/>
                </a:lnTo>
                <a:lnTo>
                  <a:pt x="283708" y="2347072"/>
                </a:lnTo>
                <a:lnTo>
                  <a:pt x="1387028" y="2347072"/>
                </a:lnTo>
                <a:lnTo>
                  <a:pt x="1387028" y="2182915"/>
                </a:lnTo>
                <a:lnTo>
                  <a:pt x="1168051" y="2182915"/>
                </a:lnTo>
                <a:lnTo>
                  <a:pt x="1942959" y="846867"/>
                </a:lnTo>
                <a:lnTo>
                  <a:pt x="1942959" y="331435"/>
                </a:lnTo>
                <a:lnTo>
                  <a:pt x="1671955" y="331435"/>
                </a:lnTo>
                <a:lnTo>
                  <a:pt x="1671955" y="239995"/>
                </a:lnTo>
                <a:lnTo>
                  <a:pt x="1942959" y="2399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A0779F12-2310-4CEC-8A6A-4C66DEFF3109}"/>
              </a:ext>
            </a:extLst>
          </p:cNvPr>
          <p:cNvSpPr/>
          <p:nvPr/>
        </p:nvSpPr>
        <p:spPr>
          <a:xfrm>
            <a:off x="5921665" y="3045903"/>
            <a:ext cx="286518" cy="383097"/>
          </a:xfrm>
          <a:custGeom>
            <a:avLst/>
            <a:gdLst>
              <a:gd name="connsiteX0" fmla="*/ 220972 w 490406"/>
              <a:gd name="connsiteY0" fmla="*/ 218974 h 655710"/>
              <a:gd name="connsiteX1" fmla="*/ 220972 w 490406"/>
              <a:gd name="connsiteY1" fmla="*/ 315121 h 655710"/>
              <a:gd name="connsiteX2" fmla="*/ 131646 w 490406"/>
              <a:gd name="connsiteY2" fmla="*/ 315121 h 655710"/>
              <a:gd name="connsiteX3" fmla="*/ 131646 w 490406"/>
              <a:gd name="connsiteY3" fmla="*/ 365631 h 655710"/>
              <a:gd name="connsiteX4" fmla="*/ 220972 w 490406"/>
              <a:gd name="connsiteY4" fmla="*/ 365631 h 655710"/>
              <a:gd name="connsiteX5" fmla="*/ 220972 w 490406"/>
              <a:gd name="connsiteY5" fmla="*/ 559548 h 655710"/>
              <a:gd name="connsiteX6" fmla="*/ 278303 w 490406"/>
              <a:gd name="connsiteY6" fmla="*/ 559548 h 655710"/>
              <a:gd name="connsiteX7" fmla="*/ 278303 w 490406"/>
              <a:gd name="connsiteY7" fmla="*/ 365631 h 655710"/>
              <a:gd name="connsiteX8" fmla="*/ 368278 w 490406"/>
              <a:gd name="connsiteY8" fmla="*/ 365631 h 655710"/>
              <a:gd name="connsiteX9" fmla="*/ 368278 w 490406"/>
              <a:gd name="connsiteY9" fmla="*/ 315121 h 655710"/>
              <a:gd name="connsiteX10" fmla="*/ 278303 w 490406"/>
              <a:gd name="connsiteY10" fmla="*/ 315121 h 655710"/>
              <a:gd name="connsiteX11" fmla="*/ 278303 w 490406"/>
              <a:gd name="connsiteY11" fmla="*/ 218974 h 655710"/>
              <a:gd name="connsiteX12" fmla="*/ 48957 w 490406"/>
              <a:gd name="connsiteY12" fmla="*/ 29696 h 655710"/>
              <a:gd name="connsiteX13" fmla="*/ 32001 w 490406"/>
              <a:gd name="connsiteY13" fmla="*/ 46652 h 655710"/>
              <a:gd name="connsiteX14" fmla="*/ 32001 w 490406"/>
              <a:gd name="connsiteY14" fmla="*/ 78300 h 655710"/>
              <a:gd name="connsiteX15" fmla="*/ 48957 w 490406"/>
              <a:gd name="connsiteY15" fmla="*/ 95255 h 655710"/>
              <a:gd name="connsiteX16" fmla="*/ 397424 w 490406"/>
              <a:gd name="connsiteY16" fmla="*/ 95255 h 655710"/>
              <a:gd name="connsiteX17" fmla="*/ 387274 w 490406"/>
              <a:gd name="connsiteY17" fmla="*/ 63396 h 655710"/>
              <a:gd name="connsiteX18" fmla="*/ 397424 w 490406"/>
              <a:gd name="connsiteY18" fmla="*/ 29696 h 655710"/>
              <a:gd name="connsiteX19" fmla="*/ 88120 w 490406"/>
              <a:gd name="connsiteY19" fmla="*/ 370 h 655710"/>
              <a:gd name="connsiteX20" fmla="*/ 422198 w 490406"/>
              <a:gd name="connsiteY20" fmla="*/ 695 h 655710"/>
              <a:gd name="connsiteX21" fmla="*/ 444692 w 490406"/>
              <a:gd name="connsiteY21" fmla="*/ 898 h 655710"/>
              <a:gd name="connsiteX22" fmla="*/ 459796 w 490406"/>
              <a:gd name="connsiteY22" fmla="*/ 12064 h 655710"/>
              <a:gd name="connsiteX23" fmla="*/ 455622 w 490406"/>
              <a:gd name="connsiteY23" fmla="*/ 25011 h 655710"/>
              <a:gd name="connsiteX24" fmla="*/ 448713 w 490406"/>
              <a:gd name="connsiteY24" fmla="*/ 29696 h 655710"/>
              <a:gd name="connsiteX25" fmla="*/ 425272 w 490406"/>
              <a:gd name="connsiteY25" fmla="*/ 61663 h 655710"/>
              <a:gd name="connsiteX26" fmla="*/ 454504 w 490406"/>
              <a:gd name="connsiteY26" fmla="*/ 96622 h 655710"/>
              <a:gd name="connsiteX27" fmla="*/ 490406 w 490406"/>
              <a:gd name="connsiteY27" fmla="*/ 142481 h 655710"/>
              <a:gd name="connsiteX28" fmla="*/ 490406 w 490406"/>
              <a:gd name="connsiteY28" fmla="*/ 254322 h 655710"/>
              <a:gd name="connsiteX29" fmla="*/ 490406 w 490406"/>
              <a:gd name="connsiteY29" fmla="*/ 254323 h 655710"/>
              <a:gd name="connsiteX30" fmla="*/ 490406 w 490406"/>
              <a:gd name="connsiteY30" fmla="*/ 570101 h 655710"/>
              <a:gd name="connsiteX31" fmla="*/ 490406 w 490406"/>
              <a:gd name="connsiteY31" fmla="*/ 570103 h 655710"/>
              <a:gd name="connsiteX32" fmla="*/ 490406 w 490406"/>
              <a:gd name="connsiteY32" fmla="*/ 609729 h 655710"/>
              <a:gd name="connsiteX33" fmla="*/ 444425 w 490406"/>
              <a:gd name="connsiteY33" fmla="*/ 655710 h 655710"/>
              <a:gd name="connsiteX34" fmla="*/ 404797 w 490406"/>
              <a:gd name="connsiteY34" fmla="*/ 655710 h 655710"/>
              <a:gd name="connsiteX35" fmla="*/ 170964 w 490406"/>
              <a:gd name="connsiteY35" fmla="*/ 655710 h 655710"/>
              <a:gd name="connsiteX36" fmla="*/ 85609 w 490406"/>
              <a:gd name="connsiteY36" fmla="*/ 655710 h 655710"/>
              <a:gd name="connsiteX37" fmla="*/ 0 w 490406"/>
              <a:gd name="connsiteY37" fmla="*/ 570101 h 655710"/>
              <a:gd name="connsiteX38" fmla="*/ 0 w 490406"/>
              <a:gd name="connsiteY38" fmla="*/ 254323 h 655710"/>
              <a:gd name="connsiteX39" fmla="*/ 531 w 490406"/>
              <a:gd name="connsiteY39" fmla="*/ 249058 h 655710"/>
              <a:gd name="connsiteX40" fmla="*/ 418 w 490406"/>
              <a:gd name="connsiteY40" fmla="*/ 89046 h 655710"/>
              <a:gd name="connsiteX41" fmla="*/ 88120 w 490406"/>
              <a:gd name="connsiteY41" fmla="*/ 370 h 655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90406" h="655710">
                <a:moveTo>
                  <a:pt x="220972" y="218974"/>
                </a:moveTo>
                <a:lnTo>
                  <a:pt x="220972" y="315121"/>
                </a:lnTo>
                <a:lnTo>
                  <a:pt x="131646" y="315121"/>
                </a:lnTo>
                <a:lnTo>
                  <a:pt x="131646" y="365631"/>
                </a:lnTo>
                <a:lnTo>
                  <a:pt x="220972" y="365631"/>
                </a:lnTo>
                <a:lnTo>
                  <a:pt x="220972" y="559548"/>
                </a:lnTo>
                <a:lnTo>
                  <a:pt x="278303" y="559548"/>
                </a:lnTo>
                <a:lnTo>
                  <a:pt x="278303" y="365631"/>
                </a:lnTo>
                <a:lnTo>
                  <a:pt x="368278" y="365631"/>
                </a:lnTo>
                <a:lnTo>
                  <a:pt x="368278" y="315121"/>
                </a:lnTo>
                <a:lnTo>
                  <a:pt x="278303" y="315121"/>
                </a:lnTo>
                <a:lnTo>
                  <a:pt x="278303" y="218974"/>
                </a:lnTo>
                <a:close/>
                <a:moveTo>
                  <a:pt x="48957" y="29696"/>
                </a:moveTo>
                <a:cubicBezTo>
                  <a:pt x="39592" y="29696"/>
                  <a:pt x="32001" y="37287"/>
                  <a:pt x="32001" y="46652"/>
                </a:cubicBezTo>
                <a:lnTo>
                  <a:pt x="32001" y="78300"/>
                </a:lnTo>
                <a:cubicBezTo>
                  <a:pt x="32001" y="87664"/>
                  <a:pt x="39592" y="95255"/>
                  <a:pt x="48957" y="95255"/>
                </a:cubicBezTo>
                <a:lnTo>
                  <a:pt x="397424" y="95255"/>
                </a:lnTo>
                <a:cubicBezTo>
                  <a:pt x="394311" y="84906"/>
                  <a:pt x="387950" y="79024"/>
                  <a:pt x="387274" y="63396"/>
                </a:cubicBezTo>
                <a:cubicBezTo>
                  <a:pt x="387138" y="49050"/>
                  <a:pt x="393093" y="39576"/>
                  <a:pt x="397424" y="29696"/>
                </a:cubicBezTo>
                <a:close/>
                <a:moveTo>
                  <a:pt x="88120" y="370"/>
                </a:moveTo>
                <a:lnTo>
                  <a:pt x="422198" y="695"/>
                </a:lnTo>
                <a:cubicBezTo>
                  <a:pt x="428532" y="695"/>
                  <a:pt x="438426" y="-997"/>
                  <a:pt x="444692" y="898"/>
                </a:cubicBezTo>
                <a:cubicBezTo>
                  <a:pt x="450958" y="2793"/>
                  <a:pt x="457035" y="3131"/>
                  <a:pt x="459796" y="12064"/>
                </a:cubicBezTo>
                <a:cubicBezTo>
                  <a:pt x="461562" y="17850"/>
                  <a:pt x="458307" y="21877"/>
                  <a:pt x="455622" y="25011"/>
                </a:cubicBezTo>
                <a:lnTo>
                  <a:pt x="448713" y="29696"/>
                </a:lnTo>
                <a:cubicBezTo>
                  <a:pt x="440760" y="30102"/>
                  <a:pt x="424307" y="41577"/>
                  <a:pt x="425272" y="61663"/>
                </a:cubicBezTo>
                <a:cubicBezTo>
                  <a:pt x="426237" y="81750"/>
                  <a:pt x="439114" y="93912"/>
                  <a:pt x="454504" y="96622"/>
                </a:cubicBezTo>
                <a:cubicBezTo>
                  <a:pt x="475457" y="100909"/>
                  <a:pt x="490406" y="120261"/>
                  <a:pt x="490406" y="142481"/>
                </a:cubicBezTo>
                <a:lnTo>
                  <a:pt x="490406" y="254322"/>
                </a:lnTo>
                <a:cubicBezTo>
                  <a:pt x="490406" y="254322"/>
                  <a:pt x="490406" y="254323"/>
                  <a:pt x="490406" y="254323"/>
                </a:cubicBezTo>
                <a:lnTo>
                  <a:pt x="490406" y="570101"/>
                </a:lnTo>
                <a:cubicBezTo>
                  <a:pt x="490406" y="570102"/>
                  <a:pt x="490406" y="570102"/>
                  <a:pt x="490406" y="570103"/>
                </a:cubicBezTo>
                <a:lnTo>
                  <a:pt x="490406" y="609729"/>
                </a:lnTo>
                <a:cubicBezTo>
                  <a:pt x="490406" y="635124"/>
                  <a:pt x="469819" y="655710"/>
                  <a:pt x="444425" y="655710"/>
                </a:cubicBezTo>
                <a:lnTo>
                  <a:pt x="404797" y="655710"/>
                </a:lnTo>
                <a:lnTo>
                  <a:pt x="170964" y="655710"/>
                </a:lnTo>
                <a:lnTo>
                  <a:pt x="85609" y="655710"/>
                </a:lnTo>
                <a:cubicBezTo>
                  <a:pt x="38329" y="655710"/>
                  <a:pt x="0" y="617382"/>
                  <a:pt x="0" y="570101"/>
                </a:cubicBezTo>
                <a:lnTo>
                  <a:pt x="0" y="254323"/>
                </a:lnTo>
                <a:lnTo>
                  <a:pt x="531" y="249058"/>
                </a:lnTo>
                <a:cubicBezTo>
                  <a:pt x="493" y="195721"/>
                  <a:pt x="456" y="142384"/>
                  <a:pt x="418" y="89046"/>
                </a:cubicBezTo>
                <a:cubicBezTo>
                  <a:pt x="581" y="18235"/>
                  <a:pt x="17959" y="533"/>
                  <a:pt x="88120" y="37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" name="Graphic 20">
            <a:extLst>
              <a:ext uri="{FF2B5EF4-FFF2-40B4-BE49-F238E27FC236}">
                <a16:creationId xmlns:a16="http://schemas.microsoft.com/office/drawing/2014/main" id="{2DD8C7BF-A214-4930-B60A-4F7F838FBD54}"/>
              </a:ext>
            </a:extLst>
          </p:cNvPr>
          <p:cNvSpPr/>
          <p:nvPr/>
        </p:nvSpPr>
        <p:spPr>
          <a:xfrm>
            <a:off x="6681862" y="3582567"/>
            <a:ext cx="366174" cy="487851"/>
          </a:xfrm>
          <a:custGeom>
            <a:avLst/>
            <a:gdLst>
              <a:gd name="connsiteX0" fmla="*/ 0 w 5143500"/>
              <a:gd name="connsiteY0" fmla="*/ 2631222 h 6852642"/>
              <a:gd name="connsiteX1" fmla="*/ 0 w 5143500"/>
              <a:gd name="connsiteY1" fmla="*/ 2513350 h 6852642"/>
              <a:gd name="connsiteX2" fmla="*/ 9108 w 5143500"/>
              <a:gd name="connsiteY2" fmla="*/ 2479596 h 6852642"/>
              <a:gd name="connsiteX3" fmla="*/ 395942 w 5143500"/>
              <a:gd name="connsiteY3" fmla="*/ 2143661 h 6852642"/>
              <a:gd name="connsiteX4" fmla="*/ 429161 w 5143500"/>
              <a:gd name="connsiteY4" fmla="*/ 2109371 h 6852642"/>
              <a:gd name="connsiteX5" fmla="*/ 856178 w 5143500"/>
              <a:gd name="connsiteY5" fmla="*/ 1713429 h 6852642"/>
              <a:gd name="connsiteX6" fmla="*/ 1284804 w 5143500"/>
              <a:gd name="connsiteY6" fmla="*/ 2107228 h 6852642"/>
              <a:gd name="connsiteX7" fmla="*/ 1324451 w 5143500"/>
              <a:gd name="connsiteY7" fmla="*/ 2142054 h 6852642"/>
              <a:gd name="connsiteX8" fmla="*/ 2104013 w 5143500"/>
              <a:gd name="connsiteY8" fmla="*/ 2141518 h 6852642"/>
              <a:gd name="connsiteX9" fmla="*/ 2142053 w 5143500"/>
              <a:gd name="connsiteY9" fmla="*/ 2104013 h 6852642"/>
              <a:gd name="connsiteX10" fmla="*/ 2142589 w 5143500"/>
              <a:gd name="connsiteY10" fmla="*/ 1324451 h 6852642"/>
              <a:gd name="connsiteX11" fmla="*/ 2107764 w 5143500"/>
              <a:gd name="connsiteY11" fmla="*/ 1284268 h 6852642"/>
              <a:gd name="connsiteX12" fmla="*/ 1822728 w 5143500"/>
              <a:gd name="connsiteY12" fmla="*/ 1142286 h 6852642"/>
              <a:gd name="connsiteX13" fmla="*/ 1745575 w 5143500"/>
              <a:gd name="connsiteY13" fmla="*/ 697051 h 6852642"/>
              <a:gd name="connsiteX14" fmla="*/ 2109371 w 5143500"/>
              <a:gd name="connsiteY14" fmla="*/ 429161 h 6852642"/>
              <a:gd name="connsiteX15" fmla="*/ 2143661 w 5143500"/>
              <a:gd name="connsiteY15" fmla="*/ 393263 h 6852642"/>
              <a:gd name="connsiteX16" fmla="*/ 2392799 w 5143500"/>
              <a:gd name="connsiteY16" fmla="*/ 38040 h 6852642"/>
              <a:gd name="connsiteX17" fmla="*/ 2512278 w 5143500"/>
              <a:gd name="connsiteY17" fmla="*/ 0 h 6852642"/>
              <a:gd name="connsiteX18" fmla="*/ 2630150 w 5143500"/>
              <a:gd name="connsiteY18" fmla="*/ 0 h 6852642"/>
              <a:gd name="connsiteX19" fmla="*/ 2655868 w 5143500"/>
              <a:gd name="connsiteY19" fmla="*/ 7501 h 6852642"/>
              <a:gd name="connsiteX20" fmla="*/ 2999839 w 5143500"/>
              <a:gd name="connsiteY20" fmla="*/ 399157 h 6852642"/>
              <a:gd name="connsiteX21" fmla="*/ 3033594 w 5143500"/>
              <a:gd name="connsiteY21" fmla="*/ 429161 h 6852642"/>
              <a:gd name="connsiteX22" fmla="*/ 3429000 w 5143500"/>
              <a:gd name="connsiteY22" fmla="*/ 872788 h 6852642"/>
              <a:gd name="connsiteX23" fmla="*/ 3037344 w 5143500"/>
              <a:gd name="connsiteY23" fmla="*/ 1285339 h 6852642"/>
              <a:gd name="connsiteX24" fmla="*/ 3000375 w 5143500"/>
              <a:gd name="connsiteY24" fmla="*/ 1327666 h 6852642"/>
              <a:gd name="connsiteX25" fmla="*/ 3000375 w 5143500"/>
              <a:gd name="connsiteY25" fmla="*/ 2101870 h 6852642"/>
              <a:gd name="connsiteX26" fmla="*/ 3041094 w 5143500"/>
              <a:gd name="connsiteY26" fmla="*/ 2142054 h 6852642"/>
              <a:gd name="connsiteX27" fmla="*/ 3815298 w 5143500"/>
              <a:gd name="connsiteY27" fmla="*/ 2142054 h 6852642"/>
              <a:gd name="connsiteX28" fmla="*/ 3823335 w 5143500"/>
              <a:gd name="connsiteY28" fmla="*/ 2142054 h 6852642"/>
              <a:gd name="connsiteX29" fmla="*/ 3857089 w 5143500"/>
              <a:gd name="connsiteY29" fmla="*/ 2112586 h 6852642"/>
              <a:gd name="connsiteX30" fmla="*/ 3865126 w 5143500"/>
              <a:gd name="connsiteY30" fmla="*/ 2054185 h 6852642"/>
              <a:gd name="connsiteX31" fmla="*/ 4316254 w 5143500"/>
              <a:gd name="connsiteY31" fmla="*/ 1713964 h 6852642"/>
              <a:gd name="connsiteX32" fmla="*/ 4713804 w 5143500"/>
              <a:gd name="connsiteY32" fmla="*/ 2106156 h 6852642"/>
              <a:gd name="connsiteX33" fmla="*/ 4749701 w 5143500"/>
              <a:gd name="connsiteY33" fmla="*/ 2143661 h 6852642"/>
              <a:gd name="connsiteX34" fmla="*/ 5107603 w 5143500"/>
              <a:gd name="connsiteY34" fmla="*/ 2397621 h 6852642"/>
              <a:gd name="connsiteX35" fmla="*/ 5143500 w 5143500"/>
              <a:gd name="connsiteY35" fmla="*/ 2512278 h 6852642"/>
              <a:gd name="connsiteX36" fmla="*/ 5143500 w 5143500"/>
              <a:gd name="connsiteY36" fmla="*/ 2630150 h 6852642"/>
              <a:gd name="connsiteX37" fmla="*/ 5133856 w 5143500"/>
              <a:gd name="connsiteY37" fmla="*/ 2666048 h 6852642"/>
              <a:gd name="connsiteX38" fmla="*/ 4747558 w 5143500"/>
              <a:gd name="connsiteY38" fmla="*/ 2999304 h 6852642"/>
              <a:gd name="connsiteX39" fmla="*/ 4714875 w 5143500"/>
              <a:gd name="connsiteY39" fmla="*/ 3033593 h 6852642"/>
              <a:gd name="connsiteX40" fmla="*/ 4583073 w 5143500"/>
              <a:gd name="connsiteY40" fmla="*/ 3310057 h 6852642"/>
              <a:gd name="connsiteX41" fmla="*/ 4133552 w 5143500"/>
              <a:gd name="connsiteY41" fmla="*/ 3399532 h 6852642"/>
              <a:gd name="connsiteX42" fmla="*/ 3858697 w 5143500"/>
              <a:gd name="connsiteY42" fmla="*/ 3037880 h 6852642"/>
              <a:gd name="connsiteX43" fmla="*/ 3816370 w 5143500"/>
              <a:gd name="connsiteY43" fmla="*/ 3000911 h 6852642"/>
              <a:gd name="connsiteX44" fmla="*/ 3460075 w 5143500"/>
              <a:gd name="connsiteY44" fmla="*/ 3000911 h 6852642"/>
              <a:gd name="connsiteX45" fmla="*/ 3036808 w 5143500"/>
              <a:gd name="connsiteY45" fmla="*/ 3000911 h 6852642"/>
              <a:gd name="connsiteX46" fmla="*/ 3001982 w 5143500"/>
              <a:gd name="connsiteY46" fmla="*/ 3036272 h 6852642"/>
              <a:gd name="connsiteX47" fmla="*/ 3001982 w 5143500"/>
              <a:gd name="connsiteY47" fmla="*/ 3052346 h 6852642"/>
              <a:gd name="connsiteX48" fmla="*/ 3001982 w 5143500"/>
              <a:gd name="connsiteY48" fmla="*/ 5519619 h 6852642"/>
              <a:gd name="connsiteX49" fmla="*/ 3001982 w 5143500"/>
              <a:gd name="connsiteY49" fmla="*/ 5543729 h 6852642"/>
              <a:gd name="connsiteX50" fmla="*/ 3028771 w 5143500"/>
              <a:gd name="connsiteY50" fmla="*/ 5571590 h 6852642"/>
              <a:gd name="connsiteX51" fmla="*/ 3143964 w 5143500"/>
              <a:gd name="connsiteY51" fmla="*/ 5595164 h 6852642"/>
              <a:gd name="connsiteX52" fmla="*/ 3429000 w 5143500"/>
              <a:gd name="connsiteY52" fmla="*/ 6044149 h 6852642"/>
              <a:gd name="connsiteX53" fmla="*/ 3037880 w 5143500"/>
              <a:gd name="connsiteY53" fmla="*/ 6428303 h 6852642"/>
              <a:gd name="connsiteX54" fmla="*/ 3000911 w 5143500"/>
              <a:gd name="connsiteY54" fmla="*/ 6464201 h 6852642"/>
              <a:gd name="connsiteX55" fmla="*/ 2746951 w 5143500"/>
              <a:gd name="connsiteY55" fmla="*/ 6821567 h 6852642"/>
              <a:gd name="connsiteX56" fmla="*/ 2632293 w 5143500"/>
              <a:gd name="connsiteY56" fmla="*/ 6857465 h 6852642"/>
              <a:gd name="connsiteX57" fmla="*/ 2514421 w 5143500"/>
              <a:gd name="connsiteY57" fmla="*/ 6857465 h 6852642"/>
              <a:gd name="connsiteX58" fmla="*/ 2486025 w 5143500"/>
              <a:gd name="connsiteY58" fmla="*/ 6849428 h 6852642"/>
              <a:gd name="connsiteX59" fmla="*/ 2144732 w 5143500"/>
              <a:gd name="connsiteY59" fmla="*/ 6458843 h 6852642"/>
              <a:gd name="connsiteX60" fmla="*/ 2113657 w 5143500"/>
              <a:gd name="connsiteY60" fmla="*/ 6428840 h 6852642"/>
              <a:gd name="connsiteX61" fmla="*/ 1820049 w 5143500"/>
              <a:gd name="connsiteY61" fmla="*/ 6280964 h 6852642"/>
              <a:gd name="connsiteX62" fmla="*/ 1747183 w 5143500"/>
              <a:gd name="connsiteY62" fmla="*/ 5839480 h 6852642"/>
              <a:gd name="connsiteX63" fmla="*/ 2111514 w 5143500"/>
              <a:gd name="connsiteY63" fmla="*/ 5572125 h 6852642"/>
              <a:gd name="connsiteX64" fmla="*/ 2144197 w 5143500"/>
              <a:gd name="connsiteY64" fmla="*/ 5535692 h 6852642"/>
              <a:gd name="connsiteX65" fmla="*/ 2143661 w 5143500"/>
              <a:gd name="connsiteY65" fmla="*/ 3036272 h 6852642"/>
              <a:gd name="connsiteX66" fmla="*/ 2108835 w 5143500"/>
              <a:gd name="connsiteY66" fmla="*/ 3000911 h 6852642"/>
              <a:gd name="connsiteX67" fmla="*/ 1323916 w 5143500"/>
              <a:gd name="connsiteY67" fmla="*/ 3000375 h 6852642"/>
              <a:gd name="connsiteX68" fmla="*/ 1286411 w 5143500"/>
              <a:gd name="connsiteY68" fmla="*/ 3035201 h 6852642"/>
              <a:gd name="connsiteX69" fmla="*/ 1151930 w 5143500"/>
              <a:gd name="connsiteY69" fmla="*/ 3313271 h 6852642"/>
              <a:gd name="connsiteX70" fmla="*/ 701338 w 5143500"/>
              <a:gd name="connsiteY70" fmla="*/ 3398996 h 6852642"/>
              <a:gd name="connsiteX71" fmla="*/ 430232 w 5143500"/>
              <a:gd name="connsiteY71" fmla="*/ 3031451 h 6852642"/>
              <a:gd name="connsiteX72" fmla="*/ 397550 w 5143500"/>
              <a:gd name="connsiteY72" fmla="*/ 2999839 h 6852642"/>
              <a:gd name="connsiteX73" fmla="*/ 56257 w 5143500"/>
              <a:gd name="connsiteY73" fmla="*/ 2783920 h 6852642"/>
              <a:gd name="connsiteX74" fmla="*/ 0 w 5143500"/>
              <a:gd name="connsiteY74" fmla="*/ 2631222 h 685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5143500" h="6852642">
                <a:moveTo>
                  <a:pt x="0" y="2631222"/>
                </a:moveTo>
                <a:cubicBezTo>
                  <a:pt x="0" y="2592110"/>
                  <a:pt x="0" y="2552462"/>
                  <a:pt x="0" y="2513350"/>
                </a:cubicBezTo>
                <a:cubicBezTo>
                  <a:pt x="3215" y="2502099"/>
                  <a:pt x="6429" y="2490847"/>
                  <a:pt x="9108" y="2479596"/>
                </a:cubicBezTo>
                <a:cubicBezTo>
                  <a:pt x="54650" y="2289929"/>
                  <a:pt x="201990" y="2161342"/>
                  <a:pt x="395942" y="2143661"/>
                </a:cubicBezTo>
                <a:cubicBezTo>
                  <a:pt x="420053" y="2141518"/>
                  <a:pt x="427018" y="2132409"/>
                  <a:pt x="429161" y="2109371"/>
                </a:cubicBezTo>
                <a:cubicBezTo>
                  <a:pt x="449520" y="1882735"/>
                  <a:pt x="632222" y="1713964"/>
                  <a:pt x="856178" y="1713429"/>
                </a:cubicBezTo>
                <a:cubicBezTo>
                  <a:pt x="1080671" y="1713429"/>
                  <a:pt x="1264444" y="1881128"/>
                  <a:pt x="1284804" y="2107228"/>
                </a:cubicBezTo>
                <a:cubicBezTo>
                  <a:pt x="1287482" y="2136160"/>
                  <a:pt x="1298734" y="2142589"/>
                  <a:pt x="1324451" y="2142054"/>
                </a:cubicBezTo>
                <a:cubicBezTo>
                  <a:pt x="1584305" y="2141518"/>
                  <a:pt x="1844159" y="2141518"/>
                  <a:pt x="2104013" y="2141518"/>
                </a:cubicBezTo>
                <a:cubicBezTo>
                  <a:pt x="2140982" y="2141518"/>
                  <a:pt x="2142053" y="2140446"/>
                  <a:pt x="2142053" y="2104013"/>
                </a:cubicBezTo>
                <a:cubicBezTo>
                  <a:pt x="2142053" y="1844159"/>
                  <a:pt x="2142053" y="1584305"/>
                  <a:pt x="2142589" y="1324451"/>
                </a:cubicBezTo>
                <a:cubicBezTo>
                  <a:pt x="2142589" y="1298198"/>
                  <a:pt x="2136696" y="1286411"/>
                  <a:pt x="2107764" y="1284268"/>
                </a:cubicBezTo>
                <a:cubicBezTo>
                  <a:pt x="1994178" y="1274624"/>
                  <a:pt x="1896666" y="1228546"/>
                  <a:pt x="1822728" y="1142286"/>
                </a:cubicBezTo>
                <a:cubicBezTo>
                  <a:pt x="1709678" y="1009948"/>
                  <a:pt x="1680746" y="858322"/>
                  <a:pt x="1745575" y="697051"/>
                </a:cubicBezTo>
                <a:cubicBezTo>
                  <a:pt x="1810405" y="535246"/>
                  <a:pt x="1936849" y="447913"/>
                  <a:pt x="2109371" y="429161"/>
                </a:cubicBezTo>
                <a:cubicBezTo>
                  <a:pt x="2134553" y="426482"/>
                  <a:pt x="2140982" y="416838"/>
                  <a:pt x="2143661" y="393263"/>
                </a:cubicBezTo>
                <a:cubicBezTo>
                  <a:pt x="2161877" y="229850"/>
                  <a:pt x="2244388" y="110371"/>
                  <a:pt x="2392799" y="38040"/>
                </a:cubicBezTo>
                <a:cubicBezTo>
                  <a:pt x="2430840" y="19288"/>
                  <a:pt x="2472631" y="12323"/>
                  <a:pt x="2512278" y="0"/>
                </a:cubicBezTo>
                <a:cubicBezTo>
                  <a:pt x="2551391" y="0"/>
                  <a:pt x="2591038" y="0"/>
                  <a:pt x="2630150" y="0"/>
                </a:cubicBezTo>
                <a:cubicBezTo>
                  <a:pt x="2638723" y="2679"/>
                  <a:pt x="2647295" y="5358"/>
                  <a:pt x="2655868" y="7501"/>
                </a:cubicBezTo>
                <a:cubicBezTo>
                  <a:pt x="2853035" y="53578"/>
                  <a:pt x="2980551" y="198239"/>
                  <a:pt x="2999839" y="399157"/>
                </a:cubicBezTo>
                <a:cubicBezTo>
                  <a:pt x="3001982" y="423267"/>
                  <a:pt x="3013234" y="427553"/>
                  <a:pt x="3033594" y="429161"/>
                </a:cubicBezTo>
                <a:cubicBezTo>
                  <a:pt x="3266658" y="450592"/>
                  <a:pt x="3434358" y="638651"/>
                  <a:pt x="3429000" y="872788"/>
                </a:cubicBezTo>
                <a:cubicBezTo>
                  <a:pt x="3424178" y="1086029"/>
                  <a:pt x="3260765" y="1258550"/>
                  <a:pt x="3037344" y="1285339"/>
                </a:cubicBezTo>
                <a:cubicBezTo>
                  <a:pt x="3000375" y="1289626"/>
                  <a:pt x="3000375" y="1289626"/>
                  <a:pt x="3000375" y="1327666"/>
                </a:cubicBezTo>
                <a:cubicBezTo>
                  <a:pt x="3000375" y="1585913"/>
                  <a:pt x="3000375" y="1843623"/>
                  <a:pt x="3000375" y="2101870"/>
                </a:cubicBezTo>
                <a:cubicBezTo>
                  <a:pt x="3000375" y="2142054"/>
                  <a:pt x="3000911" y="2142054"/>
                  <a:pt x="3041094" y="2142054"/>
                </a:cubicBezTo>
                <a:cubicBezTo>
                  <a:pt x="3299341" y="2142054"/>
                  <a:pt x="3557052" y="2142054"/>
                  <a:pt x="3815298" y="2142054"/>
                </a:cubicBezTo>
                <a:cubicBezTo>
                  <a:pt x="3817977" y="2142054"/>
                  <a:pt x="3820656" y="2142054"/>
                  <a:pt x="3823335" y="2142054"/>
                </a:cubicBezTo>
                <a:cubicBezTo>
                  <a:pt x="3845302" y="2144197"/>
                  <a:pt x="3856553" y="2136160"/>
                  <a:pt x="3857089" y="2112586"/>
                </a:cubicBezTo>
                <a:cubicBezTo>
                  <a:pt x="3857625" y="2093297"/>
                  <a:pt x="3860840" y="2073473"/>
                  <a:pt x="3865126" y="2054185"/>
                </a:cubicBezTo>
                <a:cubicBezTo>
                  <a:pt x="3912275" y="1841480"/>
                  <a:pt x="4100334" y="1700570"/>
                  <a:pt x="4316254" y="1713964"/>
                </a:cubicBezTo>
                <a:cubicBezTo>
                  <a:pt x="4524673" y="1727359"/>
                  <a:pt x="4693980" y="1893451"/>
                  <a:pt x="4713804" y="2106156"/>
                </a:cubicBezTo>
                <a:cubicBezTo>
                  <a:pt x="4715947" y="2131338"/>
                  <a:pt x="4723448" y="2140446"/>
                  <a:pt x="4749701" y="2143661"/>
                </a:cubicBezTo>
                <a:cubicBezTo>
                  <a:pt x="4915793" y="2161877"/>
                  <a:pt x="5035808" y="2245995"/>
                  <a:pt x="5107603" y="2397621"/>
                </a:cubicBezTo>
                <a:cubicBezTo>
                  <a:pt x="5124748" y="2434054"/>
                  <a:pt x="5131713" y="2474238"/>
                  <a:pt x="5143500" y="2512278"/>
                </a:cubicBezTo>
                <a:cubicBezTo>
                  <a:pt x="5143500" y="2551390"/>
                  <a:pt x="5143500" y="2591038"/>
                  <a:pt x="5143500" y="2630150"/>
                </a:cubicBezTo>
                <a:cubicBezTo>
                  <a:pt x="5140286" y="2641937"/>
                  <a:pt x="5136535" y="2654260"/>
                  <a:pt x="5133856" y="2666048"/>
                </a:cubicBezTo>
                <a:cubicBezTo>
                  <a:pt x="5088315" y="2853571"/>
                  <a:pt x="4939903" y="2982159"/>
                  <a:pt x="4747558" y="2999304"/>
                </a:cubicBezTo>
                <a:cubicBezTo>
                  <a:pt x="4723448" y="3001447"/>
                  <a:pt x="4716483" y="3010555"/>
                  <a:pt x="4714875" y="3033593"/>
                </a:cubicBezTo>
                <a:cubicBezTo>
                  <a:pt x="4705767" y="3141821"/>
                  <a:pt x="4663440" y="3236655"/>
                  <a:pt x="4583073" y="3310057"/>
                </a:cubicBezTo>
                <a:cubicBezTo>
                  <a:pt x="4452342" y="3429536"/>
                  <a:pt x="4299109" y="3463290"/>
                  <a:pt x="4133552" y="3399532"/>
                </a:cubicBezTo>
                <a:cubicBezTo>
                  <a:pt x="3970139" y="3336846"/>
                  <a:pt x="3880128" y="3211473"/>
                  <a:pt x="3858697" y="3037880"/>
                </a:cubicBezTo>
                <a:cubicBezTo>
                  <a:pt x="3853875" y="3000911"/>
                  <a:pt x="3854946" y="3000911"/>
                  <a:pt x="3816370" y="3000911"/>
                </a:cubicBezTo>
                <a:cubicBezTo>
                  <a:pt x="3697426" y="3000911"/>
                  <a:pt x="3579019" y="3000911"/>
                  <a:pt x="3460075" y="3000911"/>
                </a:cubicBezTo>
                <a:cubicBezTo>
                  <a:pt x="3319165" y="3000911"/>
                  <a:pt x="3177719" y="3000911"/>
                  <a:pt x="3036808" y="3000911"/>
                </a:cubicBezTo>
                <a:cubicBezTo>
                  <a:pt x="3003590" y="3000911"/>
                  <a:pt x="3002518" y="3002518"/>
                  <a:pt x="3001982" y="3036272"/>
                </a:cubicBezTo>
                <a:cubicBezTo>
                  <a:pt x="3001982" y="3041630"/>
                  <a:pt x="3001982" y="3046988"/>
                  <a:pt x="3001982" y="3052346"/>
                </a:cubicBezTo>
                <a:cubicBezTo>
                  <a:pt x="3001982" y="3874770"/>
                  <a:pt x="3001982" y="4697194"/>
                  <a:pt x="3001982" y="5519619"/>
                </a:cubicBezTo>
                <a:cubicBezTo>
                  <a:pt x="3001982" y="5527655"/>
                  <a:pt x="3002518" y="5535692"/>
                  <a:pt x="3001982" y="5543729"/>
                </a:cubicBezTo>
                <a:cubicBezTo>
                  <a:pt x="3000911" y="5563017"/>
                  <a:pt x="3009483" y="5570518"/>
                  <a:pt x="3028771" y="5571590"/>
                </a:cubicBezTo>
                <a:cubicBezTo>
                  <a:pt x="3068419" y="5573732"/>
                  <a:pt x="3106460" y="5582305"/>
                  <a:pt x="3143964" y="5595164"/>
                </a:cubicBezTo>
                <a:cubicBezTo>
                  <a:pt x="3330416" y="5659994"/>
                  <a:pt x="3452575" y="5852875"/>
                  <a:pt x="3429000" y="6044149"/>
                </a:cubicBezTo>
                <a:cubicBezTo>
                  <a:pt x="3403283" y="6254175"/>
                  <a:pt x="3246835" y="6408480"/>
                  <a:pt x="3037880" y="6428303"/>
                </a:cubicBezTo>
                <a:cubicBezTo>
                  <a:pt x="3012698" y="6430447"/>
                  <a:pt x="3003590" y="6437948"/>
                  <a:pt x="3000911" y="6464201"/>
                </a:cubicBezTo>
                <a:cubicBezTo>
                  <a:pt x="2982694" y="6630293"/>
                  <a:pt x="2898577" y="6749772"/>
                  <a:pt x="2746951" y="6821567"/>
                </a:cubicBezTo>
                <a:cubicBezTo>
                  <a:pt x="2710517" y="6838712"/>
                  <a:pt x="2670334" y="6845142"/>
                  <a:pt x="2632293" y="6857465"/>
                </a:cubicBezTo>
                <a:cubicBezTo>
                  <a:pt x="2593181" y="6857465"/>
                  <a:pt x="2553534" y="6857465"/>
                  <a:pt x="2514421" y="6857465"/>
                </a:cubicBezTo>
                <a:cubicBezTo>
                  <a:pt x="2504777" y="6854786"/>
                  <a:pt x="2495669" y="6851571"/>
                  <a:pt x="2486025" y="6849428"/>
                </a:cubicBezTo>
                <a:cubicBezTo>
                  <a:pt x="2291537" y="6803887"/>
                  <a:pt x="2163485" y="6658689"/>
                  <a:pt x="2144732" y="6458843"/>
                </a:cubicBezTo>
                <a:cubicBezTo>
                  <a:pt x="2142589" y="6437412"/>
                  <a:pt x="2134553" y="6430447"/>
                  <a:pt x="2113657" y="6428840"/>
                </a:cubicBezTo>
                <a:cubicBezTo>
                  <a:pt x="1996321" y="6418660"/>
                  <a:pt x="1895594" y="6372046"/>
                  <a:pt x="1820049" y="6280964"/>
                </a:cubicBezTo>
                <a:cubicBezTo>
                  <a:pt x="1710214" y="6149162"/>
                  <a:pt x="1682889" y="5999143"/>
                  <a:pt x="1747183" y="5839480"/>
                </a:cubicBezTo>
                <a:cubicBezTo>
                  <a:pt x="1812548" y="5677674"/>
                  <a:pt x="1938992" y="5590342"/>
                  <a:pt x="2111514" y="5572125"/>
                </a:cubicBezTo>
                <a:cubicBezTo>
                  <a:pt x="2137767" y="5569446"/>
                  <a:pt x="2144197" y="5559267"/>
                  <a:pt x="2144197" y="5535692"/>
                </a:cubicBezTo>
                <a:cubicBezTo>
                  <a:pt x="2143661" y="4702552"/>
                  <a:pt x="2143661" y="3869412"/>
                  <a:pt x="2143661" y="3036272"/>
                </a:cubicBezTo>
                <a:cubicBezTo>
                  <a:pt x="2143661" y="3003054"/>
                  <a:pt x="2142053" y="3000911"/>
                  <a:pt x="2108835" y="3000911"/>
                </a:cubicBezTo>
                <a:cubicBezTo>
                  <a:pt x="1847374" y="3000911"/>
                  <a:pt x="1585377" y="3000911"/>
                  <a:pt x="1323916" y="3000375"/>
                </a:cubicBezTo>
                <a:cubicBezTo>
                  <a:pt x="1297662" y="3000375"/>
                  <a:pt x="1288554" y="3008412"/>
                  <a:pt x="1286411" y="3035201"/>
                </a:cubicBezTo>
                <a:cubicBezTo>
                  <a:pt x="1277303" y="3144500"/>
                  <a:pt x="1233904" y="3239869"/>
                  <a:pt x="1151930" y="3313271"/>
                </a:cubicBezTo>
                <a:cubicBezTo>
                  <a:pt x="1020127" y="3431679"/>
                  <a:pt x="866358" y="3463826"/>
                  <a:pt x="701338" y="3398996"/>
                </a:cubicBezTo>
                <a:cubicBezTo>
                  <a:pt x="537389" y="3334167"/>
                  <a:pt x="448985" y="3206651"/>
                  <a:pt x="430232" y="3031451"/>
                </a:cubicBezTo>
                <a:cubicBezTo>
                  <a:pt x="428089" y="3008412"/>
                  <a:pt x="418981" y="3001983"/>
                  <a:pt x="397550" y="2999839"/>
                </a:cubicBezTo>
                <a:cubicBezTo>
                  <a:pt x="248067" y="2984837"/>
                  <a:pt x="133945" y="2913579"/>
                  <a:pt x="56257" y="2783920"/>
                </a:cubicBezTo>
                <a:cubicBezTo>
                  <a:pt x="26789" y="2736771"/>
                  <a:pt x="13930" y="2683728"/>
                  <a:pt x="0" y="2631222"/>
                </a:cubicBezTo>
                <a:close/>
              </a:path>
            </a:pathLst>
          </a:custGeom>
          <a:solidFill>
            <a:schemeClr val="bg1"/>
          </a:solidFill>
          <a:ln w="53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" name="Graphic 17">
            <a:extLst>
              <a:ext uri="{FF2B5EF4-FFF2-40B4-BE49-F238E27FC236}">
                <a16:creationId xmlns:a16="http://schemas.microsoft.com/office/drawing/2014/main" id="{316D1203-3C8C-4E2C-A67A-082EFE221BF5}"/>
              </a:ext>
            </a:extLst>
          </p:cNvPr>
          <p:cNvSpPr/>
          <p:nvPr/>
        </p:nvSpPr>
        <p:spPr>
          <a:xfrm>
            <a:off x="5851231" y="4299807"/>
            <a:ext cx="476551" cy="579767"/>
          </a:xfrm>
          <a:custGeom>
            <a:avLst/>
            <a:gdLst>
              <a:gd name="connsiteX0" fmla="*/ 4840178 w 5631734"/>
              <a:gd name="connsiteY0" fmla="*/ 6430223 h 6851511"/>
              <a:gd name="connsiteX1" fmla="*/ 4986162 w 5631734"/>
              <a:gd name="connsiteY1" fmla="*/ 6122035 h 6851511"/>
              <a:gd name="connsiteX2" fmla="*/ 5180807 w 5631734"/>
              <a:gd name="connsiteY2" fmla="*/ 5985783 h 6851511"/>
              <a:gd name="connsiteX3" fmla="*/ 5204164 w 5631734"/>
              <a:gd name="connsiteY3" fmla="*/ 5789191 h 6851511"/>
              <a:gd name="connsiteX4" fmla="*/ 5300838 w 5631734"/>
              <a:gd name="connsiteY4" fmla="*/ 5677595 h 6851511"/>
              <a:gd name="connsiteX5" fmla="*/ 5161991 w 5631734"/>
              <a:gd name="connsiteY5" fmla="*/ 5607522 h 6851511"/>
              <a:gd name="connsiteX6" fmla="*/ 5086080 w 5631734"/>
              <a:gd name="connsiteY6" fmla="*/ 5589356 h 6851511"/>
              <a:gd name="connsiteX7" fmla="*/ 4345130 w 5631734"/>
              <a:gd name="connsiteY7" fmla="*/ 5255863 h 6851511"/>
              <a:gd name="connsiteX8" fmla="*/ 3964923 w 5631734"/>
              <a:gd name="connsiteY8" fmla="*/ 4893823 h 6851511"/>
              <a:gd name="connsiteX9" fmla="*/ 3585365 w 5631734"/>
              <a:gd name="connsiteY9" fmla="*/ 4402668 h 6851511"/>
              <a:gd name="connsiteX10" fmla="*/ 3579525 w 5631734"/>
              <a:gd name="connsiteY10" fmla="*/ 4392288 h 6851511"/>
              <a:gd name="connsiteX11" fmla="*/ 4496953 w 5631734"/>
              <a:gd name="connsiteY11" fmla="*/ 3779155 h 6851511"/>
              <a:gd name="connsiteX12" fmla="*/ 4805790 w 5631734"/>
              <a:gd name="connsiteY12" fmla="*/ 3278268 h 6851511"/>
              <a:gd name="connsiteX13" fmla="*/ 5099705 w 5631734"/>
              <a:gd name="connsiteY13" fmla="*/ 3036259 h 6851511"/>
              <a:gd name="connsiteX14" fmla="*/ 5094514 w 5631734"/>
              <a:gd name="connsiteY14" fmla="*/ 2697576 h 6851511"/>
              <a:gd name="connsiteX15" fmla="*/ 5358583 w 5631734"/>
              <a:gd name="connsiteY15" fmla="*/ 2316720 h 6851511"/>
              <a:gd name="connsiteX16" fmla="*/ 5298892 w 5631734"/>
              <a:gd name="connsiteY16" fmla="*/ 1774309 h 6851511"/>
              <a:gd name="connsiteX17" fmla="*/ 5546091 w 5631734"/>
              <a:gd name="connsiteY17" fmla="*/ 1294184 h 6851511"/>
              <a:gd name="connsiteX18" fmla="*/ 5355339 w 5631734"/>
              <a:gd name="connsiteY18" fmla="*/ 935388 h 6851511"/>
              <a:gd name="connsiteX19" fmla="*/ 5590211 w 5631734"/>
              <a:gd name="connsiteY19" fmla="*/ 508466 h 6851511"/>
              <a:gd name="connsiteX20" fmla="*/ 5626544 w 5631734"/>
              <a:gd name="connsiteY20" fmla="*/ 174325 h 6851511"/>
              <a:gd name="connsiteX21" fmla="*/ 5462394 w 5631734"/>
              <a:gd name="connsiteY21" fmla="*/ 8877 h 6851511"/>
              <a:gd name="connsiteX22" fmla="*/ 5326791 w 5631734"/>
              <a:gd name="connsiteY22" fmla="*/ 8877 h 6851511"/>
              <a:gd name="connsiteX23" fmla="*/ 5084782 w 5631734"/>
              <a:gd name="connsiteY23" fmla="*/ 139938 h 6851511"/>
              <a:gd name="connsiteX24" fmla="*/ 4892732 w 5631734"/>
              <a:gd name="connsiteY24" fmla="*/ 366375 h 6851511"/>
              <a:gd name="connsiteX25" fmla="*/ 4524204 w 5631734"/>
              <a:gd name="connsiteY25" fmla="*/ 855583 h 6851511"/>
              <a:gd name="connsiteX26" fmla="*/ 4511228 w 5631734"/>
              <a:gd name="connsiteY26" fmla="*/ 881536 h 6851511"/>
              <a:gd name="connsiteX27" fmla="*/ 4474245 w 5631734"/>
              <a:gd name="connsiteY27" fmla="*/ 817952 h 6851511"/>
              <a:gd name="connsiteX28" fmla="*/ 4432072 w 5631734"/>
              <a:gd name="connsiteY28" fmla="*/ 813410 h 6851511"/>
              <a:gd name="connsiteX29" fmla="*/ 4397035 w 5631734"/>
              <a:gd name="connsiteY29" fmla="*/ 860125 h 6851511"/>
              <a:gd name="connsiteX30" fmla="*/ 4235480 w 5631734"/>
              <a:gd name="connsiteY30" fmla="*/ 1154040 h 6851511"/>
              <a:gd name="connsiteX31" fmla="*/ 4186170 w 5631734"/>
              <a:gd name="connsiteY31" fmla="*/ 1218272 h 6851511"/>
              <a:gd name="connsiteX32" fmla="*/ 4182926 w 5631734"/>
              <a:gd name="connsiteY32" fmla="*/ 1209838 h 6851511"/>
              <a:gd name="connsiteX33" fmla="*/ 4195902 w 5631734"/>
              <a:gd name="connsiteY33" fmla="*/ 1174802 h 6851511"/>
              <a:gd name="connsiteX34" fmla="*/ 4276356 w 5631734"/>
              <a:gd name="connsiteY34" fmla="*/ 773184 h 6851511"/>
              <a:gd name="connsiteX35" fmla="*/ 4228343 w 5631734"/>
              <a:gd name="connsiteY35" fmla="*/ 433203 h 6851511"/>
              <a:gd name="connsiteX36" fmla="*/ 4184872 w 5631734"/>
              <a:gd name="connsiteY36" fmla="*/ 319011 h 6851511"/>
              <a:gd name="connsiteX37" fmla="*/ 4120639 w 5631734"/>
              <a:gd name="connsiteY37" fmla="*/ 320958 h 6851511"/>
              <a:gd name="connsiteX38" fmla="*/ 4084306 w 5631734"/>
              <a:gd name="connsiteY38" fmla="*/ 398816 h 6851511"/>
              <a:gd name="connsiteX39" fmla="*/ 3762492 w 5631734"/>
              <a:gd name="connsiteY39" fmla="*/ 1110569 h 6851511"/>
              <a:gd name="connsiteX40" fmla="*/ 3247980 w 5631734"/>
              <a:gd name="connsiteY40" fmla="*/ 1857358 h 6851511"/>
              <a:gd name="connsiteX41" fmla="*/ 2899565 w 5631734"/>
              <a:gd name="connsiteY41" fmla="*/ 2241457 h 6851511"/>
              <a:gd name="connsiteX42" fmla="*/ 2520656 w 5631734"/>
              <a:gd name="connsiteY42" fmla="*/ 2833828 h 6851511"/>
              <a:gd name="connsiteX43" fmla="*/ 2344826 w 5631734"/>
              <a:gd name="connsiteY43" fmla="*/ 3354828 h 6851511"/>
              <a:gd name="connsiteX44" fmla="*/ 2321469 w 5631734"/>
              <a:gd name="connsiteY44" fmla="*/ 3423603 h 6851511"/>
              <a:gd name="connsiteX45" fmla="*/ 2300707 w 5631734"/>
              <a:gd name="connsiteY45" fmla="*/ 3387918 h 6851511"/>
              <a:gd name="connsiteX46" fmla="*/ 2120335 w 5631734"/>
              <a:gd name="connsiteY46" fmla="*/ 3095950 h 6851511"/>
              <a:gd name="connsiteX47" fmla="*/ 1649294 w 5631734"/>
              <a:gd name="connsiteY47" fmla="*/ 2934395 h 6851511"/>
              <a:gd name="connsiteX48" fmla="*/ 1277521 w 5631734"/>
              <a:gd name="connsiteY48" fmla="*/ 3241285 h 6851511"/>
              <a:gd name="connsiteX49" fmla="*/ 1099097 w 5631734"/>
              <a:gd name="connsiteY49" fmla="*/ 3446960 h 6851511"/>
              <a:gd name="connsiteX50" fmla="*/ 820754 w 5631734"/>
              <a:gd name="connsiteY50" fmla="*/ 3034961 h 6851511"/>
              <a:gd name="connsiteX51" fmla="*/ 1005018 w 5631734"/>
              <a:gd name="connsiteY51" fmla="*/ 3086867 h 6851511"/>
              <a:gd name="connsiteX52" fmla="*/ 1189282 w 5631734"/>
              <a:gd name="connsiteY52" fmla="*/ 2977216 h 6851511"/>
              <a:gd name="connsiteX53" fmla="*/ 1393660 w 5631734"/>
              <a:gd name="connsiteY53" fmla="*/ 2648266 h 6851511"/>
              <a:gd name="connsiteX54" fmla="*/ 1399499 w 5631734"/>
              <a:gd name="connsiteY54" fmla="*/ 2626206 h 6851511"/>
              <a:gd name="connsiteX55" fmla="*/ 1285956 w 5631734"/>
              <a:gd name="connsiteY55" fmla="*/ 2686546 h 6851511"/>
              <a:gd name="connsiteX56" fmla="*/ 1053680 w 5631734"/>
              <a:gd name="connsiteY56" fmla="*/ 2765053 h 6851511"/>
              <a:gd name="connsiteX57" fmla="*/ 811022 w 5631734"/>
              <a:gd name="connsiteY57" fmla="*/ 2870162 h 6851511"/>
              <a:gd name="connsiteX58" fmla="*/ 581340 w 5631734"/>
              <a:gd name="connsiteY58" fmla="*/ 2543158 h 6851511"/>
              <a:gd name="connsiteX59" fmla="*/ 735110 w 5631734"/>
              <a:gd name="connsiteY59" fmla="*/ 2390037 h 6851511"/>
              <a:gd name="connsiteX60" fmla="*/ 768849 w 5631734"/>
              <a:gd name="connsiteY60" fmla="*/ 2130510 h 6851511"/>
              <a:gd name="connsiteX61" fmla="*/ 764956 w 5631734"/>
              <a:gd name="connsiteY61" fmla="*/ 2109099 h 6851511"/>
              <a:gd name="connsiteX62" fmla="*/ 756521 w 5631734"/>
              <a:gd name="connsiteY62" fmla="*/ 2116885 h 6851511"/>
              <a:gd name="connsiteX63" fmla="*/ 537221 w 5631734"/>
              <a:gd name="connsiteY63" fmla="*/ 2330346 h 6851511"/>
              <a:gd name="connsiteX64" fmla="*/ 481422 w 5631734"/>
              <a:gd name="connsiteY64" fmla="*/ 2415341 h 6851511"/>
              <a:gd name="connsiteX65" fmla="*/ 480774 w 5631734"/>
              <a:gd name="connsiteY65" fmla="*/ 2482169 h 6851511"/>
              <a:gd name="connsiteX66" fmla="*/ 254336 w 5631734"/>
              <a:gd name="connsiteY66" fmla="*/ 2312179 h 6851511"/>
              <a:gd name="connsiteX67" fmla="*/ 338683 w 5631734"/>
              <a:gd name="connsiteY67" fmla="*/ 2253785 h 6851511"/>
              <a:gd name="connsiteX68" fmla="*/ 349713 w 5631734"/>
              <a:gd name="connsiteY68" fmla="*/ 2159706 h 6851511"/>
              <a:gd name="connsiteX69" fmla="*/ 315325 w 5631734"/>
              <a:gd name="connsiteY69" fmla="*/ 2020860 h 6851511"/>
              <a:gd name="connsiteX70" fmla="*/ 302998 w 5631734"/>
              <a:gd name="connsiteY70" fmla="*/ 2053949 h 6851511"/>
              <a:gd name="connsiteX71" fmla="*/ 256283 w 5631734"/>
              <a:gd name="connsiteY71" fmla="*/ 2149974 h 6851511"/>
              <a:gd name="connsiteX72" fmla="*/ 196592 w 5631734"/>
              <a:gd name="connsiteY72" fmla="*/ 2244702 h 6851511"/>
              <a:gd name="connsiteX73" fmla="*/ 121978 w 5631734"/>
              <a:gd name="connsiteY73" fmla="*/ 2077956 h 6851511"/>
              <a:gd name="connsiteX74" fmla="*/ 230330 w 5631734"/>
              <a:gd name="connsiteY74" fmla="*/ 2330346 h 6851511"/>
              <a:gd name="connsiteX75" fmla="*/ 0 w 5631734"/>
              <a:gd name="connsiteY75" fmla="*/ 2388739 h 6851511"/>
              <a:gd name="connsiteX76" fmla="*/ 136252 w 5631734"/>
              <a:gd name="connsiteY76" fmla="*/ 2457514 h 6851511"/>
              <a:gd name="connsiteX77" fmla="*/ 242009 w 5631734"/>
              <a:gd name="connsiteY77" fmla="*/ 2454918 h 6851511"/>
              <a:gd name="connsiteX78" fmla="*/ 290021 w 5631734"/>
              <a:gd name="connsiteY78" fmla="*/ 2395876 h 6851511"/>
              <a:gd name="connsiteX79" fmla="*/ 559929 w 5631734"/>
              <a:gd name="connsiteY79" fmla="*/ 2583384 h 6851511"/>
              <a:gd name="connsiteX80" fmla="*/ 463256 w 5631734"/>
              <a:gd name="connsiteY80" fmla="*/ 2632046 h 6851511"/>
              <a:gd name="connsiteX81" fmla="*/ 225140 w 5631734"/>
              <a:gd name="connsiteY81" fmla="*/ 2752077 h 6851511"/>
              <a:gd name="connsiteX82" fmla="*/ 193348 w 5631734"/>
              <a:gd name="connsiteY82" fmla="*/ 2763756 h 6851511"/>
              <a:gd name="connsiteX83" fmla="*/ 484018 w 5631734"/>
              <a:gd name="connsiteY83" fmla="*/ 2826042 h 6851511"/>
              <a:gd name="connsiteX84" fmla="*/ 611186 w 5631734"/>
              <a:gd name="connsiteY84" fmla="*/ 2787113 h 6851511"/>
              <a:gd name="connsiteX85" fmla="*/ 671526 w 5631734"/>
              <a:gd name="connsiteY85" fmla="*/ 2688493 h 6851511"/>
              <a:gd name="connsiteX86" fmla="*/ 674770 w 5631734"/>
              <a:gd name="connsiteY86" fmla="*/ 2673570 h 6851511"/>
              <a:gd name="connsiteX87" fmla="*/ 758468 w 5631734"/>
              <a:gd name="connsiteY87" fmla="*/ 2838370 h 6851511"/>
              <a:gd name="connsiteX88" fmla="*/ 775986 w 5631734"/>
              <a:gd name="connsiteY88" fmla="*/ 3099194 h 6851511"/>
              <a:gd name="connsiteX89" fmla="*/ 549548 w 5631734"/>
              <a:gd name="connsiteY89" fmla="*/ 3066753 h 6851511"/>
              <a:gd name="connsiteX90" fmla="*/ 188806 w 5631734"/>
              <a:gd name="connsiteY90" fmla="*/ 3097896 h 6851511"/>
              <a:gd name="connsiteX91" fmla="*/ 120680 w 5631734"/>
              <a:gd name="connsiteY91" fmla="*/ 3092706 h 6851511"/>
              <a:gd name="connsiteX92" fmla="*/ 135603 w 5631734"/>
              <a:gd name="connsiteY92" fmla="*/ 3109575 h 6851511"/>
              <a:gd name="connsiteX93" fmla="*/ 434059 w 5631734"/>
              <a:gd name="connsiteY93" fmla="*/ 3321738 h 6851511"/>
              <a:gd name="connsiteX94" fmla="*/ 661145 w 5631734"/>
              <a:gd name="connsiteY94" fmla="*/ 3358721 h 6851511"/>
              <a:gd name="connsiteX95" fmla="*/ 814915 w 5631734"/>
              <a:gd name="connsiteY95" fmla="*/ 3239339 h 6851511"/>
              <a:gd name="connsiteX96" fmla="*/ 822052 w 5631734"/>
              <a:gd name="connsiteY96" fmla="*/ 3236743 h 6851511"/>
              <a:gd name="connsiteX97" fmla="*/ 1043298 w 5631734"/>
              <a:gd name="connsiteY97" fmla="*/ 3498217 h 6851511"/>
              <a:gd name="connsiteX98" fmla="*/ 901856 w 5631734"/>
              <a:gd name="connsiteY98" fmla="*/ 3637064 h 6851511"/>
              <a:gd name="connsiteX99" fmla="*/ 959601 w 5631734"/>
              <a:gd name="connsiteY99" fmla="*/ 3637064 h 6851511"/>
              <a:gd name="connsiteX100" fmla="*/ 1112722 w 5631734"/>
              <a:gd name="connsiteY100" fmla="*/ 3596837 h 6851511"/>
              <a:gd name="connsiteX101" fmla="*/ 1152949 w 5631734"/>
              <a:gd name="connsiteY101" fmla="*/ 3607218 h 6851511"/>
              <a:gd name="connsiteX102" fmla="*/ 1255462 w 5631734"/>
              <a:gd name="connsiteY102" fmla="*/ 3960175 h 6851511"/>
              <a:gd name="connsiteX103" fmla="*/ 1193824 w 5631734"/>
              <a:gd name="connsiteY103" fmla="*/ 4130814 h 6851511"/>
              <a:gd name="connsiteX104" fmla="*/ 1224318 w 5631734"/>
              <a:gd name="connsiteY104" fmla="*/ 4189856 h 6851511"/>
              <a:gd name="connsiteX105" fmla="*/ 1318397 w 5631734"/>
              <a:gd name="connsiteY105" fmla="*/ 4178178 h 6851511"/>
              <a:gd name="connsiteX106" fmla="*/ 1361868 w 5631734"/>
              <a:gd name="connsiteY106" fmla="*/ 4116540 h 6851511"/>
              <a:gd name="connsiteX107" fmla="*/ 1363814 w 5631734"/>
              <a:gd name="connsiteY107" fmla="*/ 4003646 h 6851511"/>
              <a:gd name="connsiteX108" fmla="*/ 1228211 w 5631734"/>
              <a:gd name="connsiteY108" fmla="*/ 3576724 h 6851511"/>
              <a:gd name="connsiteX109" fmla="*/ 1221074 w 5631734"/>
              <a:gd name="connsiteY109" fmla="*/ 3563747 h 6851511"/>
              <a:gd name="connsiteX110" fmla="*/ 1290498 w 5631734"/>
              <a:gd name="connsiteY110" fmla="*/ 3539741 h 6851511"/>
              <a:gd name="connsiteX111" fmla="*/ 1334617 w 5631734"/>
              <a:gd name="connsiteY111" fmla="*/ 3546229 h 6851511"/>
              <a:gd name="connsiteX112" fmla="*/ 1471518 w 5631734"/>
              <a:gd name="connsiteY112" fmla="*/ 3663016 h 6851511"/>
              <a:gd name="connsiteX113" fmla="*/ 1605823 w 5631734"/>
              <a:gd name="connsiteY113" fmla="*/ 3930978 h 6851511"/>
              <a:gd name="connsiteX114" fmla="*/ 1625288 w 5631734"/>
              <a:gd name="connsiteY114" fmla="*/ 4087992 h 6851511"/>
              <a:gd name="connsiteX115" fmla="*/ 1930232 w 5631734"/>
              <a:gd name="connsiteY115" fmla="*/ 4699178 h 6851511"/>
              <a:gd name="connsiteX116" fmla="*/ 2213765 w 5631734"/>
              <a:gd name="connsiteY116" fmla="*/ 4915883 h 6851511"/>
              <a:gd name="connsiteX117" fmla="*/ 2865827 w 5631734"/>
              <a:gd name="connsiteY117" fmla="*/ 5173463 h 6851511"/>
              <a:gd name="connsiteX118" fmla="*/ 3116919 w 5631734"/>
              <a:gd name="connsiteY118" fmla="*/ 5218232 h 6851511"/>
              <a:gd name="connsiteX119" fmla="*/ 3646354 w 5631734"/>
              <a:gd name="connsiteY119" fmla="*/ 5621797 h 6851511"/>
              <a:gd name="connsiteX120" fmla="*/ 3975304 w 5631734"/>
              <a:gd name="connsiteY120" fmla="*/ 6414002 h 6851511"/>
              <a:gd name="connsiteX121" fmla="*/ 4061597 w 5631734"/>
              <a:gd name="connsiteY121" fmla="*/ 6785126 h 6851511"/>
              <a:gd name="connsiteX122" fmla="*/ 4167354 w 5631734"/>
              <a:gd name="connsiteY122" fmla="*/ 6849359 h 6851511"/>
              <a:gd name="connsiteX123" fmla="*/ 4356809 w 5631734"/>
              <a:gd name="connsiteY123" fmla="*/ 6777340 h 6851511"/>
              <a:gd name="connsiteX124" fmla="*/ 4505388 w 5631734"/>
              <a:gd name="connsiteY124" fmla="*/ 6573611 h 6851511"/>
              <a:gd name="connsiteX125" fmla="*/ 4840178 w 5631734"/>
              <a:gd name="connsiteY125" fmla="*/ 6430223 h 685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5631734" h="6851511">
                <a:moveTo>
                  <a:pt x="4840178" y="6430223"/>
                </a:moveTo>
                <a:cubicBezTo>
                  <a:pt x="4934257" y="6345877"/>
                  <a:pt x="4897923" y="6249852"/>
                  <a:pt x="4986162" y="6122035"/>
                </a:cubicBezTo>
                <a:cubicBezTo>
                  <a:pt x="5010817" y="6086998"/>
                  <a:pt x="5156152" y="6024712"/>
                  <a:pt x="5180807" y="5985783"/>
                </a:cubicBezTo>
                <a:cubicBezTo>
                  <a:pt x="5221683" y="5921550"/>
                  <a:pt x="5173670" y="5858615"/>
                  <a:pt x="5204164" y="5789191"/>
                </a:cubicBezTo>
                <a:cubicBezTo>
                  <a:pt x="5221034" y="5751560"/>
                  <a:pt x="5297594" y="5719768"/>
                  <a:pt x="5300838" y="5677595"/>
                </a:cubicBezTo>
                <a:cubicBezTo>
                  <a:pt x="5303433" y="5639314"/>
                  <a:pt x="5198974" y="5618552"/>
                  <a:pt x="5161991" y="5607522"/>
                </a:cubicBezTo>
                <a:cubicBezTo>
                  <a:pt x="5137336" y="5600385"/>
                  <a:pt x="5112032" y="5593897"/>
                  <a:pt x="5086080" y="5589356"/>
                </a:cubicBezTo>
                <a:cubicBezTo>
                  <a:pt x="4813576" y="5535503"/>
                  <a:pt x="4561835" y="5438181"/>
                  <a:pt x="4345130" y="5255863"/>
                </a:cubicBezTo>
                <a:cubicBezTo>
                  <a:pt x="4210825" y="5142320"/>
                  <a:pt x="4072627" y="5034617"/>
                  <a:pt x="3964923" y="4893823"/>
                </a:cubicBezTo>
                <a:cubicBezTo>
                  <a:pt x="3839052" y="4729673"/>
                  <a:pt x="3711884" y="4566171"/>
                  <a:pt x="3585365" y="4402668"/>
                </a:cubicBezTo>
                <a:cubicBezTo>
                  <a:pt x="3583419" y="4400073"/>
                  <a:pt x="3582121" y="4396829"/>
                  <a:pt x="3579525" y="4392288"/>
                </a:cubicBezTo>
                <a:cubicBezTo>
                  <a:pt x="3672955" y="4407210"/>
                  <a:pt x="4462566" y="4131463"/>
                  <a:pt x="4496953" y="3779155"/>
                </a:cubicBezTo>
                <a:cubicBezTo>
                  <a:pt x="4840827" y="3704541"/>
                  <a:pt x="4875214" y="3478104"/>
                  <a:pt x="4805790" y="3278268"/>
                </a:cubicBezTo>
                <a:cubicBezTo>
                  <a:pt x="4882351" y="3180945"/>
                  <a:pt x="5044556" y="3167969"/>
                  <a:pt x="5099705" y="3036259"/>
                </a:cubicBezTo>
                <a:cubicBezTo>
                  <a:pt x="5180807" y="2840316"/>
                  <a:pt x="5084782" y="2778678"/>
                  <a:pt x="5094514" y="2697576"/>
                </a:cubicBezTo>
                <a:cubicBezTo>
                  <a:pt x="5100354" y="2651510"/>
                  <a:pt x="5325493" y="2405608"/>
                  <a:pt x="5358583" y="2316720"/>
                </a:cubicBezTo>
                <a:cubicBezTo>
                  <a:pt x="5438387" y="2041622"/>
                  <a:pt x="5259963" y="1988419"/>
                  <a:pt x="5298892" y="1774309"/>
                </a:cubicBezTo>
                <a:cubicBezTo>
                  <a:pt x="5324196" y="1628974"/>
                  <a:pt x="5524031" y="1527758"/>
                  <a:pt x="5546091" y="1294184"/>
                </a:cubicBezTo>
                <a:cubicBezTo>
                  <a:pt x="5518841" y="993133"/>
                  <a:pt x="5358583" y="1042443"/>
                  <a:pt x="5355339" y="935388"/>
                </a:cubicBezTo>
                <a:cubicBezTo>
                  <a:pt x="5355339" y="915275"/>
                  <a:pt x="5537657" y="633688"/>
                  <a:pt x="5590211" y="508466"/>
                </a:cubicBezTo>
                <a:cubicBezTo>
                  <a:pt x="5631735" y="409846"/>
                  <a:pt x="5642765" y="282678"/>
                  <a:pt x="5626544" y="174325"/>
                </a:cubicBezTo>
                <a:cubicBezTo>
                  <a:pt x="5612271" y="83491"/>
                  <a:pt x="5548686" y="39371"/>
                  <a:pt x="5462394" y="8877"/>
                </a:cubicBezTo>
                <a:cubicBezTo>
                  <a:pt x="5442929" y="2389"/>
                  <a:pt x="5389726" y="-7344"/>
                  <a:pt x="5326791" y="8877"/>
                </a:cubicBezTo>
                <a:cubicBezTo>
                  <a:pt x="5272939" y="15365"/>
                  <a:pt x="5141229" y="57538"/>
                  <a:pt x="5084782" y="139938"/>
                </a:cubicBezTo>
                <a:cubicBezTo>
                  <a:pt x="5017954" y="220391"/>
                  <a:pt x="4950477" y="282678"/>
                  <a:pt x="4892732" y="366375"/>
                </a:cubicBezTo>
                <a:cubicBezTo>
                  <a:pt x="4776594" y="534419"/>
                  <a:pt x="4658509" y="701165"/>
                  <a:pt x="4524204" y="855583"/>
                </a:cubicBezTo>
                <a:cubicBezTo>
                  <a:pt x="4518364" y="862720"/>
                  <a:pt x="4515120" y="872453"/>
                  <a:pt x="4511228" y="881536"/>
                </a:cubicBezTo>
                <a:cubicBezTo>
                  <a:pt x="4493061" y="854286"/>
                  <a:pt x="4485275" y="834821"/>
                  <a:pt x="4474245" y="817952"/>
                </a:cubicBezTo>
                <a:cubicBezTo>
                  <a:pt x="4463215" y="800434"/>
                  <a:pt x="4446994" y="797190"/>
                  <a:pt x="4432072" y="813410"/>
                </a:cubicBezTo>
                <a:cubicBezTo>
                  <a:pt x="4419095" y="827684"/>
                  <a:pt x="4406119" y="843256"/>
                  <a:pt x="4397035" y="860125"/>
                </a:cubicBezTo>
                <a:cubicBezTo>
                  <a:pt x="4342535" y="958097"/>
                  <a:pt x="4289981" y="1056717"/>
                  <a:pt x="4235480" y="1154040"/>
                </a:cubicBezTo>
                <a:cubicBezTo>
                  <a:pt x="4223152" y="1176099"/>
                  <a:pt x="4204337" y="1195564"/>
                  <a:pt x="4186170" y="1218272"/>
                </a:cubicBezTo>
                <a:cubicBezTo>
                  <a:pt x="4183575" y="1211784"/>
                  <a:pt x="4182926" y="1210487"/>
                  <a:pt x="4182926" y="1209838"/>
                </a:cubicBezTo>
                <a:cubicBezTo>
                  <a:pt x="4187467" y="1198159"/>
                  <a:pt x="4191361" y="1186480"/>
                  <a:pt x="4195902" y="1174802"/>
                </a:cubicBezTo>
                <a:cubicBezTo>
                  <a:pt x="4247807" y="1045687"/>
                  <a:pt x="4289332" y="913328"/>
                  <a:pt x="4276356" y="773184"/>
                </a:cubicBezTo>
                <a:cubicBezTo>
                  <a:pt x="4265975" y="659641"/>
                  <a:pt x="4247807" y="546098"/>
                  <a:pt x="4228343" y="433203"/>
                </a:cubicBezTo>
                <a:cubicBezTo>
                  <a:pt x="4221206" y="393625"/>
                  <a:pt x="4203688" y="354696"/>
                  <a:pt x="4184872" y="319011"/>
                </a:cubicBezTo>
                <a:cubicBezTo>
                  <a:pt x="4166705" y="284624"/>
                  <a:pt x="4139455" y="286571"/>
                  <a:pt x="4120639" y="320958"/>
                </a:cubicBezTo>
                <a:cubicBezTo>
                  <a:pt x="4107014" y="346262"/>
                  <a:pt x="4095984" y="372863"/>
                  <a:pt x="4084306" y="398816"/>
                </a:cubicBezTo>
                <a:cubicBezTo>
                  <a:pt x="3977251" y="636283"/>
                  <a:pt x="3875386" y="876346"/>
                  <a:pt x="3762492" y="1110569"/>
                </a:cubicBezTo>
                <a:cubicBezTo>
                  <a:pt x="3629484" y="1385018"/>
                  <a:pt x="3460143" y="1636111"/>
                  <a:pt x="3247980" y="1857358"/>
                </a:cubicBezTo>
                <a:cubicBezTo>
                  <a:pt x="3128598" y="1981930"/>
                  <a:pt x="3013108" y="2111045"/>
                  <a:pt x="2899565" y="2241457"/>
                </a:cubicBezTo>
                <a:cubicBezTo>
                  <a:pt x="2743849" y="2419882"/>
                  <a:pt x="2612139" y="2614528"/>
                  <a:pt x="2520656" y="2833828"/>
                </a:cubicBezTo>
                <a:cubicBezTo>
                  <a:pt x="2449935" y="3003169"/>
                  <a:pt x="2396083" y="3178999"/>
                  <a:pt x="2344826" y="3354828"/>
                </a:cubicBezTo>
                <a:cubicBezTo>
                  <a:pt x="2338987" y="3375590"/>
                  <a:pt x="2330552" y="3396353"/>
                  <a:pt x="2321469" y="3423603"/>
                </a:cubicBezTo>
                <a:cubicBezTo>
                  <a:pt x="2312385" y="3407382"/>
                  <a:pt x="2306546" y="3397650"/>
                  <a:pt x="2300707" y="3387918"/>
                </a:cubicBezTo>
                <a:cubicBezTo>
                  <a:pt x="2241015" y="3289946"/>
                  <a:pt x="2187164" y="3188082"/>
                  <a:pt x="2120335" y="3095950"/>
                </a:cubicBezTo>
                <a:cubicBezTo>
                  <a:pt x="2002250" y="2933097"/>
                  <a:pt x="1843290" y="2879894"/>
                  <a:pt x="1649294" y="2934395"/>
                </a:cubicBezTo>
                <a:cubicBezTo>
                  <a:pt x="1481250" y="2981109"/>
                  <a:pt x="1353433" y="3084920"/>
                  <a:pt x="1277521" y="3241285"/>
                </a:cubicBezTo>
                <a:cubicBezTo>
                  <a:pt x="1234700" y="3328876"/>
                  <a:pt x="1162032" y="3382079"/>
                  <a:pt x="1099097" y="3446960"/>
                </a:cubicBezTo>
                <a:cubicBezTo>
                  <a:pt x="918077" y="3339905"/>
                  <a:pt x="818808" y="3150451"/>
                  <a:pt x="820754" y="3034961"/>
                </a:cubicBezTo>
                <a:cubicBezTo>
                  <a:pt x="870064" y="3099843"/>
                  <a:pt x="934297" y="3105682"/>
                  <a:pt x="1005018" y="3086867"/>
                </a:cubicBezTo>
                <a:cubicBezTo>
                  <a:pt x="1076388" y="3068051"/>
                  <a:pt x="1138675" y="3031717"/>
                  <a:pt x="1189282" y="2977216"/>
                </a:cubicBezTo>
                <a:cubicBezTo>
                  <a:pt x="1278170" y="2880543"/>
                  <a:pt x="1345647" y="2770244"/>
                  <a:pt x="1393660" y="2648266"/>
                </a:cubicBezTo>
                <a:cubicBezTo>
                  <a:pt x="1396255" y="2642427"/>
                  <a:pt x="1396904" y="2635939"/>
                  <a:pt x="1399499" y="2626206"/>
                </a:cubicBezTo>
                <a:cubicBezTo>
                  <a:pt x="1358624" y="2647617"/>
                  <a:pt x="1322290" y="2667082"/>
                  <a:pt x="1285956" y="2686546"/>
                </a:cubicBezTo>
                <a:cubicBezTo>
                  <a:pt x="1212640" y="2724826"/>
                  <a:pt x="1138026" y="2759863"/>
                  <a:pt x="1053680" y="2765053"/>
                </a:cubicBezTo>
                <a:cubicBezTo>
                  <a:pt x="960899" y="2770893"/>
                  <a:pt x="875903" y="2792952"/>
                  <a:pt x="811022" y="2870162"/>
                </a:cubicBezTo>
                <a:cubicBezTo>
                  <a:pt x="797397" y="2717689"/>
                  <a:pt x="704616" y="2621016"/>
                  <a:pt x="581340" y="2543158"/>
                </a:cubicBezTo>
                <a:cubicBezTo>
                  <a:pt x="662443" y="2516556"/>
                  <a:pt x="709806" y="2462704"/>
                  <a:pt x="735110" y="2390037"/>
                </a:cubicBezTo>
                <a:cubicBezTo>
                  <a:pt x="764956" y="2306339"/>
                  <a:pt x="774688" y="2219398"/>
                  <a:pt x="768849" y="2130510"/>
                </a:cubicBezTo>
                <a:cubicBezTo>
                  <a:pt x="768200" y="2124022"/>
                  <a:pt x="766253" y="2118182"/>
                  <a:pt x="764956" y="2109099"/>
                </a:cubicBezTo>
                <a:cubicBezTo>
                  <a:pt x="760414" y="2112992"/>
                  <a:pt x="757819" y="2114289"/>
                  <a:pt x="756521" y="2116885"/>
                </a:cubicBezTo>
                <a:cubicBezTo>
                  <a:pt x="699425" y="2204475"/>
                  <a:pt x="627406" y="2276494"/>
                  <a:pt x="537221" y="2330346"/>
                </a:cubicBezTo>
                <a:cubicBezTo>
                  <a:pt x="505429" y="2349161"/>
                  <a:pt x="487911" y="2380304"/>
                  <a:pt x="481422" y="2415341"/>
                </a:cubicBezTo>
                <a:cubicBezTo>
                  <a:pt x="477530" y="2436752"/>
                  <a:pt x="480774" y="2458811"/>
                  <a:pt x="480774" y="2482169"/>
                </a:cubicBezTo>
                <a:cubicBezTo>
                  <a:pt x="402916" y="2434805"/>
                  <a:pt x="325058" y="2384197"/>
                  <a:pt x="254336" y="2312179"/>
                </a:cubicBezTo>
                <a:cubicBezTo>
                  <a:pt x="302998" y="2314125"/>
                  <a:pt x="320516" y="2284928"/>
                  <a:pt x="338683" y="2253785"/>
                </a:cubicBezTo>
                <a:cubicBezTo>
                  <a:pt x="356201" y="2223291"/>
                  <a:pt x="350361" y="2190850"/>
                  <a:pt x="349713" y="2159706"/>
                </a:cubicBezTo>
                <a:cubicBezTo>
                  <a:pt x="349064" y="2112992"/>
                  <a:pt x="337385" y="2068872"/>
                  <a:pt x="315325" y="2020860"/>
                </a:cubicBezTo>
                <a:cubicBezTo>
                  <a:pt x="310135" y="2035782"/>
                  <a:pt x="306891" y="2044866"/>
                  <a:pt x="302998" y="2053949"/>
                </a:cubicBezTo>
                <a:cubicBezTo>
                  <a:pt x="288075" y="2086390"/>
                  <a:pt x="273801" y="2118831"/>
                  <a:pt x="256283" y="2149974"/>
                </a:cubicBezTo>
                <a:cubicBezTo>
                  <a:pt x="238116" y="2182415"/>
                  <a:pt x="216705" y="2213558"/>
                  <a:pt x="196592" y="2244702"/>
                </a:cubicBezTo>
                <a:cubicBezTo>
                  <a:pt x="158960" y="2198636"/>
                  <a:pt x="141442" y="2137647"/>
                  <a:pt x="121978" y="2077956"/>
                </a:cubicBezTo>
                <a:cubicBezTo>
                  <a:pt x="123275" y="2175278"/>
                  <a:pt x="175181" y="2251839"/>
                  <a:pt x="230330" y="2330346"/>
                </a:cubicBezTo>
                <a:cubicBezTo>
                  <a:pt x="150526" y="2350459"/>
                  <a:pt x="75263" y="2369923"/>
                  <a:pt x="0" y="2388739"/>
                </a:cubicBezTo>
                <a:cubicBezTo>
                  <a:pt x="39578" y="2418585"/>
                  <a:pt x="84995" y="2443889"/>
                  <a:pt x="136252" y="2457514"/>
                </a:cubicBezTo>
                <a:cubicBezTo>
                  <a:pt x="171937" y="2467246"/>
                  <a:pt x="206973" y="2467895"/>
                  <a:pt x="242009" y="2454918"/>
                </a:cubicBezTo>
                <a:cubicBezTo>
                  <a:pt x="269908" y="2444537"/>
                  <a:pt x="287426" y="2424424"/>
                  <a:pt x="290021" y="2395876"/>
                </a:cubicBezTo>
                <a:cubicBezTo>
                  <a:pt x="382802" y="2460109"/>
                  <a:pt x="472988" y="2523044"/>
                  <a:pt x="559929" y="2583384"/>
                </a:cubicBezTo>
                <a:cubicBezTo>
                  <a:pt x="527489" y="2598956"/>
                  <a:pt x="490506" y="2609337"/>
                  <a:pt x="463256" y="2632046"/>
                </a:cubicBezTo>
                <a:cubicBezTo>
                  <a:pt x="392535" y="2691088"/>
                  <a:pt x="312081" y="2727422"/>
                  <a:pt x="225140" y="2752077"/>
                </a:cubicBezTo>
                <a:cubicBezTo>
                  <a:pt x="216056" y="2754672"/>
                  <a:pt x="207622" y="2758565"/>
                  <a:pt x="193348" y="2763756"/>
                </a:cubicBezTo>
                <a:cubicBezTo>
                  <a:pt x="290670" y="2805280"/>
                  <a:pt x="384749" y="2829286"/>
                  <a:pt x="484018" y="2826042"/>
                </a:cubicBezTo>
                <a:cubicBezTo>
                  <a:pt x="529435" y="2824744"/>
                  <a:pt x="572257" y="2812417"/>
                  <a:pt x="611186" y="2787113"/>
                </a:cubicBezTo>
                <a:cubicBezTo>
                  <a:pt x="646871" y="2763756"/>
                  <a:pt x="670228" y="2732612"/>
                  <a:pt x="671526" y="2688493"/>
                </a:cubicBezTo>
                <a:cubicBezTo>
                  <a:pt x="671526" y="2684600"/>
                  <a:pt x="672824" y="2681356"/>
                  <a:pt x="674770" y="2673570"/>
                </a:cubicBezTo>
                <a:cubicBezTo>
                  <a:pt x="716943" y="2724826"/>
                  <a:pt x="751331" y="2776732"/>
                  <a:pt x="758468" y="2838370"/>
                </a:cubicBezTo>
                <a:cubicBezTo>
                  <a:pt x="768849" y="2922716"/>
                  <a:pt x="770146" y="3008360"/>
                  <a:pt x="775986" y="3099194"/>
                </a:cubicBezTo>
                <a:cubicBezTo>
                  <a:pt x="702669" y="3045342"/>
                  <a:pt x="626109" y="3038854"/>
                  <a:pt x="549548" y="3066753"/>
                </a:cubicBezTo>
                <a:cubicBezTo>
                  <a:pt x="431464" y="3108926"/>
                  <a:pt x="310784" y="3110224"/>
                  <a:pt x="188806" y="3097896"/>
                </a:cubicBezTo>
                <a:cubicBezTo>
                  <a:pt x="168044" y="3095950"/>
                  <a:pt x="147282" y="3094652"/>
                  <a:pt x="120680" y="3092706"/>
                </a:cubicBezTo>
                <a:cubicBezTo>
                  <a:pt x="128466" y="3101789"/>
                  <a:pt x="131710" y="3105682"/>
                  <a:pt x="135603" y="3109575"/>
                </a:cubicBezTo>
                <a:cubicBezTo>
                  <a:pt x="223193" y="3197166"/>
                  <a:pt x="321813" y="3267887"/>
                  <a:pt x="434059" y="3321738"/>
                </a:cubicBezTo>
                <a:cubicBezTo>
                  <a:pt x="506726" y="3356775"/>
                  <a:pt x="581989" y="3369102"/>
                  <a:pt x="661145" y="3358721"/>
                </a:cubicBezTo>
                <a:cubicBezTo>
                  <a:pt x="735759" y="3348989"/>
                  <a:pt x="795450" y="3319792"/>
                  <a:pt x="814915" y="3239339"/>
                </a:cubicBezTo>
                <a:cubicBezTo>
                  <a:pt x="814915" y="3238690"/>
                  <a:pt x="817510" y="3238041"/>
                  <a:pt x="822052" y="3236743"/>
                </a:cubicBezTo>
                <a:cubicBezTo>
                  <a:pt x="868118" y="3345745"/>
                  <a:pt x="949869" y="3426198"/>
                  <a:pt x="1043298" y="3498217"/>
                </a:cubicBezTo>
                <a:cubicBezTo>
                  <a:pt x="995935" y="3546878"/>
                  <a:pt x="938839" y="3581266"/>
                  <a:pt x="901856" y="3637064"/>
                </a:cubicBezTo>
                <a:cubicBezTo>
                  <a:pt x="923267" y="3640308"/>
                  <a:pt x="942083" y="3640957"/>
                  <a:pt x="959601" y="3637064"/>
                </a:cubicBezTo>
                <a:cubicBezTo>
                  <a:pt x="1010857" y="3624736"/>
                  <a:pt x="1062114" y="3611760"/>
                  <a:pt x="1112722" y="3596837"/>
                </a:cubicBezTo>
                <a:cubicBezTo>
                  <a:pt x="1129591" y="3592295"/>
                  <a:pt x="1141270" y="3593593"/>
                  <a:pt x="1152949" y="3607218"/>
                </a:cubicBezTo>
                <a:cubicBezTo>
                  <a:pt x="1239241" y="3709731"/>
                  <a:pt x="1284010" y="3825869"/>
                  <a:pt x="1255462" y="3960175"/>
                </a:cubicBezTo>
                <a:cubicBezTo>
                  <a:pt x="1243134" y="4018568"/>
                  <a:pt x="1215884" y="4074367"/>
                  <a:pt x="1193824" y="4130814"/>
                </a:cubicBezTo>
                <a:cubicBezTo>
                  <a:pt x="1180199" y="4165201"/>
                  <a:pt x="1188634" y="4187261"/>
                  <a:pt x="1224318" y="4189856"/>
                </a:cubicBezTo>
                <a:cubicBezTo>
                  <a:pt x="1255462" y="4191803"/>
                  <a:pt x="1287903" y="4186612"/>
                  <a:pt x="1318397" y="4178178"/>
                </a:cubicBezTo>
                <a:cubicBezTo>
                  <a:pt x="1346296" y="4170392"/>
                  <a:pt x="1361219" y="4147034"/>
                  <a:pt x="1361868" y="4116540"/>
                </a:cubicBezTo>
                <a:cubicBezTo>
                  <a:pt x="1362517" y="4078908"/>
                  <a:pt x="1363165" y="4041277"/>
                  <a:pt x="1363814" y="4003646"/>
                </a:cubicBezTo>
                <a:cubicBezTo>
                  <a:pt x="1365761" y="3845983"/>
                  <a:pt x="1322290" y="3703243"/>
                  <a:pt x="1228211" y="3576724"/>
                </a:cubicBezTo>
                <a:cubicBezTo>
                  <a:pt x="1225616" y="3573480"/>
                  <a:pt x="1224318" y="3569587"/>
                  <a:pt x="1221074" y="3563747"/>
                </a:cubicBezTo>
                <a:cubicBezTo>
                  <a:pt x="1245729" y="3555313"/>
                  <a:pt x="1268438" y="3548825"/>
                  <a:pt x="1290498" y="3539741"/>
                </a:cubicBezTo>
                <a:cubicBezTo>
                  <a:pt x="1307367" y="3533253"/>
                  <a:pt x="1320992" y="3533902"/>
                  <a:pt x="1334617" y="3546229"/>
                </a:cubicBezTo>
                <a:cubicBezTo>
                  <a:pt x="1380035" y="3585158"/>
                  <a:pt x="1428047" y="3621492"/>
                  <a:pt x="1471518" y="3663016"/>
                </a:cubicBezTo>
                <a:cubicBezTo>
                  <a:pt x="1547429" y="3735684"/>
                  <a:pt x="1595442" y="3823923"/>
                  <a:pt x="1605823" y="3930978"/>
                </a:cubicBezTo>
                <a:cubicBezTo>
                  <a:pt x="1611014" y="3983532"/>
                  <a:pt x="1620097" y="4035438"/>
                  <a:pt x="1625288" y="4087992"/>
                </a:cubicBezTo>
                <a:cubicBezTo>
                  <a:pt x="1649943" y="4330001"/>
                  <a:pt x="1754402" y="4532432"/>
                  <a:pt x="1930232" y="4699178"/>
                </a:cubicBezTo>
                <a:cubicBezTo>
                  <a:pt x="2017173" y="4781578"/>
                  <a:pt x="2113847" y="4850352"/>
                  <a:pt x="2213765" y="4915883"/>
                </a:cubicBezTo>
                <a:cubicBezTo>
                  <a:pt x="2412952" y="5047593"/>
                  <a:pt x="2630306" y="5133886"/>
                  <a:pt x="2865827" y="5173463"/>
                </a:cubicBezTo>
                <a:cubicBezTo>
                  <a:pt x="2949524" y="5187738"/>
                  <a:pt x="3034519" y="5196821"/>
                  <a:pt x="3116919" y="5218232"/>
                </a:cubicBezTo>
                <a:cubicBezTo>
                  <a:pt x="3349195" y="5277923"/>
                  <a:pt x="3519835" y="5421312"/>
                  <a:pt x="3646354" y="5621797"/>
                </a:cubicBezTo>
                <a:cubicBezTo>
                  <a:pt x="3801421" y="5867049"/>
                  <a:pt x="3910422" y="6131118"/>
                  <a:pt x="3975304" y="6414002"/>
                </a:cubicBezTo>
                <a:cubicBezTo>
                  <a:pt x="4003852" y="6537926"/>
                  <a:pt x="4031751" y="6661850"/>
                  <a:pt x="4061597" y="6785126"/>
                </a:cubicBezTo>
                <a:cubicBezTo>
                  <a:pt x="4075871" y="6843519"/>
                  <a:pt x="4117395" y="6870121"/>
                  <a:pt x="4167354" y="6849359"/>
                </a:cubicBezTo>
                <a:cubicBezTo>
                  <a:pt x="4167354" y="6849359"/>
                  <a:pt x="4273111" y="6833138"/>
                  <a:pt x="4356809" y="6777340"/>
                </a:cubicBezTo>
                <a:cubicBezTo>
                  <a:pt x="4452185" y="6713756"/>
                  <a:pt x="4451536" y="6608648"/>
                  <a:pt x="4505388" y="6573611"/>
                </a:cubicBezTo>
                <a:cubicBezTo>
                  <a:pt x="4578704" y="6523004"/>
                  <a:pt x="4770105" y="6493158"/>
                  <a:pt x="4840178" y="6430223"/>
                </a:cubicBezTo>
                <a:close/>
              </a:path>
            </a:pathLst>
          </a:custGeom>
          <a:solidFill>
            <a:schemeClr val="bg1"/>
          </a:solidFill>
          <a:ln w="64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6366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F51AE2B-42DD-46F2-BE17-411B1D67D6E0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D929022C-351E-4D20-9E95-8E870DB006E6}"/>
              </a:ext>
            </a:extLst>
          </p:cNvPr>
          <p:cNvSpPr/>
          <p:nvPr/>
        </p:nvSpPr>
        <p:spPr>
          <a:xfrm>
            <a:off x="4777555" y="1732997"/>
            <a:ext cx="3517106" cy="36968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6BADC44-50E9-4921-8594-C2206C601C09}"/>
              </a:ext>
            </a:extLst>
          </p:cNvPr>
          <p:cNvSpPr txBox="1">
            <a:spLocks/>
          </p:cNvSpPr>
          <p:nvPr/>
        </p:nvSpPr>
        <p:spPr>
          <a:xfrm>
            <a:off x="900548" y="600684"/>
            <a:ext cx="3069256" cy="1208516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28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sz="3600" dirty="0"/>
              <a:t>Portfolio Presentation</a:t>
            </a:r>
            <a:endParaRPr lang="ko-KR" altLang="en-US" sz="3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603978-A545-4D86-B6B9-97E5C2CD91AE}"/>
              </a:ext>
            </a:extLst>
          </p:cNvPr>
          <p:cNvSpPr txBox="1"/>
          <p:nvPr/>
        </p:nvSpPr>
        <p:spPr>
          <a:xfrm>
            <a:off x="900548" y="4318324"/>
            <a:ext cx="30792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HY견명조" pitchFamily="18" charset="-127"/>
                <a:cs typeface="Arial" pitchFamily="34" charset="0"/>
              </a:rPr>
              <a:t>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7A7A8A-B1AA-4B87-A233-82E9C8627255}"/>
              </a:ext>
            </a:extLst>
          </p:cNvPr>
          <p:cNvSpPr txBox="1"/>
          <p:nvPr/>
        </p:nvSpPr>
        <p:spPr>
          <a:xfrm>
            <a:off x="900548" y="3142388"/>
            <a:ext cx="30792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9ABD4A-D736-4B2F-B2B7-6E9021FDB6BB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</p:spTree>
    <p:extLst>
      <p:ext uri="{BB962C8B-B14F-4D97-AF65-F5344CB8AC3E}">
        <p14:creationId xmlns:p14="http://schemas.microsoft.com/office/powerpoint/2010/main" val="777322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9F8759-7223-4C4A-B80E-9A8E4F7BF2A3}"/>
              </a:ext>
            </a:extLst>
          </p:cNvPr>
          <p:cNvSpPr/>
          <p:nvPr/>
        </p:nvSpPr>
        <p:spPr>
          <a:xfrm>
            <a:off x="1885950" y="5042263"/>
            <a:ext cx="10306050" cy="1737360"/>
          </a:xfrm>
          <a:prstGeom prst="rect">
            <a:avLst/>
          </a:prstGeom>
          <a:solidFill>
            <a:schemeClr val="accent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952B00F-C257-418F-A2D8-D04B501BC2D6}"/>
              </a:ext>
            </a:extLst>
          </p:cNvPr>
          <p:cNvSpPr/>
          <p:nvPr/>
        </p:nvSpPr>
        <p:spPr>
          <a:xfrm>
            <a:off x="1885950" y="1567543"/>
            <a:ext cx="10306049" cy="1737360"/>
          </a:xfrm>
          <a:custGeom>
            <a:avLst/>
            <a:gdLst>
              <a:gd name="connsiteX0" fmla="*/ 1389154 w 10306049"/>
              <a:gd name="connsiteY0" fmla="*/ 0 h 1737360"/>
              <a:gd name="connsiteX1" fmla="*/ 10306049 w 10306049"/>
              <a:gd name="connsiteY1" fmla="*/ 0 h 1737360"/>
              <a:gd name="connsiteX2" fmla="*/ 10306049 w 10306049"/>
              <a:gd name="connsiteY2" fmla="*/ 1737360 h 1737360"/>
              <a:gd name="connsiteX3" fmla="*/ 0 w 10306049"/>
              <a:gd name="connsiteY3" fmla="*/ 1737360 h 1737360"/>
              <a:gd name="connsiteX4" fmla="*/ 0 w 10306049"/>
              <a:gd name="connsiteY4" fmla="*/ 1050136 h 1737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06049" h="1737360">
                <a:moveTo>
                  <a:pt x="1389154" y="0"/>
                </a:moveTo>
                <a:lnTo>
                  <a:pt x="10306049" y="0"/>
                </a:lnTo>
                <a:lnTo>
                  <a:pt x="10306049" y="1737360"/>
                </a:lnTo>
                <a:lnTo>
                  <a:pt x="0" y="1737360"/>
                </a:lnTo>
                <a:lnTo>
                  <a:pt x="0" y="1050136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A32878-1F5C-4F1A-AB4F-758960EC9CB3}"/>
              </a:ext>
            </a:extLst>
          </p:cNvPr>
          <p:cNvSpPr/>
          <p:nvPr/>
        </p:nvSpPr>
        <p:spPr>
          <a:xfrm>
            <a:off x="1885950" y="3304903"/>
            <a:ext cx="10306050" cy="1737360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DB5CF72-6DC5-4BC5-81DF-A03A1556A074}"/>
              </a:ext>
            </a:extLst>
          </p:cNvPr>
          <p:cNvGrpSpPr/>
          <p:nvPr/>
        </p:nvGrpSpPr>
        <p:grpSpPr>
          <a:xfrm>
            <a:off x="5965663" y="3699144"/>
            <a:ext cx="5378924" cy="948879"/>
            <a:chOff x="2079598" y="4199174"/>
            <a:chExt cx="3303211" cy="94887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A68772F-F24C-4011-8CFC-AC7996B10F4D}"/>
                </a:ext>
              </a:extLst>
            </p:cNvPr>
            <p:cNvSpPr txBox="1"/>
            <p:nvPr/>
          </p:nvSpPr>
          <p:spPr>
            <a:xfrm>
              <a:off x="2098435" y="4501722"/>
              <a:ext cx="32557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186E83E-9F05-4289-A523-DEABFBB03868}"/>
                </a:ext>
              </a:extLst>
            </p:cNvPr>
            <p:cNvSpPr txBox="1"/>
            <p:nvPr/>
          </p:nvSpPr>
          <p:spPr>
            <a:xfrm>
              <a:off x="2079598" y="4199174"/>
              <a:ext cx="33032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851133A-2261-42B6-8FFD-07089236CD05}"/>
              </a:ext>
            </a:extLst>
          </p:cNvPr>
          <p:cNvGrpSpPr/>
          <p:nvPr/>
        </p:nvGrpSpPr>
        <p:grpSpPr>
          <a:xfrm>
            <a:off x="5965663" y="1961784"/>
            <a:ext cx="5378924" cy="948879"/>
            <a:chOff x="2079598" y="4199174"/>
            <a:chExt cx="3303211" cy="94887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4D8724F-1C85-4242-A2A2-A2444FCB2E1A}"/>
                </a:ext>
              </a:extLst>
            </p:cNvPr>
            <p:cNvSpPr txBox="1"/>
            <p:nvPr/>
          </p:nvSpPr>
          <p:spPr>
            <a:xfrm>
              <a:off x="2098435" y="4501722"/>
              <a:ext cx="32557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F6F4C1E-D804-45A8-83DA-AF2A1F20B22E}"/>
                </a:ext>
              </a:extLst>
            </p:cNvPr>
            <p:cNvSpPr txBox="1"/>
            <p:nvPr/>
          </p:nvSpPr>
          <p:spPr>
            <a:xfrm>
              <a:off x="2079598" y="4199174"/>
              <a:ext cx="33032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F8B5356-D223-4681-9427-2D6C7BED076C}"/>
              </a:ext>
            </a:extLst>
          </p:cNvPr>
          <p:cNvGrpSpPr/>
          <p:nvPr/>
        </p:nvGrpSpPr>
        <p:grpSpPr>
          <a:xfrm>
            <a:off x="5965663" y="5315928"/>
            <a:ext cx="5378924" cy="948879"/>
            <a:chOff x="2079598" y="4199174"/>
            <a:chExt cx="3303211" cy="94887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DF0FC84-36D1-48DE-A45D-870BA2C1DBF3}"/>
                </a:ext>
              </a:extLst>
            </p:cNvPr>
            <p:cNvSpPr txBox="1"/>
            <p:nvPr/>
          </p:nvSpPr>
          <p:spPr>
            <a:xfrm>
              <a:off x="2098435" y="4501722"/>
              <a:ext cx="32557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4D567B8-B423-45E6-B81C-1C5F77280118}"/>
                </a:ext>
              </a:extLst>
            </p:cNvPr>
            <p:cNvSpPr txBox="1"/>
            <p:nvPr/>
          </p:nvSpPr>
          <p:spPr>
            <a:xfrm>
              <a:off x="2079598" y="4199174"/>
              <a:ext cx="33032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9" name="Oval 18">
            <a:extLst>
              <a:ext uri="{FF2B5EF4-FFF2-40B4-BE49-F238E27FC236}">
                <a16:creationId xmlns:a16="http://schemas.microsoft.com/office/drawing/2014/main" id="{5B750986-AB8D-4090-9F8E-A62885CD8B3E}"/>
              </a:ext>
            </a:extLst>
          </p:cNvPr>
          <p:cNvSpPr/>
          <p:nvPr/>
        </p:nvSpPr>
        <p:spPr>
          <a:xfrm>
            <a:off x="5138183" y="3859715"/>
            <a:ext cx="627736" cy="62773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9F3C543-0001-429B-B9B6-0AE6ED7E3EAD}"/>
              </a:ext>
            </a:extLst>
          </p:cNvPr>
          <p:cNvSpPr/>
          <p:nvPr/>
        </p:nvSpPr>
        <p:spPr>
          <a:xfrm>
            <a:off x="5138183" y="5476499"/>
            <a:ext cx="627736" cy="62773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4AA03A0B-9334-4A35-9337-6ABCBAB80C74}"/>
              </a:ext>
            </a:extLst>
          </p:cNvPr>
          <p:cNvSpPr/>
          <p:nvPr/>
        </p:nvSpPr>
        <p:spPr>
          <a:xfrm>
            <a:off x="5138183" y="2122355"/>
            <a:ext cx="627736" cy="6277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FEEB0BD-9794-4EE8-B04C-B5AA1A40F3AB}"/>
              </a:ext>
            </a:extLst>
          </p:cNvPr>
          <p:cNvSpPr/>
          <p:nvPr/>
        </p:nvSpPr>
        <p:spPr>
          <a:xfrm>
            <a:off x="-2" y="1553863"/>
            <a:ext cx="12192002" cy="5304137"/>
          </a:xfrm>
          <a:custGeom>
            <a:avLst/>
            <a:gdLst>
              <a:gd name="connsiteX0" fmla="*/ 1368963 w 12192002"/>
              <a:gd name="connsiteY0" fmla="*/ 4729512 h 5304137"/>
              <a:gd name="connsiteX1" fmla="*/ 1331396 w 12192002"/>
              <a:gd name="connsiteY1" fmla="*/ 4743400 h 5304137"/>
              <a:gd name="connsiteX2" fmla="*/ 1273708 w 12192002"/>
              <a:gd name="connsiteY2" fmla="*/ 4812481 h 5304137"/>
              <a:gd name="connsiteX3" fmla="*/ 1324985 w 12192002"/>
              <a:gd name="connsiteY3" fmla="*/ 4821026 h 5304137"/>
              <a:gd name="connsiteX4" fmla="*/ 1493772 w 12192002"/>
              <a:gd name="connsiteY4" fmla="*/ 4949933 h 5304137"/>
              <a:gd name="connsiteX5" fmla="*/ 1522260 w 12192002"/>
              <a:gd name="connsiteY5" fmla="*/ 4994800 h 5304137"/>
              <a:gd name="connsiteX6" fmla="*/ 1624814 w 12192002"/>
              <a:gd name="connsiteY6" fmla="*/ 4947796 h 5304137"/>
              <a:gd name="connsiteX7" fmla="*/ 1802148 w 12192002"/>
              <a:gd name="connsiteY7" fmla="*/ 4925719 h 5304137"/>
              <a:gd name="connsiteX8" fmla="*/ 1762266 w 12192002"/>
              <a:gd name="connsiteY8" fmla="*/ 4903641 h 5304137"/>
              <a:gd name="connsiteX9" fmla="*/ 1485939 w 12192002"/>
              <a:gd name="connsiteY9" fmla="*/ 4739839 h 5304137"/>
              <a:gd name="connsiteX10" fmla="*/ 1473119 w 12192002"/>
              <a:gd name="connsiteY10" fmla="*/ 4789692 h 5304137"/>
              <a:gd name="connsiteX11" fmla="*/ 1407599 w 12192002"/>
              <a:gd name="connsiteY11" fmla="*/ 4730581 h 5304137"/>
              <a:gd name="connsiteX12" fmla="*/ 1368963 w 12192002"/>
              <a:gd name="connsiteY12" fmla="*/ 4729512 h 5304137"/>
              <a:gd name="connsiteX13" fmla="*/ 2554924 w 12192002"/>
              <a:gd name="connsiteY13" fmla="*/ 943194 h 5304137"/>
              <a:gd name="connsiteX14" fmla="*/ 2503647 w 12192002"/>
              <a:gd name="connsiteY14" fmla="*/ 955302 h 5304137"/>
              <a:gd name="connsiteX15" fmla="*/ 2525725 w 12192002"/>
              <a:gd name="connsiteY15" fmla="*/ 1003017 h 5304137"/>
              <a:gd name="connsiteX16" fmla="*/ 2576290 w 12192002"/>
              <a:gd name="connsiteY16" fmla="*/ 1097026 h 5304137"/>
              <a:gd name="connsiteX17" fmla="*/ 2523588 w 12192002"/>
              <a:gd name="connsiteY17" fmla="*/ 1549261 h 5304137"/>
              <a:gd name="connsiteX18" fmla="*/ 2471599 w 12192002"/>
              <a:gd name="connsiteY18" fmla="*/ 1726595 h 5304137"/>
              <a:gd name="connsiteX19" fmla="*/ 2451658 w 12192002"/>
              <a:gd name="connsiteY19" fmla="*/ 1749384 h 5304137"/>
              <a:gd name="connsiteX20" fmla="*/ 2419609 w 12192002"/>
              <a:gd name="connsiteY20" fmla="*/ 1940961 h 5304137"/>
              <a:gd name="connsiteX21" fmla="*/ 2421118 w 12192002"/>
              <a:gd name="connsiteY21" fmla="*/ 1940438 h 5304137"/>
              <a:gd name="connsiteX22" fmla="*/ 2421034 w 12192002"/>
              <a:gd name="connsiteY22" fmla="*/ 1940962 h 5304137"/>
              <a:gd name="connsiteX23" fmla="*/ 2488692 w 12192002"/>
              <a:gd name="connsiteY23" fmla="*/ 1917459 h 5304137"/>
              <a:gd name="connsiteX24" fmla="*/ 2711605 w 12192002"/>
              <a:gd name="connsiteY24" fmla="*/ 1703093 h 5304137"/>
              <a:gd name="connsiteX25" fmla="*/ 2854041 w 12192002"/>
              <a:gd name="connsiteY25" fmla="*/ 1600538 h 5304137"/>
              <a:gd name="connsiteX26" fmla="*/ 2901045 w 12192002"/>
              <a:gd name="connsiteY26" fmla="*/ 1467361 h 5304137"/>
              <a:gd name="connsiteX27" fmla="*/ 2920986 w 12192002"/>
              <a:gd name="connsiteY27" fmla="*/ 1426054 h 5304137"/>
              <a:gd name="connsiteX28" fmla="*/ 2999327 w 12192002"/>
              <a:gd name="connsiteY28" fmla="*/ 1319939 h 5304137"/>
              <a:gd name="connsiteX29" fmla="*/ 3020958 w 12192002"/>
              <a:gd name="connsiteY29" fmla="*/ 1288514 h 5304137"/>
              <a:gd name="connsiteX30" fmla="*/ 3058685 w 12192002"/>
              <a:gd name="connsiteY30" fmla="*/ 1282270 h 5304137"/>
              <a:gd name="connsiteX31" fmla="*/ 3111139 w 12192002"/>
              <a:gd name="connsiteY31" fmla="*/ 1286466 h 5304137"/>
              <a:gd name="connsiteX32" fmla="*/ 3110986 w 12192002"/>
              <a:gd name="connsiteY32" fmla="*/ 1286341 h 5304137"/>
              <a:gd name="connsiteX33" fmla="*/ 3112563 w 12192002"/>
              <a:gd name="connsiteY33" fmla="*/ 1286466 h 5304137"/>
              <a:gd name="connsiteX34" fmla="*/ 3056301 w 12192002"/>
              <a:gd name="connsiteY34" fmla="*/ 1240174 h 5304137"/>
              <a:gd name="connsiteX35" fmla="*/ 3007694 w 12192002"/>
              <a:gd name="connsiteY35" fmla="*/ 1218275 h 5304137"/>
              <a:gd name="connsiteX36" fmla="*/ 3007410 w 12192002"/>
              <a:gd name="connsiteY36" fmla="*/ 1218267 h 5304137"/>
              <a:gd name="connsiteX37" fmla="*/ 3006271 w 12192002"/>
              <a:gd name="connsiteY37" fmla="*/ 1217741 h 5304137"/>
              <a:gd name="connsiteX38" fmla="*/ 2952322 w 12192002"/>
              <a:gd name="connsiteY38" fmla="*/ 1227355 h 5304137"/>
              <a:gd name="connsiteX39" fmla="*/ 2932188 w 12192002"/>
              <a:gd name="connsiteY39" fmla="*/ 1229248 h 5304137"/>
              <a:gd name="connsiteX40" fmla="*/ 2908879 w 12192002"/>
              <a:gd name="connsiteY40" fmla="*/ 1225930 h 5304137"/>
              <a:gd name="connsiteX41" fmla="*/ 2909591 w 12192002"/>
              <a:gd name="connsiteY41" fmla="*/ 1213111 h 5304137"/>
              <a:gd name="connsiteX42" fmla="*/ 2908114 w 12192002"/>
              <a:gd name="connsiteY42" fmla="*/ 1214059 h 5304137"/>
              <a:gd name="connsiteX43" fmla="*/ 2908167 w 12192002"/>
              <a:gd name="connsiteY43" fmla="*/ 1213111 h 5304137"/>
              <a:gd name="connsiteX44" fmla="*/ 2887146 w 12192002"/>
              <a:gd name="connsiteY44" fmla="*/ 1226531 h 5304137"/>
              <a:gd name="connsiteX45" fmla="*/ 2869082 w 12192002"/>
              <a:gd name="connsiteY45" fmla="*/ 1227955 h 5304137"/>
              <a:gd name="connsiteX46" fmla="*/ 2851104 w 12192002"/>
              <a:gd name="connsiteY46" fmla="*/ 1220523 h 5304137"/>
              <a:gd name="connsiteX47" fmla="*/ 2833388 w 12192002"/>
              <a:gd name="connsiteY47" fmla="*/ 1206701 h 5304137"/>
              <a:gd name="connsiteX48" fmla="*/ 2808462 w 12192002"/>
              <a:gd name="connsiteY48" fmla="*/ 1186760 h 5304137"/>
              <a:gd name="connsiteX49" fmla="*/ 2782645 w 12192002"/>
              <a:gd name="connsiteY49" fmla="*/ 1175544 h 5304137"/>
              <a:gd name="connsiteX50" fmla="*/ 2782167 w 12192002"/>
              <a:gd name="connsiteY50" fmla="*/ 1175842 h 5304137"/>
              <a:gd name="connsiteX51" fmla="*/ 2781488 w 12192002"/>
              <a:gd name="connsiteY51" fmla="*/ 1175544 h 5304137"/>
              <a:gd name="connsiteX52" fmla="*/ 2756472 w 12192002"/>
              <a:gd name="connsiteY52" fmla="*/ 1191034 h 5304137"/>
              <a:gd name="connsiteX53" fmla="*/ 2735552 w 12192002"/>
              <a:gd name="connsiteY53" fmla="*/ 1206346 h 5304137"/>
              <a:gd name="connsiteX54" fmla="*/ 2713944 w 12192002"/>
              <a:gd name="connsiteY54" fmla="*/ 1210788 h 5304137"/>
              <a:gd name="connsiteX55" fmla="*/ 2674015 w 12192002"/>
              <a:gd name="connsiteY55" fmla="*/ 1196052 h 5304137"/>
              <a:gd name="connsiteX56" fmla="*/ 2594094 w 12192002"/>
              <a:gd name="connsiteY56" fmla="*/ 1102011 h 5304137"/>
              <a:gd name="connsiteX57" fmla="*/ 2590533 w 12192002"/>
              <a:gd name="connsiteY57" fmla="*/ 947468 h 5304137"/>
              <a:gd name="connsiteX58" fmla="*/ 2556349 w 12192002"/>
              <a:gd name="connsiteY58" fmla="*/ 943194 h 5304137"/>
              <a:gd name="connsiteX59" fmla="*/ 2555869 w 12192002"/>
              <a:gd name="connsiteY59" fmla="*/ 943308 h 5304137"/>
              <a:gd name="connsiteX60" fmla="*/ 3163518 w 12192002"/>
              <a:gd name="connsiteY60" fmla="*/ 277 h 5304137"/>
              <a:gd name="connsiteX61" fmla="*/ 3252151 w 12192002"/>
              <a:gd name="connsiteY61" fmla="*/ 7387 h 5304137"/>
              <a:gd name="connsiteX62" fmla="*/ 3322656 w 12192002"/>
              <a:gd name="connsiteY62" fmla="*/ 12372 h 5304137"/>
              <a:gd name="connsiteX63" fmla="*/ 3544146 w 12192002"/>
              <a:gd name="connsiteY63" fmla="*/ 66498 h 5304137"/>
              <a:gd name="connsiteX64" fmla="*/ 3667353 w 12192002"/>
              <a:gd name="connsiteY64" fmla="*/ 129882 h 5304137"/>
              <a:gd name="connsiteX65" fmla="*/ 3889553 w 12192002"/>
              <a:gd name="connsiteY65" fmla="*/ 515172 h 5304137"/>
              <a:gd name="connsiteX66" fmla="*/ 3824034 w 12192002"/>
              <a:gd name="connsiteY66" fmla="*/ 983076 h 5304137"/>
              <a:gd name="connsiteX67" fmla="*/ 3674475 w 12192002"/>
              <a:gd name="connsiteY67" fmla="*/ 1083495 h 5304137"/>
              <a:gd name="connsiteX68" fmla="*/ 3653821 w 12192002"/>
              <a:gd name="connsiteY68" fmla="*/ 1056431 h 5304137"/>
              <a:gd name="connsiteX69" fmla="*/ 3672339 w 12192002"/>
              <a:gd name="connsiteY69" fmla="*/ 1011564 h 5304137"/>
              <a:gd name="connsiteX70" fmla="*/ 3664504 w 12192002"/>
              <a:gd name="connsiteY70" fmla="*/ 1010851 h 5304137"/>
              <a:gd name="connsiteX71" fmla="*/ 3432333 w 12192002"/>
              <a:gd name="connsiteY71" fmla="*/ 1135484 h 5304137"/>
              <a:gd name="connsiteX72" fmla="*/ 3393876 w 12192002"/>
              <a:gd name="connsiteY72" fmla="*/ 1133347 h 5304137"/>
              <a:gd name="connsiteX73" fmla="*/ 3268531 w 12192002"/>
              <a:gd name="connsiteY73" fmla="*/ 1144030 h 5304137"/>
              <a:gd name="connsiteX74" fmla="*/ 3148172 w 12192002"/>
              <a:gd name="connsiteY74" fmla="*/ 1280057 h 5304137"/>
              <a:gd name="connsiteX75" fmla="*/ 3226512 w 12192002"/>
              <a:gd name="connsiteY75" fmla="*/ 1253705 h 5304137"/>
              <a:gd name="connsiteX76" fmla="*/ 3264258 w 12192002"/>
              <a:gd name="connsiteY76" fmla="*/ 1245159 h 5304137"/>
              <a:gd name="connsiteX77" fmla="*/ 3300579 w 12192002"/>
              <a:gd name="connsiteY77" fmla="*/ 1295013 h 5304137"/>
              <a:gd name="connsiteX78" fmla="*/ 3353280 w 12192002"/>
              <a:gd name="connsiteY78" fmla="*/ 1322788 h 5304137"/>
              <a:gd name="connsiteX79" fmla="*/ 3355417 w 12192002"/>
              <a:gd name="connsiteY79" fmla="*/ 1391869 h 5304137"/>
              <a:gd name="connsiteX80" fmla="*/ 3411680 w 12192002"/>
              <a:gd name="connsiteY80" fmla="*/ 1375489 h 5304137"/>
              <a:gd name="connsiteX81" fmla="*/ 3470791 w 12192002"/>
              <a:gd name="connsiteY81" fmla="*/ 1392581 h 5304137"/>
              <a:gd name="connsiteX82" fmla="*/ 3491444 w 12192002"/>
              <a:gd name="connsiteY82" fmla="*/ 1411098 h 5304137"/>
              <a:gd name="connsiteX83" fmla="*/ 3504975 w 12192002"/>
              <a:gd name="connsiteY83" fmla="*/ 1488726 h 5304137"/>
              <a:gd name="connsiteX84" fmla="*/ 3492157 w 12192002"/>
              <a:gd name="connsiteY84" fmla="*/ 1505106 h 5304137"/>
              <a:gd name="connsiteX85" fmla="*/ 3546282 w 12192002"/>
              <a:gd name="connsiteY85" fmla="*/ 1553534 h 5304137"/>
              <a:gd name="connsiteX86" fmla="*/ 3578330 w 12192002"/>
              <a:gd name="connsiteY86" fmla="*/ 1611221 h 5304137"/>
              <a:gd name="connsiteX87" fmla="*/ 3519931 w 12192002"/>
              <a:gd name="connsiteY87" fmla="*/ 1660362 h 5304137"/>
              <a:gd name="connsiteX88" fmla="*/ 3506400 w 12192002"/>
              <a:gd name="connsiteY88" fmla="*/ 1737277 h 5304137"/>
              <a:gd name="connsiteX89" fmla="*/ 3455123 w 12192002"/>
              <a:gd name="connsiteY89" fmla="*/ 1808496 h 5304137"/>
              <a:gd name="connsiteX90" fmla="*/ 3343312 w 12192002"/>
              <a:gd name="connsiteY90" fmla="*/ 1842681 h 5304137"/>
              <a:gd name="connsiteX91" fmla="*/ 2992204 w 12192002"/>
              <a:gd name="connsiteY91" fmla="*/ 2032833 h 5304137"/>
              <a:gd name="connsiteX92" fmla="*/ 2935229 w 12192002"/>
              <a:gd name="connsiteY92" fmla="*/ 2094082 h 5304137"/>
              <a:gd name="connsiteX93" fmla="*/ 2914576 w 12192002"/>
              <a:gd name="connsiteY93" fmla="*/ 2112597 h 5304137"/>
              <a:gd name="connsiteX94" fmla="*/ 2314207 w 12192002"/>
              <a:gd name="connsiteY94" fmla="*/ 2593321 h 5304137"/>
              <a:gd name="connsiteX95" fmla="*/ 2228745 w 12192002"/>
              <a:gd name="connsiteY95" fmla="*/ 2695875 h 5304137"/>
              <a:gd name="connsiteX96" fmla="*/ 2237291 w 12192002"/>
              <a:gd name="connsiteY96" fmla="*/ 2730059 h 5304137"/>
              <a:gd name="connsiteX97" fmla="*/ 2250823 w 12192002"/>
              <a:gd name="connsiteY97" fmla="*/ 2777777 h 5304137"/>
              <a:gd name="connsiteX98" fmla="*/ 2280023 w 12192002"/>
              <a:gd name="connsiteY98" fmla="*/ 2846857 h 5304137"/>
              <a:gd name="connsiteX99" fmla="*/ 2334148 w 12192002"/>
              <a:gd name="connsiteY99" fmla="*/ 2895997 h 5304137"/>
              <a:gd name="connsiteX100" fmla="*/ 2391122 w 12192002"/>
              <a:gd name="connsiteY100" fmla="*/ 2982172 h 5304137"/>
              <a:gd name="connsiteX101" fmla="*/ 2446673 w 12192002"/>
              <a:gd name="connsiteY101" fmla="*/ 3064072 h 5304137"/>
              <a:gd name="connsiteX102" fmla="*/ 2482994 w 12192002"/>
              <a:gd name="connsiteY102" fmla="*/ 3111077 h 5304137"/>
              <a:gd name="connsiteX103" fmla="*/ 2517891 w 12192002"/>
              <a:gd name="connsiteY103" fmla="*/ 3196539 h 5304137"/>
              <a:gd name="connsiteX104" fmla="*/ 2552075 w 12192002"/>
              <a:gd name="connsiteY104" fmla="*/ 3314762 h 5304137"/>
              <a:gd name="connsiteX105" fmla="*/ 2535695 w 12192002"/>
              <a:gd name="connsiteY105" fmla="*/ 3376721 h 5304137"/>
              <a:gd name="connsiteX106" fmla="*/ 2545666 w 12192002"/>
              <a:gd name="connsiteY106" fmla="*/ 3442241 h 5304137"/>
              <a:gd name="connsiteX107" fmla="*/ 2823418 w 12192002"/>
              <a:gd name="connsiteY107" fmla="*/ 3573995 h 5304137"/>
              <a:gd name="connsiteX108" fmla="*/ 3126094 w 12192002"/>
              <a:gd name="connsiteY108" fmla="*/ 3753466 h 5304137"/>
              <a:gd name="connsiteX109" fmla="*/ 3848959 w 12192002"/>
              <a:gd name="connsiteY109" fmla="*/ 4418644 h 5304137"/>
              <a:gd name="connsiteX110" fmla="*/ 3922315 w 12192002"/>
              <a:gd name="connsiteY110" fmla="*/ 4494136 h 5304137"/>
              <a:gd name="connsiteX111" fmla="*/ 3928013 w 12192002"/>
              <a:gd name="connsiteY111" fmla="*/ 4670045 h 5304137"/>
              <a:gd name="connsiteX112" fmla="*/ 3864627 w 12192002"/>
              <a:gd name="connsiteY112" fmla="*/ 4870879 h 5304137"/>
              <a:gd name="connsiteX113" fmla="*/ 3826169 w 12192002"/>
              <a:gd name="connsiteY113" fmla="*/ 4956341 h 5304137"/>
              <a:gd name="connsiteX114" fmla="*/ 3838988 w 12192002"/>
              <a:gd name="connsiteY114" fmla="*/ 4965601 h 5304137"/>
              <a:gd name="connsiteX115" fmla="*/ 3881007 w 12192002"/>
              <a:gd name="connsiteY115" fmla="*/ 4917171 h 5304137"/>
              <a:gd name="connsiteX116" fmla="*/ 3988547 w 12192002"/>
              <a:gd name="connsiteY116" fmla="*/ 4871592 h 5304137"/>
              <a:gd name="connsiteX117" fmla="*/ 4169441 w 12192002"/>
              <a:gd name="connsiteY117" fmla="*/ 4878714 h 5304137"/>
              <a:gd name="connsiteX118" fmla="*/ 4247781 w 12192002"/>
              <a:gd name="connsiteY118" fmla="*/ 4925719 h 5304137"/>
              <a:gd name="connsiteX119" fmla="*/ 4324698 w 12192002"/>
              <a:gd name="connsiteY119" fmla="*/ 4962752 h 5304137"/>
              <a:gd name="connsiteX120" fmla="*/ 4749157 w 12192002"/>
              <a:gd name="connsiteY120" fmla="*/ 4917171 h 5304137"/>
              <a:gd name="connsiteX121" fmla="*/ 4905126 w 12192002"/>
              <a:gd name="connsiteY121" fmla="*/ 4942811 h 5304137"/>
              <a:gd name="connsiteX122" fmla="*/ 4967085 w 12192002"/>
              <a:gd name="connsiteY122" fmla="*/ 4937826 h 5304137"/>
              <a:gd name="connsiteX123" fmla="*/ 4999137 w 12192002"/>
              <a:gd name="connsiteY123" fmla="*/ 4909339 h 5304137"/>
              <a:gd name="connsiteX124" fmla="*/ 5059670 w 12192002"/>
              <a:gd name="connsiteY124" fmla="*/ 4908626 h 5304137"/>
              <a:gd name="connsiteX125" fmla="*/ 5338133 w 12192002"/>
              <a:gd name="connsiteY125" fmla="*/ 4965601 h 5304137"/>
              <a:gd name="connsiteX126" fmla="*/ 5527572 w 12192002"/>
              <a:gd name="connsiteY126" fmla="*/ 4917885 h 5304137"/>
              <a:gd name="connsiteX127" fmla="*/ 5653629 w 12192002"/>
              <a:gd name="connsiteY127" fmla="*/ 4935689 h 5304137"/>
              <a:gd name="connsiteX128" fmla="*/ 5831675 w 12192002"/>
              <a:gd name="connsiteY128" fmla="*/ 4986254 h 5304137"/>
              <a:gd name="connsiteX129" fmla="*/ 6019690 w 12192002"/>
              <a:gd name="connsiteY129" fmla="*/ 4985542 h 5304137"/>
              <a:gd name="connsiteX130" fmla="*/ 6050314 w 12192002"/>
              <a:gd name="connsiteY130" fmla="*/ 4945659 h 5304137"/>
              <a:gd name="connsiteX131" fmla="*/ 6108714 w 12192002"/>
              <a:gd name="connsiteY131" fmla="*/ 4885122 h 5304137"/>
              <a:gd name="connsiteX132" fmla="*/ 6353704 w 12192002"/>
              <a:gd name="connsiteY132" fmla="*/ 4944947 h 5304137"/>
              <a:gd name="connsiteX133" fmla="*/ 6423499 w 12192002"/>
              <a:gd name="connsiteY133" fmla="*/ 4947084 h 5304137"/>
              <a:gd name="connsiteX134" fmla="*/ 6520355 w 12192002"/>
              <a:gd name="connsiteY134" fmla="*/ 4943523 h 5304137"/>
              <a:gd name="connsiteX135" fmla="*/ 6813773 w 12192002"/>
              <a:gd name="connsiteY135" fmla="*/ 4932840 h 5304137"/>
              <a:gd name="connsiteX136" fmla="*/ 6954785 w 12192002"/>
              <a:gd name="connsiteY136" fmla="*/ 4952069 h 5304137"/>
              <a:gd name="connsiteX137" fmla="*/ 7011761 w 12192002"/>
              <a:gd name="connsiteY137" fmla="*/ 4971298 h 5304137"/>
              <a:gd name="connsiteX138" fmla="*/ 7015322 w 12192002"/>
              <a:gd name="connsiteY138" fmla="*/ 4959191 h 5304137"/>
              <a:gd name="connsiteX139" fmla="*/ 7070872 w 12192002"/>
              <a:gd name="connsiteY139" fmla="*/ 4912187 h 5304137"/>
              <a:gd name="connsiteX140" fmla="*/ 7303044 w 12192002"/>
              <a:gd name="connsiteY140" fmla="*/ 4964176 h 5304137"/>
              <a:gd name="connsiteX141" fmla="*/ 7594325 w 12192002"/>
              <a:gd name="connsiteY141" fmla="*/ 4932840 h 5304137"/>
              <a:gd name="connsiteX142" fmla="*/ 7684772 w 12192002"/>
              <a:gd name="connsiteY142" fmla="*/ 4913611 h 5304137"/>
              <a:gd name="connsiteX143" fmla="*/ 7739610 w 12192002"/>
              <a:gd name="connsiteY143" fmla="*/ 4941387 h 5304137"/>
              <a:gd name="connsiteX144" fmla="*/ 7812965 w 12192002"/>
              <a:gd name="connsiteY144" fmla="*/ 4972010 h 5304137"/>
              <a:gd name="connsiteX145" fmla="*/ 7973206 w 12192002"/>
              <a:gd name="connsiteY145" fmla="*/ 4927143 h 5304137"/>
              <a:gd name="connsiteX146" fmla="*/ 8042288 w 12192002"/>
              <a:gd name="connsiteY146" fmla="*/ 4938537 h 5304137"/>
              <a:gd name="connsiteX147" fmla="*/ 8114930 w 12192002"/>
              <a:gd name="connsiteY147" fmla="*/ 4939962 h 5304137"/>
              <a:gd name="connsiteX148" fmla="*/ 8139856 w 12192002"/>
              <a:gd name="connsiteY148" fmla="*/ 4926431 h 5304137"/>
              <a:gd name="connsiteX149" fmla="*/ 8257367 w 12192002"/>
              <a:gd name="connsiteY149" fmla="*/ 4954206 h 5304137"/>
              <a:gd name="connsiteX150" fmla="*/ 8310780 w 12192002"/>
              <a:gd name="connsiteY150" fmla="*/ 4972010 h 5304137"/>
              <a:gd name="connsiteX151" fmla="*/ 8498796 w 12192002"/>
              <a:gd name="connsiteY151" fmla="*/ 4888683 h 5304137"/>
              <a:gd name="connsiteX152" fmla="*/ 8629837 w 12192002"/>
              <a:gd name="connsiteY152" fmla="*/ 4928567 h 5304137"/>
              <a:gd name="connsiteX153" fmla="*/ 8778684 w 12192002"/>
              <a:gd name="connsiteY153" fmla="*/ 4998361 h 5304137"/>
              <a:gd name="connsiteX154" fmla="*/ 8831385 w 12192002"/>
              <a:gd name="connsiteY154" fmla="*/ 5004770 h 5304137"/>
              <a:gd name="connsiteX155" fmla="*/ 8894770 w 12192002"/>
              <a:gd name="connsiteY155" fmla="*/ 4972722 h 5304137"/>
              <a:gd name="connsiteX156" fmla="*/ 8956017 w 12192002"/>
              <a:gd name="connsiteY156" fmla="*/ 4945659 h 5304137"/>
              <a:gd name="connsiteX157" fmla="*/ 9439589 w 12192002"/>
              <a:gd name="connsiteY157" fmla="*/ 4961328 h 5304137"/>
              <a:gd name="connsiteX158" fmla="*/ 9620483 w 12192002"/>
              <a:gd name="connsiteY158" fmla="*/ 4949933 h 5304137"/>
              <a:gd name="connsiteX159" fmla="*/ 9708081 w 12192002"/>
              <a:gd name="connsiteY159" fmla="*/ 4987678 h 5304137"/>
              <a:gd name="connsiteX160" fmla="*/ 9794968 w 12192002"/>
              <a:gd name="connsiteY160" fmla="*/ 5008331 h 5304137"/>
              <a:gd name="connsiteX161" fmla="*/ 10027139 w 12192002"/>
              <a:gd name="connsiteY161" fmla="*/ 4920021 h 5304137"/>
              <a:gd name="connsiteX162" fmla="*/ 10147497 w 12192002"/>
              <a:gd name="connsiteY162" fmla="*/ 4938537 h 5304137"/>
              <a:gd name="connsiteX163" fmla="*/ 10406732 w 12192002"/>
              <a:gd name="connsiteY163" fmla="*/ 4996936 h 5304137"/>
              <a:gd name="connsiteX164" fmla="*/ 10752141 w 12192002"/>
              <a:gd name="connsiteY164" fmla="*/ 4954918 h 5304137"/>
              <a:gd name="connsiteX165" fmla="*/ 10811964 w 12192002"/>
              <a:gd name="connsiteY165" fmla="*/ 4953494 h 5304137"/>
              <a:gd name="connsiteX166" fmla="*/ 10822257 w 12192002"/>
              <a:gd name="connsiteY166" fmla="*/ 4952439 h 5304137"/>
              <a:gd name="connsiteX167" fmla="*/ 10822731 w 12192002"/>
              <a:gd name="connsiteY167" fmla="*/ 4923822 h 5304137"/>
              <a:gd name="connsiteX168" fmla="*/ 10878555 w 12192002"/>
              <a:gd name="connsiteY168" fmla="*/ 4915731 h 5304137"/>
              <a:gd name="connsiteX169" fmla="*/ 10902625 w 12192002"/>
              <a:gd name="connsiteY169" fmla="*/ 4919270 h 5304137"/>
              <a:gd name="connsiteX170" fmla="*/ 10912655 w 12192002"/>
              <a:gd name="connsiteY170" fmla="*/ 4936323 h 5304137"/>
              <a:gd name="connsiteX171" fmla="*/ 10915231 w 12192002"/>
              <a:gd name="connsiteY171" fmla="*/ 4935689 h 5304137"/>
              <a:gd name="connsiteX172" fmla="*/ 11040574 w 12192002"/>
              <a:gd name="connsiteY172" fmla="*/ 4947796 h 5304137"/>
              <a:gd name="connsiteX173" fmla="*/ 11043423 w 12192002"/>
              <a:gd name="connsiteY173" fmla="*/ 4949933 h 5304137"/>
              <a:gd name="connsiteX174" fmla="*/ 11155236 w 12192002"/>
              <a:gd name="connsiteY174" fmla="*/ 4923582 h 5304137"/>
              <a:gd name="connsiteX175" fmla="*/ 11247820 w 12192002"/>
              <a:gd name="connsiteY175" fmla="*/ 4884411 h 5304137"/>
              <a:gd name="connsiteX176" fmla="*/ 11510726 w 12192002"/>
              <a:gd name="connsiteY176" fmla="*/ 4966357 h 5304137"/>
              <a:gd name="connsiteX177" fmla="*/ 11580002 w 12192002"/>
              <a:gd name="connsiteY177" fmla="*/ 4956993 h 5304137"/>
              <a:gd name="connsiteX178" fmla="*/ 11666569 w 12192002"/>
              <a:gd name="connsiteY178" fmla="*/ 4956184 h 5304137"/>
              <a:gd name="connsiteX179" fmla="*/ 11827571 w 12192002"/>
              <a:gd name="connsiteY179" fmla="*/ 4931913 h 5304137"/>
              <a:gd name="connsiteX180" fmla="*/ 11875305 w 12192002"/>
              <a:gd name="connsiteY180" fmla="*/ 4942428 h 5304137"/>
              <a:gd name="connsiteX181" fmla="*/ 11932747 w 12192002"/>
              <a:gd name="connsiteY181" fmla="*/ 4960230 h 5304137"/>
              <a:gd name="connsiteX182" fmla="*/ 11978864 w 12192002"/>
              <a:gd name="connsiteY182" fmla="*/ 4944858 h 5304137"/>
              <a:gd name="connsiteX183" fmla="*/ 12027811 w 12192002"/>
              <a:gd name="connsiteY183" fmla="*/ 4938587 h 5304137"/>
              <a:gd name="connsiteX184" fmla="*/ 12032681 w 12192002"/>
              <a:gd name="connsiteY184" fmla="*/ 4949248 h 5304137"/>
              <a:gd name="connsiteX185" fmla="*/ 12085348 w 12192002"/>
              <a:gd name="connsiteY185" fmla="*/ 4942170 h 5304137"/>
              <a:gd name="connsiteX186" fmla="*/ 12110435 w 12192002"/>
              <a:gd name="connsiteY186" fmla="*/ 4931204 h 5304137"/>
              <a:gd name="connsiteX187" fmla="*/ 12151667 w 12192002"/>
              <a:gd name="connsiteY187" fmla="*/ 4933258 h 5304137"/>
              <a:gd name="connsiteX188" fmla="*/ 12192002 w 12192002"/>
              <a:gd name="connsiteY188" fmla="*/ 4927837 h 5304137"/>
              <a:gd name="connsiteX189" fmla="*/ 12192002 w 12192002"/>
              <a:gd name="connsiteY189" fmla="*/ 5304137 h 5304137"/>
              <a:gd name="connsiteX190" fmla="*/ 0 w 12192002"/>
              <a:gd name="connsiteY190" fmla="*/ 5304137 h 5304137"/>
              <a:gd name="connsiteX191" fmla="*/ 0 w 12192002"/>
              <a:gd name="connsiteY191" fmla="*/ 5085591 h 5304137"/>
              <a:gd name="connsiteX192" fmla="*/ 52316 w 12192002"/>
              <a:gd name="connsiteY192" fmla="*/ 5092369 h 5304137"/>
              <a:gd name="connsiteX193" fmla="*/ 75818 w 12192002"/>
              <a:gd name="connsiteY193" fmla="*/ 5092369 h 5304137"/>
              <a:gd name="connsiteX194" fmla="*/ 156295 w 12192002"/>
              <a:gd name="connsiteY194" fmla="*/ 5087384 h 5304137"/>
              <a:gd name="connsiteX195" fmla="*/ 298019 w 12192002"/>
              <a:gd name="connsiteY195" fmla="*/ 5130115 h 5304137"/>
              <a:gd name="connsiteX196" fmla="*/ 302292 w 12192002"/>
              <a:gd name="connsiteY196" fmla="*/ 5063168 h 5304137"/>
              <a:gd name="connsiteX197" fmla="*/ 350720 w 12192002"/>
              <a:gd name="connsiteY197" fmla="*/ 5080972 h 5304137"/>
              <a:gd name="connsiteX198" fmla="*/ 407695 w 12192002"/>
              <a:gd name="connsiteY198" fmla="*/ 5067443 h 5304137"/>
              <a:gd name="connsiteX199" fmla="*/ 491733 w 12192002"/>
              <a:gd name="connsiteY199" fmla="*/ 5043940 h 5304137"/>
              <a:gd name="connsiteX200" fmla="*/ 594999 w 12192002"/>
              <a:gd name="connsiteY200" fmla="*/ 5080972 h 5304137"/>
              <a:gd name="connsiteX201" fmla="*/ 628471 w 12192002"/>
              <a:gd name="connsiteY201" fmla="*/ 5048213 h 5304137"/>
              <a:gd name="connsiteX202" fmla="*/ 604257 w 12192002"/>
              <a:gd name="connsiteY202" fmla="*/ 4974146 h 5304137"/>
              <a:gd name="connsiteX203" fmla="*/ 537312 w 12192002"/>
              <a:gd name="connsiteY203" fmla="*/ 4674317 h 5304137"/>
              <a:gd name="connsiteX204" fmla="*/ 553692 w 12192002"/>
              <a:gd name="connsiteY204" fmla="*/ 4603811 h 5304137"/>
              <a:gd name="connsiteX205" fmla="*/ 582179 w 12192002"/>
              <a:gd name="connsiteY205" fmla="*/ 4481316 h 5304137"/>
              <a:gd name="connsiteX206" fmla="*/ 547995 w 12192002"/>
              <a:gd name="connsiteY206" fmla="*/ 4415796 h 5304137"/>
              <a:gd name="connsiteX207" fmla="*/ 514522 w 12192002"/>
              <a:gd name="connsiteY207" fmla="*/ 4364518 h 5304137"/>
              <a:gd name="connsiteX208" fmla="*/ 515235 w 12192002"/>
              <a:gd name="connsiteY208" fmla="*/ 3873112 h 5304137"/>
              <a:gd name="connsiteX209" fmla="*/ 619926 w 12192002"/>
              <a:gd name="connsiteY209" fmla="*/ 3805454 h 5304137"/>
              <a:gd name="connsiteX210" fmla="*/ 798684 w 12192002"/>
              <a:gd name="connsiteY210" fmla="*/ 3804030 h 5304137"/>
              <a:gd name="connsiteX211" fmla="*/ 1129135 w 12192002"/>
              <a:gd name="connsiteY211" fmla="*/ 3861005 h 5304137"/>
              <a:gd name="connsiteX212" fmla="*/ 1133408 w 12192002"/>
              <a:gd name="connsiteY212" fmla="*/ 3848898 h 5304137"/>
              <a:gd name="connsiteX213" fmla="*/ 1102785 w 12192002"/>
              <a:gd name="connsiteY213" fmla="*/ 3808304 h 5304137"/>
              <a:gd name="connsiteX214" fmla="*/ 1022309 w 12192002"/>
              <a:gd name="connsiteY214" fmla="*/ 3732812 h 5304137"/>
              <a:gd name="connsiteX215" fmla="*/ 905510 w 12192002"/>
              <a:gd name="connsiteY215" fmla="*/ 3504914 h 5304137"/>
              <a:gd name="connsiteX216" fmla="*/ 877023 w 12192002"/>
              <a:gd name="connsiteY216" fmla="*/ 3100395 h 5304137"/>
              <a:gd name="connsiteX217" fmla="*/ 884857 w 12192002"/>
              <a:gd name="connsiteY217" fmla="*/ 2997841 h 5304137"/>
              <a:gd name="connsiteX218" fmla="*/ 914056 w 12192002"/>
              <a:gd name="connsiteY218" fmla="*/ 2940867 h 5304137"/>
              <a:gd name="connsiteX219" fmla="*/ 862067 w 12192002"/>
              <a:gd name="connsiteY219" fmla="*/ 2873209 h 5304137"/>
              <a:gd name="connsiteX220" fmla="*/ 827883 w 12192002"/>
              <a:gd name="connsiteY220" fmla="*/ 2702997 h 5304137"/>
              <a:gd name="connsiteX221" fmla="*/ 842126 w 12192002"/>
              <a:gd name="connsiteY221" fmla="*/ 2349754 h 5304137"/>
              <a:gd name="connsiteX222" fmla="*/ 883433 w 12192002"/>
              <a:gd name="connsiteY222" fmla="*/ 1735853 h 5304137"/>
              <a:gd name="connsiteX223" fmla="*/ 1264450 w 12192002"/>
              <a:gd name="connsiteY223" fmla="*/ 928239 h 5304137"/>
              <a:gd name="connsiteX224" fmla="*/ 1758705 w 12192002"/>
              <a:gd name="connsiteY224" fmla="*/ 523006 h 5304137"/>
              <a:gd name="connsiteX225" fmla="*/ 1946009 w 12192002"/>
              <a:gd name="connsiteY225" fmla="*/ 490958 h 5304137"/>
              <a:gd name="connsiteX226" fmla="*/ 2111947 w 12192002"/>
              <a:gd name="connsiteY226" fmla="*/ 450364 h 5304137"/>
              <a:gd name="connsiteX227" fmla="*/ 2190287 w 12192002"/>
              <a:gd name="connsiteY227" fmla="*/ 448228 h 5304137"/>
              <a:gd name="connsiteX228" fmla="*/ 2470175 w 12192002"/>
              <a:gd name="connsiteY228" fmla="*/ 407633 h 5304137"/>
              <a:gd name="connsiteX229" fmla="*/ 2940927 w 12192002"/>
              <a:gd name="connsiteY229" fmla="*/ 118487 h 5304137"/>
              <a:gd name="connsiteX230" fmla="*/ 3137489 w 12192002"/>
              <a:gd name="connsiteY230" fmla="*/ 5963 h 5304137"/>
              <a:gd name="connsiteX231" fmla="*/ 3163518 w 12192002"/>
              <a:gd name="connsiteY231" fmla="*/ 277 h 5304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</a:cxnLst>
            <a:rect l="l" t="t" r="r" b="b"/>
            <a:pathLst>
              <a:path w="12192002" h="5304137">
                <a:moveTo>
                  <a:pt x="1368963" y="4729512"/>
                </a:moveTo>
                <a:cubicBezTo>
                  <a:pt x="1355254" y="4732005"/>
                  <a:pt x="1341723" y="4736990"/>
                  <a:pt x="1331396" y="4743400"/>
                </a:cubicBezTo>
                <a:cubicBezTo>
                  <a:pt x="1309317" y="4756930"/>
                  <a:pt x="1295786" y="4783994"/>
                  <a:pt x="1273708" y="4812481"/>
                </a:cubicBezTo>
                <a:cubicBezTo>
                  <a:pt x="1297923" y="4816754"/>
                  <a:pt x="1311454" y="4820315"/>
                  <a:pt x="1324985" y="4821026"/>
                </a:cubicBezTo>
                <a:cubicBezTo>
                  <a:pt x="1410448" y="4826013"/>
                  <a:pt x="1464573" y="4870879"/>
                  <a:pt x="1493772" y="4949933"/>
                </a:cubicBezTo>
                <a:cubicBezTo>
                  <a:pt x="1499470" y="4965601"/>
                  <a:pt x="1511578" y="4978420"/>
                  <a:pt x="1522260" y="4994800"/>
                </a:cubicBezTo>
                <a:cubicBezTo>
                  <a:pt x="1557870" y="4936401"/>
                  <a:pt x="1558582" y="4934976"/>
                  <a:pt x="1624814" y="4947796"/>
                </a:cubicBezTo>
                <a:cubicBezTo>
                  <a:pt x="1684637" y="4957767"/>
                  <a:pt x="1743037" y="4950645"/>
                  <a:pt x="1802148" y="4925719"/>
                </a:cubicBezTo>
                <a:cubicBezTo>
                  <a:pt x="1788616" y="4918597"/>
                  <a:pt x="1775797" y="4911475"/>
                  <a:pt x="1762266" y="4903641"/>
                </a:cubicBezTo>
                <a:cubicBezTo>
                  <a:pt x="1669682" y="4850227"/>
                  <a:pt x="1555733" y="4833847"/>
                  <a:pt x="1485939" y="4739839"/>
                </a:cubicBezTo>
                <a:cubicBezTo>
                  <a:pt x="1481665" y="4757644"/>
                  <a:pt x="1478105" y="4770463"/>
                  <a:pt x="1473119" y="4789692"/>
                </a:cubicBezTo>
                <a:cubicBezTo>
                  <a:pt x="1448193" y="4766190"/>
                  <a:pt x="1431101" y="4738415"/>
                  <a:pt x="1407599" y="4730581"/>
                </a:cubicBezTo>
                <a:cubicBezTo>
                  <a:pt x="1396560" y="4727020"/>
                  <a:pt x="1382673" y="4727020"/>
                  <a:pt x="1368963" y="4729512"/>
                </a:cubicBezTo>
                <a:close/>
                <a:moveTo>
                  <a:pt x="2554924" y="943194"/>
                </a:moveTo>
                <a:cubicBezTo>
                  <a:pt x="2537832" y="946043"/>
                  <a:pt x="2520740" y="951028"/>
                  <a:pt x="2503647" y="955302"/>
                </a:cubicBezTo>
                <a:cubicBezTo>
                  <a:pt x="2510769" y="971682"/>
                  <a:pt x="2517179" y="987350"/>
                  <a:pt x="2525725" y="1003017"/>
                </a:cubicBezTo>
                <a:cubicBezTo>
                  <a:pt x="2542817" y="1034353"/>
                  <a:pt x="2570592" y="1063554"/>
                  <a:pt x="2576290" y="1097026"/>
                </a:cubicBezTo>
                <a:cubicBezTo>
                  <a:pt x="2602640" y="1251569"/>
                  <a:pt x="2581987" y="1403264"/>
                  <a:pt x="2523588" y="1549261"/>
                </a:cubicBezTo>
                <a:cubicBezTo>
                  <a:pt x="2512906" y="1576324"/>
                  <a:pt x="2500799" y="1714488"/>
                  <a:pt x="2471599" y="1726595"/>
                </a:cubicBezTo>
                <a:cubicBezTo>
                  <a:pt x="2463053" y="1730156"/>
                  <a:pt x="2453083" y="1740838"/>
                  <a:pt x="2451658" y="1749384"/>
                </a:cubicBezTo>
                <a:cubicBezTo>
                  <a:pt x="2440263" y="1809208"/>
                  <a:pt x="2431005" y="1869743"/>
                  <a:pt x="2419609" y="1940961"/>
                </a:cubicBezTo>
                <a:lnTo>
                  <a:pt x="2421118" y="1940438"/>
                </a:lnTo>
                <a:lnTo>
                  <a:pt x="2421034" y="1940962"/>
                </a:lnTo>
                <a:cubicBezTo>
                  <a:pt x="2450234" y="1930991"/>
                  <a:pt x="2470175" y="1926006"/>
                  <a:pt x="2488692" y="1917459"/>
                </a:cubicBezTo>
                <a:cubicBezTo>
                  <a:pt x="2562758" y="1883988"/>
                  <a:pt x="2634689" y="1730156"/>
                  <a:pt x="2711605" y="1703093"/>
                </a:cubicBezTo>
                <a:cubicBezTo>
                  <a:pt x="2771427" y="1681727"/>
                  <a:pt x="2817720" y="1651816"/>
                  <a:pt x="2854041" y="1600538"/>
                </a:cubicBezTo>
                <a:cubicBezTo>
                  <a:pt x="2883240" y="1559232"/>
                  <a:pt x="2906030" y="1520062"/>
                  <a:pt x="2901045" y="1467361"/>
                </a:cubicBezTo>
                <a:cubicBezTo>
                  <a:pt x="2899621" y="1453829"/>
                  <a:pt x="2909591" y="1433887"/>
                  <a:pt x="2920986" y="1426054"/>
                </a:cubicBezTo>
                <a:cubicBezTo>
                  <a:pt x="2960156" y="1399703"/>
                  <a:pt x="2986506" y="1365518"/>
                  <a:pt x="2999327" y="1319939"/>
                </a:cubicBezTo>
                <a:cubicBezTo>
                  <a:pt x="3003600" y="1304983"/>
                  <a:pt x="3010899" y="1294657"/>
                  <a:pt x="3020958" y="1288514"/>
                </a:cubicBezTo>
                <a:lnTo>
                  <a:pt x="3058685" y="1282270"/>
                </a:lnTo>
                <a:lnTo>
                  <a:pt x="3111139" y="1286466"/>
                </a:lnTo>
                <a:lnTo>
                  <a:pt x="3110986" y="1286341"/>
                </a:lnTo>
                <a:lnTo>
                  <a:pt x="3112563" y="1286466"/>
                </a:lnTo>
                <a:cubicBezTo>
                  <a:pt x="3089061" y="1266525"/>
                  <a:pt x="3074105" y="1251569"/>
                  <a:pt x="3056301" y="1240174"/>
                </a:cubicBezTo>
                <a:cubicBezTo>
                  <a:pt x="3040633" y="1230203"/>
                  <a:pt x="3024609" y="1221657"/>
                  <a:pt x="3007694" y="1218275"/>
                </a:cubicBezTo>
                <a:lnTo>
                  <a:pt x="3007410" y="1218267"/>
                </a:lnTo>
                <a:lnTo>
                  <a:pt x="3006271" y="1217741"/>
                </a:lnTo>
                <a:cubicBezTo>
                  <a:pt x="2989355" y="1214357"/>
                  <a:pt x="2971551" y="1216317"/>
                  <a:pt x="2952322" y="1227355"/>
                </a:cubicBezTo>
                <a:lnTo>
                  <a:pt x="2932188" y="1229248"/>
                </a:lnTo>
                <a:lnTo>
                  <a:pt x="2908879" y="1225930"/>
                </a:lnTo>
                <a:cubicBezTo>
                  <a:pt x="2908879" y="1221657"/>
                  <a:pt x="2908879" y="1217384"/>
                  <a:pt x="2909591" y="1213111"/>
                </a:cubicBezTo>
                <a:lnTo>
                  <a:pt x="2908114" y="1214059"/>
                </a:lnTo>
                <a:lnTo>
                  <a:pt x="2908167" y="1213111"/>
                </a:lnTo>
                <a:cubicBezTo>
                  <a:pt x="2900867" y="1219878"/>
                  <a:pt x="2893879" y="1224195"/>
                  <a:pt x="2887146" y="1226531"/>
                </a:cubicBezTo>
                <a:lnTo>
                  <a:pt x="2869082" y="1227955"/>
                </a:lnTo>
                <a:lnTo>
                  <a:pt x="2851104" y="1220523"/>
                </a:lnTo>
                <a:cubicBezTo>
                  <a:pt x="2845139" y="1216806"/>
                  <a:pt x="2839264" y="1212044"/>
                  <a:pt x="2833388" y="1206701"/>
                </a:cubicBezTo>
                <a:cubicBezTo>
                  <a:pt x="2825554" y="1199580"/>
                  <a:pt x="2816296" y="1193882"/>
                  <a:pt x="2808462" y="1186760"/>
                </a:cubicBezTo>
                <a:cubicBezTo>
                  <a:pt x="2799202" y="1178571"/>
                  <a:pt x="2790835" y="1174832"/>
                  <a:pt x="2782645" y="1175544"/>
                </a:cubicBezTo>
                <a:lnTo>
                  <a:pt x="2782167" y="1175842"/>
                </a:lnTo>
                <a:lnTo>
                  <a:pt x="2781488" y="1175544"/>
                </a:lnTo>
                <a:cubicBezTo>
                  <a:pt x="2773388" y="1176256"/>
                  <a:pt x="2765375" y="1181420"/>
                  <a:pt x="2756472" y="1191034"/>
                </a:cubicBezTo>
                <a:cubicBezTo>
                  <a:pt x="2751486" y="1196376"/>
                  <a:pt x="2743653" y="1202250"/>
                  <a:pt x="2735552" y="1206346"/>
                </a:cubicBezTo>
                <a:lnTo>
                  <a:pt x="2713944" y="1210788"/>
                </a:lnTo>
                <a:lnTo>
                  <a:pt x="2674015" y="1196052"/>
                </a:lnTo>
                <a:cubicBezTo>
                  <a:pt x="2636159" y="1177726"/>
                  <a:pt x="2606913" y="1148481"/>
                  <a:pt x="2594094" y="1102011"/>
                </a:cubicBezTo>
                <a:cubicBezTo>
                  <a:pt x="2579138" y="1051446"/>
                  <a:pt x="2571304" y="1000881"/>
                  <a:pt x="2590533" y="947468"/>
                </a:cubicBezTo>
                <a:cubicBezTo>
                  <a:pt x="2576290" y="945331"/>
                  <a:pt x="2566319" y="941770"/>
                  <a:pt x="2556349" y="943194"/>
                </a:cubicBezTo>
                <a:lnTo>
                  <a:pt x="2555869" y="943308"/>
                </a:lnTo>
                <a:close/>
                <a:moveTo>
                  <a:pt x="3163518" y="277"/>
                </a:moveTo>
                <a:cubicBezTo>
                  <a:pt x="3191260" y="-1560"/>
                  <a:pt x="3223308" y="6319"/>
                  <a:pt x="3252151" y="7387"/>
                </a:cubicBezTo>
                <a:cubicBezTo>
                  <a:pt x="3275653" y="8812"/>
                  <a:pt x="3299867" y="15221"/>
                  <a:pt x="3322656" y="12372"/>
                </a:cubicBezTo>
                <a:cubicBezTo>
                  <a:pt x="3379632" y="4538"/>
                  <a:pt x="3495006" y="41572"/>
                  <a:pt x="3544146" y="66498"/>
                </a:cubicBezTo>
                <a:cubicBezTo>
                  <a:pt x="3585452" y="87151"/>
                  <a:pt x="3626759" y="108517"/>
                  <a:pt x="3667353" y="129882"/>
                </a:cubicBezTo>
                <a:cubicBezTo>
                  <a:pt x="3814062" y="207510"/>
                  <a:pt x="3862491" y="358493"/>
                  <a:pt x="3889553" y="515172"/>
                </a:cubicBezTo>
                <a:cubicBezTo>
                  <a:pt x="3917329" y="677550"/>
                  <a:pt x="3888843" y="833518"/>
                  <a:pt x="3824034" y="983076"/>
                </a:cubicBezTo>
                <a:cubicBezTo>
                  <a:pt x="3795546" y="1047885"/>
                  <a:pt x="3738572" y="1072100"/>
                  <a:pt x="3674475" y="1083495"/>
                </a:cubicBezTo>
                <a:cubicBezTo>
                  <a:pt x="3655246" y="1087056"/>
                  <a:pt x="3644563" y="1077797"/>
                  <a:pt x="3653821" y="1056431"/>
                </a:cubicBezTo>
                <a:cubicBezTo>
                  <a:pt x="3660231" y="1041475"/>
                  <a:pt x="3665928" y="1026519"/>
                  <a:pt x="3672339" y="1011564"/>
                </a:cubicBezTo>
                <a:cubicBezTo>
                  <a:pt x="3668777" y="1010851"/>
                  <a:pt x="3665216" y="1010139"/>
                  <a:pt x="3664504" y="1010851"/>
                </a:cubicBezTo>
                <a:cubicBezTo>
                  <a:pt x="3599696" y="1075660"/>
                  <a:pt x="3516370" y="1106284"/>
                  <a:pt x="3432333" y="1135484"/>
                </a:cubicBezTo>
                <a:cubicBezTo>
                  <a:pt x="3420938" y="1139757"/>
                  <a:pt x="3405271" y="1137620"/>
                  <a:pt x="3393876" y="1133347"/>
                </a:cubicBezTo>
                <a:cubicBezTo>
                  <a:pt x="3349719" y="1118391"/>
                  <a:pt x="3306989" y="1115543"/>
                  <a:pt x="3268531" y="1144030"/>
                </a:cubicBezTo>
                <a:cubicBezTo>
                  <a:pt x="3220815" y="1179639"/>
                  <a:pt x="3175948" y="1218096"/>
                  <a:pt x="3148172" y="1280057"/>
                </a:cubicBezTo>
                <a:cubicBezTo>
                  <a:pt x="3176660" y="1270799"/>
                  <a:pt x="3201586" y="1261540"/>
                  <a:pt x="3226512" y="1253705"/>
                </a:cubicBezTo>
                <a:cubicBezTo>
                  <a:pt x="3238619" y="1250144"/>
                  <a:pt x="3251439" y="1245159"/>
                  <a:pt x="3264258" y="1245159"/>
                </a:cubicBezTo>
                <a:cubicBezTo>
                  <a:pt x="3297730" y="1245159"/>
                  <a:pt x="3306989" y="1260828"/>
                  <a:pt x="3300579" y="1295013"/>
                </a:cubicBezTo>
                <a:cubicBezTo>
                  <a:pt x="3319808" y="1304271"/>
                  <a:pt x="3345446" y="1308544"/>
                  <a:pt x="3353280" y="1322788"/>
                </a:cubicBezTo>
                <a:cubicBezTo>
                  <a:pt x="3362539" y="1338455"/>
                  <a:pt x="3355417" y="1364094"/>
                  <a:pt x="3355417" y="1391869"/>
                </a:cubicBezTo>
                <a:cubicBezTo>
                  <a:pt x="3377495" y="1385459"/>
                  <a:pt x="3394587" y="1381186"/>
                  <a:pt x="3411680" y="1375489"/>
                </a:cubicBezTo>
                <a:cubicBezTo>
                  <a:pt x="3435894" y="1366943"/>
                  <a:pt x="3455123" y="1369079"/>
                  <a:pt x="3470791" y="1392581"/>
                </a:cubicBezTo>
                <a:cubicBezTo>
                  <a:pt x="3475776" y="1400415"/>
                  <a:pt x="3482898" y="1406825"/>
                  <a:pt x="3491444" y="1411098"/>
                </a:cubicBezTo>
                <a:cubicBezTo>
                  <a:pt x="3535599" y="1434601"/>
                  <a:pt x="3538447" y="1449556"/>
                  <a:pt x="3504975" y="1488726"/>
                </a:cubicBezTo>
                <a:cubicBezTo>
                  <a:pt x="3502126" y="1492287"/>
                  <a:pt x="3499278" y="1495848"/>
                  <a:pt x="3492157" y="1505106"/>
                </a:cubicBezTo>
                <a:cubicBezTo>
                  <a:pt x="3510673" y="1521486"/>
                  <a:pt x="3531326" y="1535018"/>
                  <a:pt x="3546282" y="1553534"/>
                </a:cubicBezTo>
                <a:cubicBezTo>
                  <a:pt x="3560526" y="1570627"/>
                  <a:pt x="3578330" y="1591280"/>
                  <a:pt x="3578330" y="1611221"/>
                </a:cubicBezTo>
                <a:cubicBezTo>
                  <a:pt x="3578330" y="1641133"/>
                  <a:pt x="3555541" y="1661074"/>
                  <a:pt x="3519931" y="1660362"/>
                </a:cubicBezTo>
                <a:cubicBezTo>
                  <a:pt x="3554117" y="1700956"/>
                  <a:pt x="3551980" y="1710215"/>
                  <a:pt x="3506400" y="1737277"/>
                </a:cubicBezTo>
                <a:cubicBezTo>
                  <a:pt x="3519931" y="1788554"/>
                  <a:pt x="3509249" y="1799950"/>
                  <a:pt x="3455123" y="1808496"/>
                </a:cubicBezTo>
                <a:cubicBezTo>
                  <a:pt x="3417377" y="1814906"/>
                  <a:pt x="3380344" y="1830575"/>
                  <a:pt x="3343312" y="1842681"/>
                </a:cubicBezTo>
                <a:cubicBezTo>
                  <a:pt x="3213693" y="1883275"/>
                  <a:pt x="3097607" y="1947371"/>
                  <a:pt x="2992204" y="2032833"/>
                </a:cubicBezTo>
                <a:cubicBezTo>
                  <a:pt x="2970838" y="2050638"/>
                  <a:pt x="2954458" y="2073427"/>
                  <a:pt x="2935229" y="2094082"/>
                </a:cubicBezTo>
                <a:cubicBezTo>
                  <a:pt x="2928820" y="2100490"/>
                  <a:pt x="2922410" y="2107612"/>
                  <a:pt x="2914576" y="2112597"/>
                </a:cubicBezTo>
                <a:cubicBezTo>
                  <a:pt x="2714453" y="2234381"/>
                  <a:pt x="2512906" y="2467977"/>
                  <a:pt x="2314207" y="2593321"/>
                </a:cubicBezTo>
                <a:cubicBezTo>
                  <a:pt x="2278598" y="2616110"/>
                  <a:pt x="2256520" y="2660266"/>
                  <a:pt x="2228745" y="2695875"/>
                </a:cubicBezTo>
                <a:cubicBezTo>
                  <a:pt x="2218062" y="2709407"/>
                  <a:pt x="2218062" y="2721513"/>
                  <a:pt x="2237291" y="2730059"/>
                </a:cubicBezTo>
                <a:cubicBezTo>
                  <a:pt x="2260082" y="2740030"/>
                  <a:pt x="2260082" y="2758547"/>
                  <a:pt x="2250823" y="2777777"/>
                </a:cubicBezTo>
                <a:cubicBezTo>
                  <a:pt x="2234442" y="2811960"/>
                  <a:pt x="2245838" y="2832613"/>
                  <a:pt x="2280023" y="2846857"/>
                </a:cubicBezTo>
                <a:cubicBezTo>
                  <a:pt x="2310646" y="2858965"/>
                  <a:pt x="2304237" y="2882466"/>
                  <a:pt x="2334148" y="2895997"/>
                </a:cubicBezTo>
                <a:cubicBezTo>
                  <a:pt x="2371893" y="2912379"/>
                  <a:pt x="2392547" y="2941579"/>
                  <a:pt x="2391122" y="2982172"/>
                </a:cubicBezTo>
                <a:cubicBezTo>
                  <a:pt x="2389698" y="3024190"/>
                  <a:pt x="2411063" y="3047693"/>
                  <a:pt x="2446673" y="3064072"/>
                </a:cubicBezTo>
                <a:cubicBezTo>
                  <a:pt x="2473736" y="3076180"/>
                  <a:pt x="2457356" y="3096120"/>
                  <a:pt x="2482994" y="3111077"/>
                </a:cubicBezTo>
                <a:cubicBezTo>
                  <a:pt x="2522164" y="3133156"/>
                  <a:pt x="2532847" y="3154521"/>
                  <a:pt x="2517891" y="3196539"/>
                </a:cubicBezTo>
                <a:cubicBezTo>
                  <a:pt x="2502935" y="3238557"/>
                  <a:pt x="2544954" y="3271317"/>
                  <a:pt x="2552075" y="3314762"/>
                </a:cubicBezTo>
                <a:cubicBezTo>
                  <a:pt x="2554924" y="3334702"/>
                  <a:pt x="2547090" y="3360341"/>
                  <a:pt x="2535695" y="3376721"/>
                </a:cubicBezTo>
                <a:cubicBezTo>
                  <a:pt x="2515754" y="3405208"/>
                  <a:pt x="2520740" y="3423012"/>
                  <a:pt x="2545666" y="3442241"/>
                </a:cubicBezTo>
                <a:cubicBezTo>
                  <a:pt x="2619734" y="3499930"/>
                  <a:pt x="2732258" y="3546933"/>
                  <a:pt x="2823418" y="3573995"/>
                </a:cubicBezTo>
                <a:cubicBezTo>
                  <a:pt x="2940215" y="3608180"/>
                  <a:pt x="3037784" y="3672277"/>
                  <a:pt x="3126094" y="3753466"/>
                </a:cubicBezTo>
                <a:cubicBezTo>
                  <a:pt x="3366100" y="3976378"/>
                  <a:pt x="3607531" y="4197867"/>
                  <a:pt x="3848959" y="4418644"/>
                </a:cubicBezTo>
                <a:cubicBezTo>
                  <a:pt x="3881007" y="4447844"/>
                  <a:pt x="3888129" y="4467073"/>
                  <a:pt x="3922315" y="4494136"/>
                </a:cubicBezTo>
                <a:cubicBezTo>
                  <a:pt x="3952226" y="4526895"/>
                  <a:pt x="3958636" y="4609509"/>
                  <a:pt x="3928013" y="4670045"/>
                </a:cubicBezTo>
                <a:cubicBezTo>
                  <a:pt x="3888843" y="4739126"/>
                  <a:pt x="3905934" y="4803222"/>
                  <a:pt x="3864627" y="4870879"/>
                </a:cubicBezTo>
                <a:cubicBezTo>
                  <a:pt x="3848247" y="4897231"/>
                  <a:pt x="3838988" y="4927854"/>
                  <a:pt x="3826169" y="4956341"/>
                </a:cubicBezTo>
                <a:cubicBezTo>
                  <a:pt x="3830443" y="4959191"/>
                  <a:pt x="3834716" y="4962752"/>
                  <a:pt x="3838988" y="4965601"/>
                </a:cubicBezTo>
                <a:cubicBezTo>
                  <a:pt x="3853232" y="4949219"/>
                  <a:pt x="3866764" y="4933553"/>
                  <a:pt x="3881007" y="4917171"/>
                </a:cubicBezTo>
                <a:cubicBezTo>
                  <a:pt x="3909495" y="4885122"/>
                  <a:pt x="3945816" y="4870168"/>
                  <a:pt x="3988547" y="4871592"/>
                </a:cubicBezTo>
                <a:cubicBezTo>
                  <a:pt x="4049083" y="4873729"/>
                  <a:pt x="4109618" y="4875865"/>
                  <a:pt x="4169441" y="4878714"/>
                </a:cubicBezTo>
                <a:cubicBezTo>
                  <a:pt x="4203627" y="4880850"/>
                  <a:pt x="4231401" y="4894383"/>
                  <a:pt x="4247781" y="4925719"/>
                </a:cubicBezTo>
                <a:cubicBezTo>
                  <a:pt x="4264161" y="4957767"/>
                  <a:pt x="4290513" y="4966313"/>
                  <a:pt x="4324698" y="4962752"/>
                </a:cubicBezTo>
                <a:cubicBezTo>
                  <a:pt x="4465709" y="4947084"/>
                  <a:pt x="4607433" y="4932840"/>
                  <a:pt x="4749157" y="4917171"/>
                </a:cubicBezTo>
                <a:cubicBezTo>
                  <a:pt x="4803995" y="4911475"/>
                  <a:pt x="4857411" y="4904353"/>
                  <a:pt x="4905126" y="4942811"/>
                </a:cubicBezTo>
                <a:cubicBezTo>
                  <a:pt x="4924354" y="4958479"/>
                  <a:pt x="4947859" y="4954206"/>
                  <a:pt x="4967085" y="4937826"/>
                </a:cubicBezTo>
                <a:cubicBezTo>
                  <a:pt x="4977770" y="4928567"/>
                  <a:pt x="4988451" y="4919309"/>
                  <a:pt x="4999137" y="4909339"/>
                </a:cubicBezTo>
                <a:cubicBezTo>
                  <a:pt x="5019075" y="4890822"/>
                  <a:pt x="5038304" y="4892958"/>
                  <a:pt x="5059670" y="4908626"/>
                </a:cubicBezTo>
                <a:cubicBezTo>
                  <a:pt x="5143707" y="4969874"/>
                  <a:pt x="5236290" y="4991239"/>
                  <a:pt x="5338133" y="4965601"/>
                </a:cubicBezTo>
                <a:cubicBezTo>
                  <a:pt x="5401518" y="4949933"/>
                  <a:pt x="5464188" y="4932840"/>
                  <a:pt x="5527572" y="4917885"/>
                </a:cubicBezTo>
                <a:cubicBezTo>
                  <a:pt x="5571729" y="4907202"/>
                  <a:pt x="5615884" y="4908626"/>
                  <a:pt x="5653629" y="4935689"/>
                </a:cubicBezTo>
                <a:cubicBezTo>
                  <a:pt x="5707754" y="4973435"/>
                  <a:pt x="5767579" y="4986254"/>
                  <a:pt x="5831675" y="4986254"/>
                </a:cubicBezTo>
                <a:cubicBezTo>
                  <a:pt x="5894346" y="4985542"/>
                  <a:pt x="5957020" y="4985542"/>
                  <a:pt x="6019690" y="4985542"/>
                </a:cubicBezTo>
                <a:cubicBezTo>
                  <a:pt x="6047467" y="4985542"/>
                  <a:pt x="6057436" y="4974146"/>
                  <a:pt x="6050314" y="4945659"/>
                </a:cubicBezTo>
                <a:cubicBezTo>
                  <a:pt x="6033935" y="4875153"/>
                  <a:pt x="6038920" y="4868743"/>
                  <a:pt x="6108714" y="4885122"/>
                </a:cubicBezTo>
                <a:cubicBezTo>
                  <a:pt x="6190614" y="4903641"/>
                  <a:pt x="6271803" y="4926431"/>
                  <a:pt x="6353704" y="4944947"/>
                </a:cubicBezTo>
                <a:cubicBezTo>
                  <a:pt x="6375782" y="4949933"/>
                  <a:pt x="6399997" y="4947796"/>
                  <a:pt x="6423499" y="4947084"/>
                </a:cubicBezTo>
                <a:cubicBezTo>
                  <a:pt x="6456258" y="4946372"/>
                  <a:pt x="6489731" y="4937113"/>
                  <a:pt x="6520355" y="4943523"/>
                </a:cubicBezTo>
                <a:cubicBezTo>
                  <a:pt x="6619349" y="4962752"/>
                  <a:pt x="6716917" y="4944947"/>
                  <a:pt x="6813773" y="4932840"/>
                </a:cubicBezTo>
                <a:cubicBezTo>
                  <a:pt x="6864339" y="4927143"/>
                  <a:pt x="6909918" y="4930704"/>
                  <a:pt x="6954785" y="4952069"/>
                </a:cubicBezTo>
                <a:cubicBezTo>
                  <a:pt x="6972590" y="4960615"/>
                  <a:pt x="6992531" y="4964888"/>
                  <a:pt x="7011761" y="4971298"/>
                </a:cubicBezTo>
                <a:cubicBezTo>
                  <a:pt x="7013897" y="4965601"/>
                  <a:pt x="7016034" y="4962040"/>
                  <a:pt x="7015322" y="4959191"/>
                </a:cubicBezTo>
                <a:cubicBezTo>
                  <a:pt x="7010336" y="4896519"/>
                  <a:pt x="7010336" y="4897231"/>
                  <a:pt x="7070872" y="4912187"/>
                </a:cubicBezTo>
                <a:cubicBezTo>
                  <a:pt x="7147787" y="4930704"/>
                  <a:pt x="7224704" y="4949219"/>
                  <a:pt x="7303044" y="4964176"/>
                </a:cubicBezTo>
                <a:cubicBezTo>
                  <a:pt x="7402750" y="4982693"/>
                  <a:pt x="7498180" y="4952780"/>
                  <a:pt x="7594325" y="4932840"/>
                </a:cubicBezTo>
                <a:cubicBezTo>
                  <a:pt x="7624237" y="4926431"/>
                  <a:pt x="7654149" y="4920021"/>
                  <a:pt x="7684772" y="4913611"/>
                </a:cubicBezTo>
                <a:cubicBezTo>
                  <a:pt x="7711123" y="4907914"/>
                  <a:pt x="7730353" y="4917885"/>
                  <a:pt x="7739610" y="4941387"/>
                </a:cubicBezTo>
                <a:cubicBezTo>
                  <a:pt x="7753853" y="4978420"/>
                  <a:pt x="7778068" y="4983405"/>
                  <a:pt x="7812965" y="4972010"/>
                </a:cubicBezTo>
                <a:cubicBezTo>
                  <a:pt x="7865667" y="4954918"/>
                  <a:pt x="7919081" y="4938537"/>
                  <a:pt x="7973206" y="4927143"/>
                </a:cubicBezTo>
                <a:cubicBezTo>
                  <a:pt x="7995284" y="4922870"/>
                  <a:pt x="8023059" y="4927143"/>
                  <a:pt x="8042288" y="4938537"/>
                </a:cubicBezTo>
                <a:cubicBezTo>
                  <a:pt x="8068638" y="4953494"/>
                  <a:pt x="8090716" y="4954918"/>
                  <a:pt x="8114930" y="4939962"/>
                </a:cubicBezTo>
                <a:cubicBezTo>
                  <a:pt x="8122764" y="4934976"/>
                  <a:pt x="8131310" y="4930704"/>
                  <a:pt x="8139856" y="4926431"/>
                </a:cubicBezTo>
                <a:cubicBezTo>
                  <a:pt x="8206802" y="4890822"/>
                  <a:pt x="8216060" y="4892958"/>
                  <a:pt x="8257367" y="4954206"/>
                </a:cubicBezTo>
                <a:cubicBezTo>
                  <a:pt x="8271610" y="4974859"/>
                  <a:pt x="8286566" y="4983405"/>
                  <a:pt x="8310780" y="4972010"/>
                </a:cubicBezTo>
                <a:cubicBezTo>
                  <a:pt x="8373453" y="4943523"/>
                  <a:pt x="8436124" y="4915748"/>
                  <a:pt x="8498796" y="4888683"/>
                </a:cubicBezTo>
                <a:cubicBezTo>
                  <a:pt x="8572151" y="4858061"/>
                  <a:pt x="8587819" y="4861622"/>
                  <a:pt x="8629837" y="4928567"/>
                </a:cubicBezTo>
                <a:cubicBezTo>
                  <a:pt x="8665446" y="4985542"/>
                  <a:pt x="8724558" y="4985542"/>
                  <a:pt x="8778684" y="4998361"/>
                </a:cubicBezTo>
                <a:cubicBezTo>
                  <a:pt x="8795776" y="5002633"/>
                  <a:pt x="8814293" y="5001922"/>
                  <a:pt x="8831385" y="5004770"/>
                </a:cubicBezTo>
                <a:cubicBezTo>
                  <a:pt x="8859872" y="5009043"/>
                  <a:pt x="8881951" y="5002633"/>
                  <a:pt x="8894770" y="4972722"/>
                </a:cubicBezTo>
                <a:cubicBezTo>
                  <a:pt x="8906165" y="4944947"/>
                  <a:pt x="8928954" y="4937113"/>
                  <a:pt x="8956017" y="4945659"/>
                </a:cubicBezTo>
                <a:cubicBezTo>
                  <a:pt x="9115546" y="4996224"/>
                  <a:pt x="9277924" y="4971298"/>
                  <a:pt x="9439589" y="4961328"/>
                </a:cubicBezTo>
                <a:cubicBezTo>
                  <a:pt x="9500124" y="4957767"/>
                  <a:pt x="9560659" y="4954918"/>
                  <a:pt x="9620483" y="4949933"/>
                </a:cubicBezTo>
                <a:cubicBezTo>
                  <a:pt x="9656805" y="4947084"/>
                  <a:pt x="9686004" y="4958479"/>
                  <a:pt x="9708081" y="4987678"/>
                </a:cubicBezTo>
                <a:cubicBezTo>
                  <a:pt x="9731583" y="5019014"/>
                  <a:pt x="9759358" y="5023287"/>
                  <a:pt x="9794968" y="5008331"/>
                </a:cubicBezTo>
                <a:cubicBezTo>
                  <a:pt x="9871883" y="4976995"/>
                  <a:pt x="9949511" y="4948508"/>
                  <a:pt x="10027139" y="4920021"/>
                </a:cubicBezTo>
                <a:cubicBezTo>
                  <a:pt x="10069870" y="4904353"/>
                  <a:pt x="10115449" y="4907202"/>
                  <a:pt x="10147497" y="4938537"/>
                </a:cubicBezTo>
                <a:cubicBezTo>
                  <a:pt x="10223701" y="5012604"/>
                  <a:pt x="10313436" y="5009043"/>
                  <a:pt x="10406732" y="4996936"/>
                </a:cubicBezTo>
                <a:cubicBezTo>
                  <a:pt x="10522106" y="4982693"/>
                  <a:pt x="10637479" y="4968449"/>
                  <a:pt x="10752141" y="4954918"/>
                </a:cubicBezTo>
                <a:cubicBezTo>
                  <a:pt x="10772082" y="4952780"/>
                  <a:pt x="10792735" y="4956341"/>
                  <a:pt x="10811964" y="4953494"/>
                </a:cubicBezTo>
                <a:lnTo>
                  <a:pt x="10822257" y="4952439"/>
                </a:lnTo>
                <a:lnTo>
                  <a:pt x="10822731" y="4923822"/>
                </a:lnTo>
                <a:cubicBezTo>
                  <a:pt x="10841338" y="4921395"/>
                  <a:pt x="10859948" y="4918157"/>
                  <a:pt x="10878555" y="4915731"/>
                </a:cubicBezTo>
                <a:cubicBezTo>
                  <a:pt x="10888669" y="4914518"/>
                  <a:pt x="10896557" y="4915327"/>
                  <a:pt x="10902625" y="4919270"/>
                </a:cubicBezTo>
                <a:lnTo>
                  <a:pt x="10912655" y="4936323"/>
                </a:lnTo>
                <a:lnTo>
                  <a:pt x="10915231" y="4935689"/>
                </a:lnTo>
                <a:cubicBezTo>
                  <a:pt x="10962234" y="4915748"/>
                  <a:pt x="11001404" y="4915748"/>
                  <a:pt x="11040574" y="4947796"/>
                </a:cubicBezTo>
                <a:cubicBezTo>
                  <a:pt x="11041286" y="4948508"/>
                  <a:pt x="11042710" y="4949219"/>
                  <a:pt x="11043423" y="4949933"/>
                </a:cubicBezTo>
                <a:cubicBezTo>
                  <a:pt x="11106807" y="4992663"/>
                  <a:pt x="11117490" y="4989815"/>
                  <a:pt x="11155236" y="4923582"/>
                </a:cubicBezTo>
                <a:cubicBezTo>
                  <a:pt x="11182298" y="4877289"/>
                  <a:pt x="11197254" y="4869456"/>
                  <a:pt x="11247820" y="4884411"/>
                </a:cubicBezTo>
                <a:lnTo>
                  <a:pt x="11510726" y="4966357"/>
                </a:lnTo>
                <a:lnTo>
                  <a:pt x="11580002" y="4956993"/>
                </a:lnTo>
                <a:cubicBezTo>
                  <a:pt x="11609128" y="4953757"/>
                  <a:pt x="11638253" y="4952140"/>
                  <a:pt x="11666569" y="4956184"/>
                </a:cubicBezTo>
                <a:cubicBezTo>
                  <a:pt x="11723204" y="4965084"/>
                  <a:pt x="11778219" y="4973983"/>
                  <a:pt x="11827571" y="4931913"/>
                </a:cubicBezTo>
                <a:cubicBezTo>
                  <a:pt x="11844561" y="4916540"/>
                  <a:pt x="11863978" y="4921395"/>
                  <a:pt x="11875305" y="4942428"/>
                </a:cubicBezTo>
                <a:cubicBezTo>
                  <a:pt x="11889060" y="4968320"/>
                  <a:pt x="11908476" y="4969938"/>
                  <a:pt x="11932747" y="4960230"/>
                </a:cubicBezTo>
                <a:cubicBezTo>
                  <a:pt x="11948119" y="4954565"/>
                  <a:pt x="11963492" y="4949712"/>
                  <a:pt x="11978864" y="4944858"/>
                </a:cubicBezTo>
                <a:cubicBezTo>
                  <a:pt x="12005967" y="4936363"/>
                  <a:pt x="12019923" y="4932317"/>
                  <a:pt x="12027811" y="4938587"/>
                </a:cubicBezTo>
                <a:lnTo>
                  <a:pt x="12032681" y="4949248"/>
                </a:lnTo>
                <a:lnTo>
                  <a:pt x="12085348" y="4942170"/>
                </a:lnTo>
                <a:lnTo>
                  <a:pt x="12110435" y="4931204"/>
                </a:lnTo>
                <a:lnTo>
                  <a:pt x="12151667" y="4933258"/>
                </a:lnTo>
                <a:lnTo>
                  <a:pt x="12192002" y="4927837"/>
                </a:lnTo>
                <a:lnTo>
                  <a:pt x="12192002" y="5304137"/>
                </a:lnTo>
                <a:lnTo>
                  <a:pt x="0" y="5304137"/>
                </a:lnTo>
                <a:lnTo>
                  <a:pt x="0" y="5085591"/>
                </a:lnTo>
                <a:lnTo>
                  <a:pt x="52316" y="5092369"/>
                </a:lnTo>
                <a:cubicBezTo>
                  <a:pt x="60150" y="5093082"/>
                  <a:pt x="72969" y="5095930"/>
                  <a:pt x="75818" y="5092369"/>
                </a:cubicBezTo>
                <a:cubicBezTo>
                  <a:pt x="101457" y="5059607"/>
                  <a:pt x="129232" y="5080262"/>
                  <a:pt x="156295" y="5087384"/>
                </a:cubicBezTo>
                <a:cubicBezTo>
                  <a:pt x="202586" y="5100915"/>
                  <a:pt x="248878" y="5115159"/>
                  <a:pt x="298019" y="5130115"/>
                </a:cubicBezTo>
                <a:cubicBezTo>
                  <a:pt x="299444" y="5106613"/>
                  <a:pt x="300868" y="5088808"/>
                  <a:pt x="302292" y="5063168"/>
                </a:cubicBezTo>
                <a:cubicBezTo>
                  <a:pt x="321521" y="5070290"/>
                  <a:pt x="336477" y="5073851"/>
                  <a:pt x="350720" y="5080972"/>
                </a:cubicBezTo>
                <a:cubicBezTo>
                  <a:pt x="374222" y="5093082"/>
                  <a:pt x="394163" y="5093082"/>
                  <a:pt x="407695" y="5067443"/>
                </a:cubicBezTo>
                <a:cubicBezTo>
                  <a:pt x="427636" y="5031120"/>
                  <a:pt x="455412" y="5028272"/>
                  <a:pt x="491733" y="5043940"/>
                </a:cubicBezTo>
                <a:cubicBezTo>
                  <a:pt x="525205" y="5058896"/>
                  <a:pt x="560102" y="5071004"/>
                  <a:pt x="594999" y="5080972"/>
                </a:cubicBezTo>
                <a:cubicBezTo>
                  <a:pt x="624911" y="5089521"/>
                  <a:pt x="635594" y="5078838"/>
                  <a:pt x="628471" y="5048213"/>
                </a:cubicBezTo>
                <a:cubicBezTo>
                  <a:pt x="622774" y="5023287"/>
                  <a:pt x="614940" y="4997649"/>
                  <a:pt x="604257" y="4974146"/>
                </a:cubicBezTo>
                <a:cubicBezTo>
                  <a:pt x="560814" y="4878714"/>
                  <a:pt x="547995" y="4776160"/>
                  <a:pt x="537312" y="4674317"/>
                </a:cubicBezTo>
                <a:cubicBezTo>
                  <a:pt x="535176" y="4651527"/>
                  <a:pt x="541585" y="4623753"/>
                  <a:pt x="553692" y="4603811"/>
                </a:cubicBezTo>
                <a:cubicBezTo>
                  <a:pt x="577906" y="4565354"/>
                  <a:pt x="580755" y="4523334"/>
                  <a:pt x="582179" y="4481316"/>
                </a:cubicBezTo>
                <a:cubicBezTo>
                  <a:pt x="582892" y="4454253"/>
                  <a:pt x="573633" y="4432887"/>
                  <a:pt x="547995" y="4415796"/>
                </a:cubicBezTo>
                <a:cubicBezTo>
                  <a:pt x="532327" y="4405824"/>
                  <a:pt x="519508" y="4383748"/>
                  <a:pt x="514522" y="4364518"/>
                </a:cubicBezTo>
                <a:cubicBezTo>
                  <a:pt x="469655" y="4200716"/>
                  <a:pt x="471080" y="4036914"/>
                  <a:pt x="515235" y="3873112"/>
                </a:cubicBezTo>
                <a:cubicBezTo>
                  <a:pt x="531615" y="3813288"/>
                  <a:pt x="556541" y="3797621"/>
                  <a:pt x="619926" y="3805454"/>
                </a:cubicBezTo>
                <a:cubicBezTo>
                  <a:pt x="765922" y="3823971"/>
                  <a:pt x="653398" y="3786225"/>
                  <a:pt x="798684" y="3804030"/>
                </a:cubicBezTo>
                <a:cubicBezTo>
                  <a:pt x="822184" y="3806879"/>
                  <a:pt x="1104921" y="3861005"/>
                  <a:pt x="1129135" y="3861005"/>
                </a:cubicBezTo>
                <a:cubicBezTo>
                  <a:pt x="1130560" y="3856733"/>
                  <a:pt x="1131984" y="3852459"/>
                  <a:pt x="1133408" y="3848898"/>
                </a:cubicBezTo>
                <a:cubicBezTo>
                  <a:pt x="1123438" y="3835368"/>
                  <a:pt x="1114892" y="3820410"/>
                  <a:pt x="1102785" y="3808304"/>
                </a:cubicBezTo>
                <a:cubicBezTo>
                  <a:pt x="1077146" y="3781953"/>
                  <a:pt x="1050083" y="3756314"/>
                  <a:pt x="1022309" y="3732812"/>
                </a:cubicBezTo>
                <a:cubicBezTo>
                  <a:pt x="951802" y="3672990"/>
                  <a:pt x="912632" y="3596074"/>
                  <a:pt x="905510" y="3504914"/>
                </a:cubicBezTo>
                <a:cubicBezTo>
                  <a:pt x="894828" y="3370311"/>
                  <a:pt x="884857" y="3235708"/>
                  <a:pt x="877023" y="3100395"/>
                </a:cubicBezTo>
                <a:cubicBezTo>
                  <a:pt x="874887" y="3066210"/>
                  <a:pt x="878448" y="3031312"/>
                  <a:pt x="884857" y="2997841"/>
                </a:cubicBezTo>
                <a:cubicBezTo>
                  <a:pt x="888418" y="2979323"/>
                  <a:pt x="901949" y="2963655"/>
                  <a:pt x="914056" y="2940867"/>
                </a:cubicBezTo>
                <a:cubicBezTo>
                  <a:pt x="900525" y="2923774"/>
                  <a:pt x="881296" y="2898136"/>
                  <a:pt x="862067" y="2873209"/>
                </a:cubicBezTo>
                <a:cubicBezTo>
                  <a:pt x="822184" y="2821931"/>
                  <a:pt x="806517" y="2764957"/>
                  <a:pt x="827883" y="2702997"/>
                </a:cubicBezTo>
                <a:cubicBezTo>
                  <a:pt x="867765" y="2586199"/>
                  <a:pt x="868477" y="2469401"/>
                  <a:pt x="842126" y="2349754"/>
                </a:cubicBezTo>
                <a:cubicBezTo>
                  <a:pt x="796547" y="2141797"/>
                  <a:pt x="824321" y="1938113"/>
                  <a:pt x="883433" y="1735853"/>
                </a:cubicBezTo>
                <a:cubicBezTo>
                  <a:pt x="968182" y="1445995"/>
                  <a:pt x="1084980" y="1172517"/>
                  <a:pt x="1264450" y="928239"/>
                </a:cubicBezTo>
                <a:cubicBezTo>
                  <a:pt x="1392643" y="753042"/>
                  <a:pt x="1561430" y="607757"/>
                  <a:pt x="1758705" y="523006"/>
                </a:cubicBezTo>
                <a:cubicBezTo>
                  <a:pt x="1815679" y="498792"/>
                  <a:pt x="1883337" y="496656"/>
                  <a:pt x="1946009" y="490958"/>
                </a:cubicBezTo>
                <a:cubicBezTo>
                  <a:pt x="2002983" y="485261"/>
                  <a:pt x="2058533" y="473866"/>
                  <a:pt x="2111947" y="450364"/>
                </a:cubicBezTo>
                <a:cubicBezTo>
                  <a:pt x="2134737" y="440394"/>
                  <a:pt x="2168922" y="438257"/>
                  <a:pt x="2190287" y="448228"/>
                </a:cubicBezTo>
                <a:cubicBezTo>
                  <a:pt x="2282871" y="490246"/>
                  <a:pt x="2376166" y="415467"/>
                  <a:pt x="2470175" y="407633"/>
                </a:cubicBezTo>
                <a:cubicBezTo>
                  <a:pt x="2665313" y="390541"/>
                  <a:pt x="2785671" y="230300"/>
                  <a:pt x="2940927" y="118487"/>
                </a:cubicBezTo>
                <a:cubicBezTo>
                  <a:pt x="3002175" y="74332"/>
                  <a:pt x="3068408" y="35874"/>
                  <a:pt x="3137489" y="5963"/>
                </a:cubicBezTo>
                <a:cubicBezTo>
                  <a:pt x="3145502" y="2580"/>
                  <a:pt x="3154270" y="889"/>
                  <a:pt x="3163518" y="277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E3A4A89-ED05-41AA-AB07-7F1D12AE3AD9}"/>
              </a:ext>
            </a:extLst>
          </p:cNvPr>
          <p:cNvSpPr/>
          <p:nvPr/>
        </p:nvSpPr>
        <p:spPr>
          <a:xfrm>
            <a:off x="5328039" y="5598818"/>
            <a:ext cx="286518" cy="383097"/>
          </a:xfrm>
          <a:custGeom>
            <a:avLst/>
            <a:gdLst>
              <a:gd name="connsiteX0" fmla="*/ 220972 w 490406"/>
              <a:gd name="connsiteY0" fmla="*/ 218974 h 655710"/>
              <a:gd name="connsiteX1" fmla="*/ 220972 w 490406"/>
              <a:gd name="connsiteY1" fmla="*/ 315121 h 655710"/>
              <a:gd name="connsiteX2" fmla="*/ 131646 w 490406"/>
              <a:gd name="connsiteY2" fmla="*/ 315121 h 655710"/>
              <a:gd name="connsiteX3" fmla="*/ 131646 w 490406"/>
              <a:gd name="connsiteY3" fmla="*/ 365631 h 655710"/>
              <a:gd name="connsiteX4" fmla="*/ 220972 w 490406"/>
              <a:gd name="connsiteY4" fmla="*/ 365631 h 655710"/>
              <a:gd name="connsiteX5" fmla="*/ 220972 w 490406"/>
              <a:gd name="connsiteY5" fmla="*/ 559548 h 655710"/>
              <a:gd name="connsiteX6" fmla="*/ 278303 w 490406"/>
              <a:gd name="connsiteY6" fmla="*/ 559548 h 655710"/>
              <a:gd name="connsiteX7" fmla="*/ 278303 w 490406"/>
              <a:gd name="connsiteY7" fmla="*/ 365631 h 655710"/>
              <a:gd name="connsiteX8" fmla="*/ 368278 w 490406"/>
              <a:gd name="connsiteY8" fmla="*/ 365631 h 655710"/>
              <a:gd name="connsiteX9" fmla="*/ 368278 w 490406"/>
              <a:gd name="connsiteY9" fmla="*/ 315121 h 655710"/>
              <a:gd name="connsiteX10" fmla="*/ 278303 w 490406"/>
              <a:gd name="connsiteY10" fmla="*/ 315121 h 655710"/>
              <a:gd name="connsiteX11" fmla="*/ 278303 w 490406"/>
              <a:gd name="connsiteY11" fmla="*/ 218974 h 655710"/>
              <a:gd name="connsiteX12" fmla="*/ 48957 w 490406"/>
              <a:gd name="connsiteY12" fmla="*/ 29696 h 655710"/>
              <a:gd name="connsiteX13" fmla="*/ 32001 w 490406"/>
              <a:gd name="connsiteY13" fmla="*/ 46652 h 655710"/>
              <a:gd name="connsiteX14" fmla="*/ 32001 w 490406"/>
              <a:gd name="connsiteY14" fmla="*/ 78300 h 655710"/>
              <a:gd name="connsiteX15" fmla="*/ 48957 w 490406"/>
              <a:gd name="connsiteY15" fmla="*/ 95255 h 655710"/>
              <a:gd name="connsiteX16" fmla="*/ 397424 w 490406"/>
              <a:gd name="connsiteY16" fmla="*/ 95255 h 655710"/>
              <a:gd name="connsiteX17" fmla="*/ 387274 w 490406"/>
              <a:gd name="connsiteY17" fmla="*/ 63396 h 655710"/>
              <a:gd name="connsiteX18" fmla="*/ 397424 w 490406"/>
              <a:gd name="connsiteY18" fmla="*/ 29696 h 655710"/>
              <a:gd name="connsiteX19" fmla="*/ 88120 w 490406"/>
              <a:gd name="connsiteY19" fmla="*/ 370 h 655710"/>
              <a:gd name="connsiteX20" fmla="*/ 422198 w 490406"/>
              <a:gd name="connsiteY20" fmla="*/ 695 h 655710"/>
              <a:gd name="connsiteX21" fmla="*/ 444692 w 490406"/>
              <a:gd name="connsiteY21" fmla="*/ 898 h 655710"/>
              <a:gd name="connsiteX22" fmla="*/ 459796 w 490406"/>
              <a:gd name="connsiteY22" fmla="*/ 12064 h 655710"/>
              <a:gd name="connsiteX23" fmla="*/ 455622 w 490406"/>
              <a:gd name="connsiteY23" fmla="*/ 25011 h 655710"/>
              <a:gd name="connsiteX24" fmla="*/ 448713 w 490406"/>
              <a:gd name="connsiteY24" fmla="*/ 29696 h 655710"/>
              <a:gd name="connsiteX25" fmla="*/ 425272 w 490406"/>
              <a:gd name="connsiteY25" fmla="*/ 61663 h 655710"/>
              <a:gd name="connsiteX26" fmla="*/ 454504 w 490406"/>
              <a:gd name="connsiteY26" fmla="*/ 96622 h 655710"/>
              <a:gd name="connsiteX27" fmla="*/ 490406 w 490406"/>
              <a:gd name="connsiteY27" fmla="*/ 142481 h 655710"/>
              <a:gd name="connsiteX28" fmla="*/ 490406 w 490406"/>
              <a:gd name="connsiteY28" fmla="*/ 254322 h 655710"/>
              <a:gd name="connsiteX29" fmla="*/ 490406 w 490406"/>
              <a:gd name="connsiteY29" fmla="*/ 254323 h 655710"/>
              <a:gd name="connsiteX30" fmla="*/ 490406 w 490406"/>
              <a:gd name="connsiteY30" fmla="*/ 570101 h 655710"/>
              <a:gd name="connsiteX31" fmla="*/ 490406 w 490406"/>
              <a:gd name="connsiteY31" fmla="*/ 570103 h 655710"/>
              <a:gd name="connsiteX32" fmla="*/ 490406 w 490406"/>
              <a:gd name="connsiteY32" fmla="*/ 609729 h 655710"/>
              <a:gd name="connsiteX33" fmla="*/ 444425 w 490406"/>
              <a:gd name="connsiteY33" fmla="*/ 655710 h 655710"/>
              <a:gd name="connsiteX34" fmla="*/ 404797 w 490406"/>
              <a:gd name="connsiteY34" fmla="*/ 655710 h 655710"/>
              <a:gd name="connsiteX35" fmla="*/ 170964 w 490406"/>
              <a:gd name="connsiteY35" fmla="*/ 655710 h 655710"/>
              <a:gd name="connsiteX36" fmla="*/ 85609 w 490406"/>
              <a:gd name="connsiteY36" fmla="*/ 655710 h 655710"/>
              <a:gd name="connsiteX37" fmla="*/ 0 w 490406"/>
              <a:gd name="connsiteY37" fmla="*/ 570101 h 655710"/>
              <a:gd name="connsiteX38" fmla="*/ 0 w 490406"/>
              <a:gd name="connsiteY38" fmla="*/ 254323 h 655710"/>
              <a:gd name="connsiteX39" fmla="*/ 531 w 490406"/>
              <a:gd name="connsiteY39" fmla="*/ 249058 h 655710"/>
              <a:gd name="connsiteX40" fmla="*/ 418 w 490406"/>
              <a:gd name="connsiteY40" fmla="*/ 89046 h 655710"/>
              <a:gd name="connsiteX41" fmla="*/ 88120 w 490406"/>
              <a:gd name="connsiteY41" fmla="*/ 370 h 655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90406" h="655710">
                <a:moveTo>
                  <a:pt x="220972" y="218974"/>
                </a:moveTo>
                <a:lnTo>
                  <a:pt x="220972" y="315121"/>
                </a:lnTo>
                <a:lnTo>
                  <a:pt x="131646" y="315121"/>
                </a:lnTo>
                <a:lnTo>
                  <a:pt x="131646" y="365631"/>
                </a:lnTo>
                <a:lnTo>
                  <a:pt x="220972" y="365631"/>
                </a:lnTo>
                <a:lnTo>
                  <a:pt x="220972" y="559548"/>
                </a:lnTo>
                <a:lnTo>
                  <a:pt x="278303" y="559548"/>
                </a:lnTo>
                <a:lnTo>
                  <a:pt x="278303" y="365631"/>
                </a:lnTo>
                <a:lnTo>
                  <a:pt x="368278" y="365631"/>
                </a:lnTo>
                <a:lnTo>
                  <a:pt x="368278" y="315121"/>
                </a:lnTo>
                <a:lnTo>
                  <a:pt x="278303" y="315121"/>
                </a:lnTo>
                <a:lnTo>
                  <a:pt x="278303" y="218974"/>
                </a:lnTo>
                <a:close/>
                <a:moveTo>
                  <a:pt x="48957" y="29696"/>
                </a:moveTo>
                <a:cubicBezTo>
                  <a:pt x="39592" y="29696"/>
                  <a:pt x="32001" y="37287"/>
                  <a:pt x="32001" y="46652"/>
                </a:cubicBezTo>
                <a:lnTo>
                  <a:pt x="32001" y="78300"/>
                </a:lnTo>
                <a:cubicBezTo>
                  <a:pt x="32001" y="87664"/>
                  <a:pt x="39592" y="95255"/>
                  <a:pt x="48957" y="95255"/>
                </a:cubicBezTo>
                <a:lnTo>
                  <a:pt x="397424" y="95255"/>
                </a:lnTo>
                <a:cubicBezTo>
                  <a:pt x="394311" y="84906"/>
                  <a:pt x="387950" y="79024"/>
                  <a:pt x="387274" y="63396"/>
                </a:cubicBezTo>
                <a:cubicBezTo>
                  <a:pt x="387138" y="49050"/>
                  <a:pt x="393093" y="39576"/>
                  <a:pt x="397424" y="29696"/>
                </a:cubicBezTo>
                <a:close/>
                <a:moveTo>
                  <a:pt x="88120" y="370"/>
                </a:moveTo>
                <a:lnTo>
                  <a:pt x="422198" y="695"/>
                </a:lnTo>
                <a:cubicBezTo>
                  <a:pt x="428532" y="695"/>
                  <a:pt x="438426" y="-997"/>
                  <a:pt x="444692" y="898"/>
                </a:cubicBezTo>
                <a:cubicBezTo>
                  <a:pt x="450958" y="2793"/>
                  <a:pt x="457035" y="3131"/>
                  <a:pt x="459796" y="12064"/>
                </a:cubicBezTo>
                <a:cubicBezTo>
                  <a:pt x="461562" y="17850"/>
                  <a:pt x="458307" y="21877"/>
                  <a:pt x="455622" y="25011"/>
                </a:cubicBezTo>
                <a:lnTo>
                  <a:pt x="448713" y="29696"/>
                </a:lnTo>
                <a:cubicBezTo>
                  <a:pt x="440760" y="30102"/>
                  <a:pt x="424307" y="41577"/>
                  <a:pt x="425272" y="61663"/>
                </a:cubicBezTo>
                <a:cubicBezTo>
                  <a:pt x="426237" y="81750"/>
                  <a:pt x="439114" y="93912"/>
                  <a:pt x="454504" y="96622"/>
                </a:cubicBezTo>
                <a:cubicBezTo>
                  <a:pt x="475457" y="100909"/>
                  <a:pt x="490406" y="120261"/>
                  <a:pt x="490406" y="142481"/>
                </a:cubicBezTo>
                <a:lnTo>
                  <a:pt x="490406" y="254322"/>
                </a:lnTo>
                <a:cubicBezTo>
                  <a:pt x="490406" y="254322"/>
                  <a:pt x="490406" y="254323"/>
                  <a:pt x="490406" y="254323"/>
                </a:cubicBezTo>
                <a:lnTo>
                  <a:pt x="490406" y="570101"/>
                </a:lnTo>
                <a:cubicBezTo>
                  <a:pt x="490406" y="570102"/>
                  <a:pt x="490406" y="570102"/>
                  <a:pt x="490406" y="570103"/>
                </a:cubicBezTo>
                <a:lnTo>
                  <a:pt x="490406" y="609729"/>
                </a:lnTo>
                <a:cubicBezTo>
                  <a:pt x="490406" y="635124"/>
                  <a:pt x="469819" y="655710"/>
                  <a:pt x="444425" y="655710"/>
                </a:cubicBezTo>
                <a:lnTo>
                  <a:pt x="404797" y="655710"/>
                </a:lnTo>
                <a:lnTo>
                  <a:pt x="170964" y="655710"/>
                </a:lnTo>
                <a:lnTo>
                  <a:pt x="85609" y="655710"/>
                </a:lnTo>
                <a:cubicBezTo>
                  <a:pt x="38329" y="655710"/>
                  <a:pt x="0" y="617382"/>
                  <a:pt x="0" y="570101"/>
                </a:cubicBezTo>
                <a:lnTo>
                  <a:pt x="0" y="254323"/>
                </a:lnTo>
                <a:lnTo>
                  <a:pt x="531" y="249058"/>
                </a:lnTo>
                <a:cubicBezTo>
                  <a:pt x="493" y="195721"/>
                  <a:pt x="456" y="142384"/>
                  <a:pt x="418" y="89046"/>
                </a:cubicBezTo>
                <a:cubicBezTo>
                  <a:pt x="581" y="18235"/>
                  <a:pt x="17959" y="533"/>
                  <a:pt x="88120" y="37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9AD3618-2A5C-4F0C-8DCF-9D892335BF9F}"/>
              </a:ext>
            </a:extLst>
          </p:cNvPr>
          <p:cNvSpPr/>
          <p:nvPr/>
        </p:nvSpPr>
        <p:spPr>
          <a:xfrm>
            <a:off x="5270004" y="2214994"/>
            <a:ext cx="364093" cy="381492"/>
          </a:xfrm>
          <a:custGeom>
            <a:avLst/>
            <a:gdLst>
              <a:gd name="connsiteX0" fmla="*/ 3097328 w 3964940"/>
              <a:gd name="connsiteY0" fmla="*/ 2978832 h 4154413"/>
              <a:gd name="connsiteX1" fmla="*/ 2858119 w 3964940"/>
              <a:gd name="connsiteY1" fmla="*/ 3218041 h 4154413"/>
              <a:gd name="connsiteX2" fmla="*/ 2858119 w 3964940"/>
              <a:gd name="connsiteY2" fmla="*/ 3698328 h 4154413"/>
              <a:gd name="connsiteX3" fmla="*/ 3336537 w 3964940"/>
              <a:gd name="connsiteY3" fmla="*/ 3698328 h 4154413"/>
              <a:gd name="connsiteX4" fmla="*/ 3336537 w 3964940"/>
              <a:gd name="connsiteY4" fmla="*/ 3218041 h 4154413"/>
              <a:gd name="connsiteX5" fmla="*/ 3097328 w 3964940"/>
              <a:gd name="connsiteY5" fmla="*/ 2978832 h 4154413"/>
              <a:gd name="connsiteX6" fmla="*/ 867612 w 3964940"/>
              <a:gd name="connsiteY6" fmla="*/ 2952880 h 4154413"/>
              <a:gd name="connsiteX7" fmla="*/ 628403 w 3964940"/>
              <a:gd name="connsiteY7" fmla="*/ 3192089 h 4154413"/>
              <a:gd name="connsiteX8" fmla="*/ 628403 w 3964940"/>
              <a:gd name="connsiteY8" fmla="*/ 3672376 h 4154413"/>
              <a:gd name="connsiteX9" fmla="*/ 1106821 w 3964940"/>
              <a:gd name="connsiteY9" fmla="*/ 3672376 h 4154413"/>
              <a:gd name="connsiteX10" fmla="*/ 1106821 w 3964940"/>
              <a:gd name="connsiteY10" fmla="*/ 3192089 h 4154413"/>
              <a:gd name="connsiteX11" fmla="*/ 867612 w 3964940"/>
              <a:gd name="connsiteY11" fmla="*/ 2952880 h 4154413"/>
              <a:gd name="connsiteX12" fmla="*/ 1982470 w 3964940"/>
              <a:gd name="connsiteY12" fmla="*/ 2400195 h 4154413"/>
              <a:gd name="connsiteX13" fmla="*/ 1762391 w 3964940"/>
              <a:gd name="connsiteY13" fmla="*/ 2620274 h 4154413"/>
              <a:gd name="connsiteX14" fmla="*/ 1982470 w 3964940"/>
              <a:gd name="connsiteY14" fmla="*/ 2840353 h 4154413"/>
              <a:gd name="connsiteX15" fmla="*/ 2202549 w 3964940"/>
              <a:gd name="connsiteY15" fmla="*/ 2620274 h 4154413"/>
              <a:gd name="connsiteX16" fmla="*/ 1982470 w 3964940"/>
              <a:gd name="connsiteY16" fmla="*/ 2400195 h 4154413"/>
              <a:gd name="connsiteX17" fmla="*/ 1942959 w 3964940"/>
              <a:gd name="connsiteY17" fmla="*/ 0 h 4154413"/>
              <a:gd name="connsiteX18" fmla="*/ 2034399 w 3964940"/>
              <a:gd name="connsiteY18" fmla="*/ 0 h 4154413"/>
              <a:gd name="connsiteX19" fmla="*/ 2034399 w 3964940"/>
              <a:gd name="connsiteY19" fmla="*/ 239995 h 4154413"/>
              <a:gd name="connsiteX20" fmla="*/ 2312035 w 3964940"/>
              <a:gd name="connsiteY20" fmla="*/ 239995 h 4154413"/>
              <a:gd name="connsiteX21" fmla="*/ 2312035 w 3964940"/>
              <a:gd name="connsiteY21" fmla="*/ 331435 h 4154413"/>
              <a:gd name="connsiteX22" fmla="*/ 2034399 w 3964940"/>
              <a:gd name="connsiteY22" fmla="*/ 331435 h 4154413"/>
              <a:gd name="connsiteX23" fmla="*/ 2034399 w 3964940"/>
              <a:gd name="connsiteY23" fmla="*/ 850391 h 4154413"/>
              <a:gd name="connsiteX24" fmla="*/ 2807263 w 3964940"/>
              <a:gd name="connsiteY24" fmla="*/ 2182915 h 4154413"/>
              <a:gd name="connsiteX25" fmla="*/ 2577911 w 3964940"/>
              <a:gd name="connsiteY25" fmla="*/ 2182915 h 4154413"/>
              <a:gd name="connsiteX26" fmla="*/ 2577911 w 3964940"/>
              <a:gd name="connsiteY26" fmla="*/ 2347072 h 4154413"/>
              <a:gd name="connsiteX27" fmla="*/ 3681232 w 3964940"/>
              <a:gd name="connsiteY27" fmla="*/ 2347072 h 4154413"/>
              <a:gd name="connsiteX28" fmla="*/ 3964940 w 3964940"/>
              <a:gd name="connsiteY28" fmla="*/ 2753374 h 4154413"/>
              <a:gd name="connsiteX29" fmla="*/ 3656712 w 3964940"/>
              <a:gd name="connsiteY29" fmla="*/ 2753374 h 4154413"/>
              <a:gd name="connsiteX30" fmla="*/ 3656712 w 3964940"/>
              <a:gd name="connsiteY30" fmla="*/ 4154413 h 4154413"/>
              <a:gd name="connsiteX31" fmla="*/ 2577911 w 3964940"/>
              <a:gd name="connsiteY31" fmla="*/ 4154413 h 4154413"/>
              <a:gd name="connsiteX32" fmla="*/ 2226866 w 3964940"/>
              <a:gd name="connsiteY32" fmla="*/ 4154413 h 4154413"/>
              <a:gd name="connsiteX33" fmla="*/ 2226866 w 3964940"/>
              <a:gd name="connsiteY33" fmla="*/ 3427144 h 4154413"/>
              <a:gd name="connsiteX34" fmla="*/ 1987657 w 3964940"/>
              <a:gd name="connsiteY34" fmla="*/ 3187935 h 4154413"/>
              <a:gd name="connsiteX35" fmla="*/ 1748448 w 3964940"/>
              <a:gd name="connsiteY35" fmla="*/ 3427144 h 4154413"/>
              <a:gd name="connsiteX36" fmla="*/ 1748448 w 3964940"/>
              <a:gd name="connsiteY36" fmla="*/ 4154413 h 4154413"/>
              <a:gd name="connsiteX37" fmla="*/ 1387028 w 3964940"/>
              <a:gd name="connsiteY37" fmla="*/ 4154413 h 4154413"/>
              <a:gd name="connsiteX38" fmla="*/ 238176 w 3964940"/>
              <a:gd name="connsiteY38" fmla="*/ 4154413 h 4154413"/>
              <a:gd name="connsiteX39" fmla="*/ 238176 w 3964940"/>
              <a:gd name="connsiteY39" fmla="*/ 2753374 h 4154413"/>
              <a:gd name="connsiteX40" fmla="*/ 0 w 3964940"/>
              <a:gd name="connsiteY40" fmla="*/ 2753374 h 4154413"/>
              <a:gd name="connsiteX41" fmla="*/ 283708 w 3964940"/>
              <a:gd name="connsiteY41" fmla="*/ 2347072 h 4154413"/>
              <a:gd name="connsiteX42" fmla="*/ 1387028 w 3964940"/>
              <a:gd name="connsiteY42" fmla="*/ 2347072 h 4154413"/>
              <a:gd name="connsiteX43" fmla="*/ 1387028 w 3964940"/>
              <a:gd name="connsiteY43" fmla="*/ 2182915 h 4154413"/>
              <a:gd name="connsiteX44" fmla="*/ 1168051 w 3964940"/>
              <a:gd name="connsiteY44" fmla="*/ 2182915 h 4154413"/>
              <a:gd name="connsiteX45" fmla="*/ 1942959 w 3964940"/>
              <a:gd name="connsiteY45" fmla="*/ 846867 h 4154413"/>
              <a:gd name="connsiteX46" fmla="*/ 1942959 w 3964940"/>
              <a:gd name="connsiteY46" fmla="*/ 331435 h 4154413"/>
              <a:gd name="connsiteX47" fmla="*/ 1671955 w 3964940"/>
              <a:gd name="connsiteY47" fmla="*/ 331435 h 4154413"/>
              <a:gd name="connsiteX48" fmla="*/ 1671955 w 3964940"/>
              <a:gd name="connsiteY48" fmla="*/ 239995 h 4154413"/>
              <a:gd name="connsiteX49" fmla="*/ 1942959 w 3964940"/>
              <a:gd name="connsiteY49" fmla="*/ 239995 h 4154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3964940" h="4154413">
                <a:moveTo>
                  <a:pt x="3097328" y="2978832"/>
                </a:moveTo>
                <a:cubicBezTo>
                  <a:pt x="2965217" y="2978832"/>
                  <a:pt x="2858119" y="3085930"/>
                  <a:pt x="2858119" y="3218041"/>
                </a:cubicBezTo>
                <a:lnTo>
                  <a:pt x="2858119" y="3698328"/>
                </a:lnTo>
                <a:lnTo>
                  <a:pt x="3336537" y="3698328"/>
                </a:lnTo>
                <a:lnTo>
                  <a:pt x="3336537" y="3218041"/>
                </a:lnTo>
                <a:cubicBezTo>
                  <a:pt x="3336537" y="3085930"/>
                  <a:pt x="3229439" y="2978832"/>
                  <a:pt x="3097328" y="2978832"/>
                </a:cubicBezTo>
                <a:close/>
                <a:moveTo>
                  <a:pt x="867612" y="2952880"/>
                </a:moveTo>
                <a:cubicBezTo>
                  <a:pt x="735501" y="2952880"/>
                  <a:pt x="628403" y="3059978"/>
                  <a:pt x="628403" y="3192089"/>
                </a:cubicBezTo>
                <a:lnTo>
                  <a:pt x="628403" y="3672376"/>
                </a:lnTo>
                <a:lnTo>
                  <a:pt x="1106821" y="3672376"/>
                </a:lnTo>
                <a:lnTo>
                  <a:pt x="1106821" y="3192089"/>
                </a:lnTo>
                <a:cubicBezTo>
                  <a:pt x="1106821" y="3059978"/>
                  <a:pt x="999723" y="2952880"/>
                  <a:pt x="867612" y="2952880"/>
                </a:cubicBezTo>
                <a:close/>
                <a:moveTo>
                  <a:pt x="1982470" y="2400195"/>
                </a:moveTo>
                <a:cubicBezTo>
                  <a:pt x="1860924" y="2400195"/>
                  <a:pt x="1762391" y="2498728"/>
                  <a:pt x="1762391" y="2620274"/>
                </a:cubicBezTo>
                <a:cubicBezTo>
                  <a:pt x="1762391" y="2741820"/>
                  <a:pt x="1860924" y="2840353"/>
                  <a:pt x="1982470" y="2840353"/>
                </a:cubicBezTo>
                <a:cubicBezTo>
                  <a:pt x="2104016" y="2840353"/>
                  <a:pt x="2202549" y="2741820"/>
                  <a:pt x="2202549" y="2620274"/>
                </a:cubicBezTo>
                <a:cubicBezTo>
                  <a:pt x="2202549" y="2498728"/>
                  <a:pt x="2104016" y="2400195"/>
                  <a:pt x="1982470" y="2400195"/>
                </a:cubicBezTo>
                <a:close/>
                <a:moveTo>
                  <a:pt x="1942959" y="0"/>
                </a:moveTo>
                <a:lnTo>
                  <a:pt x="2034399" y="0"/>
                </a:lnTo>
                <a:lnTo>
                  <a:pt x="2034399" y="239995"/>
                </a:lnTo>
                <a:lnTo>
                  <a:pt x="2312035" y="239995"/>
                </a:lnTo>
                <a:lnTo>
                  <a:pt x="2312035" y="331435"/>
                </a:lnTo>
                <a:lnTo>
                  <a:pt x="2034399" y="331435"/>
                </a:lnTo>
                <a:lnTo>
                  <a:pt x="2034399" y="850391"/>
                </a:lnTo>
                <a:lnTo>
                  <a:pt x="2807263" y="2182915"/>
                </a:lnTo>
                <a:lnTo>
                  <a:pt x="2577911" y="2182915"/>
                </a:lnTo>
                <a:lnTo>
                  <a:pt x="2577911" y="2347072"/>
                </a:lnTo>
                <a:lnTo>
                  <a:pt x="3681232" y="2347072"/>
                </a:lnTo>
                <a:lnTo>
                  <a:pt x="3964940" y="2753374"/>
                </a:lnTo>
                <a:lnTo>
                  <a:pt x="3656712" y="2753374"/>
                </a:lnTo>
                <a:lnTo>
                  <a:pt x="3656712" y="4154413"/>
                </a:lnTo>
                <a:lnTo>
                  <a:pt x="2577911" y="4154413"/>
                </a:lnTo>
                <a:lnTo>
                  <a:pt x="2226866" y="4154413"/>
                </a:lnTo>
                <a:lnTo>
                  <a:pt x="2226866" y="3427144"/>
                </a:lnTo>
                <a:cubicBezTo>
                  <a:pt x="2226866" y="3295033"/>
                  <a:pt x="2119768" y="3187935"/>
                  <a:pt x="1987657" y="3187935"/>
                </a:cubicBezTo>
                <a:cubicBezTo>
                  <a:pt x="1855546" y="3187935"/>
                  <a:pt x="1748448" y="3295033"/>
                  <a:pt x="1748448" y="3427144"/>
                </a:cubicBezTo>
                <a:lnTo>
                  <a:pt x="1748448" y="4154413"/>
                </a:lnTo>
                <a:lnTo>
                  <a:pt x="1387028" y="4154413"/>
                </a:lnTo>
                <a:lnTo>
                  <a:pt x="238176" y="4154413"/>
                </a:lnTo>
                <a:lnTo>
                  <a:pt x="238176" y="2753374"/>
                </a:lnTo>
                <a:lnTo>
                  <a:pt x="0" y="2753374"/>
                </a:lnTo>
                <a:lnTo>
                  <a:pt x="283708" y="2347072"/>
                </a:lnTo>
                <a:lnTo>
                  <a:pt x="1387028" y="2347072"/>
                </a:lnTo>
                <a:lnTo>
                  <a:pt x="1387028" y="2182915"/>
                </a:lnTo>
                <a:lnTo>
                  <a:pt x="1168051" y="2182915"/>
                </a:lnTo>
                <a:lnTo>
                  <a:pt x="1942959" y="846867"/>
                </a:lnTo>
                <a:lnTo>
                  <a:pt x="1942959" y="331435"/>
                </a:lnTo>
                <a:lnTo>
                  <a:pt x="1671955" y="331435"/>
                </a:lnTo>
                <a:lnTo>
                  <a:pt x="1671955" y="239995"/>
                </a:lnTo>
                <a:lnTo>
                  <a:pt x="1942959" y="2399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Graphic 20">
            <a:extLst>
              <a:ext uri="{FF2B5EF4-FFF2-40B4-BE49-F238E27FC236}">
                <a16:creationId xmlns:a16="http://schemas.microsoft.com/office/drawing/2014/main" id="{86DCE9E4-4AB5-4E28-9665-018C8F9855C2}"/>
              </a:ext>
            </a:extLst>
          </p:cNvPr>
          <p:cNvSpPr/>
          <p:nvPr/>
        </p:nvSpPr>
        <p:spPr>
          <a:xfrm>
            <a:off x="5289543" y="3974763"/>
            <a:ext cx="325014" cy="433014"/>
          </a:xfrm>
          <a:custGeom>
            <a:avLst/>
            <a:gdLst>
              <a:gd name="connsiteX0" fmla="*/ 0 w 5143500"/>
              <a:gd name="connsiteY0" fmla="*/ 2631222 h 6852642"/>
              <a:gd name="connsiteX1" fmla="*/ 0 w 5143500"/>
              <a:gd name="connsiteY1" fmla="*/ 2513350 h 6852642"/>
              <a:gd name="connsiteX2" fmla="*/ 9108 w 5143500"/>
              <a:gd name="connsiteY2" fmla="*/ 2479596 h 6852642"/>
              <a:gd name="connsiteX3" fmla="*/ 395942 w 5143500"/>
              <a:gd name="connsiteY3" fmla="*/ 2143661 h 6852642"/>
              <a:gd name="connsiteX4" fmla="*/ 429161 w 5143500"/>
              <a:gd name="connsiteY4" fmla="*/ 2109371 h 6852642"/>
              <a:gd name="connsiteX5" fmla="*/ 856178 w 5143500"/>
              <a:gd name="connsiteY5" fmla="*/ 1713429 h 6852642"/>
              <a:gd name="connsiteX6" fmla="*/ 1284804 w 5143500"/>
              <a:gd name="connsiteY6" fmla="*/ 2107228 h 6852642"/>
              <a:gd name="connsiteX7" fmla="*/ 1324451 w 5143500"/>
              <a:gd name="connsiteY7" fmla="*/ 2142054 h 6852642"/>
              <a:gd name="connsiteX8" fmla="*/ 2104013 w 5143500"/>
              <a:gd name="connsiteY8" fmla="*/ 2141518 h 6852642"/>
              <a:gd name="connsiteX9" fmla="*/ 2142053 w 5143500"/>
              <a:gd name="connsiteY9" fmla="*/ 2104013 h 6852642"/>
              <a:gd name="connsiteX10" fmla="*/ 2142589 w 5143500"/>
              <a:gd name="connsiteY10" fmla="*/ 1324451 h 6852642"/>
              <a:gd name="connsiteX11" fmla="*/ 2107764 w 5143500"/>
              <a:gd name="connsiteY11" fmla="*/ 1284268 h 6852642"/>
              <a:gd name="connsiteX12" fmla="*/ 1822728 w 5143500"/>
              <a:gd name="connsiteY12" fmla="*/ 1142286 h 6852642"/>
              <a:gd name="connsiteX13" fmla="*/ 1745575 w 5143500"/>
              <a:gd name="connsiteY13" fmla="*/ 697051 h 6852642"/>
              <a:gd name="connsiteX14" fmla="*/ 2109371 w 5143500"/>
              <a:gd name="connsiteY14" fmla="*/ 429161 h 6852642"/>
              <a:gd name="connsiteX15" fmla="*/ 2143661 w 5143500"/>
              <a:gd name="connsiteY15" fmla="*/ 393263 h 6852642"/>
              <a:gd name="connsiteX16" fmla="*/ 2392799 w 5143500"/>
              <a:gd name="connsiteY16" fmla="*/ 38040 h 6852642"/>
              <a:gd name="connsiteX17" fmla="*/ 2512278 w 5143500"/>
              <a:gd name="connsiteY17" fmla="*/ 0 h 6852642"/>
              <a:gd name="connsiteX18" fmla="*/ 2630150 w 5143500"/>
              <a:gd name="connsiteY18" fmla="*/ 0 h 6852642"/>
              <a:gd name="connsiteX19" fmla="*/ 2655868 w 5143500"/>
              <a:gd name="connsiteY19" fmla="*/ 7501 h 6852642"/>
              <a:gd name="connsiteX20" fmla="*/ 2999839 w 5143500"/>
              <a:gd name="connsiteY20" fmla="*/ 399157 h 6852642"/>
              <a:gd name="connsiteX21" fmla="*/ 3033594 w 5143500"/>
              <a:gd name="connsiteY21" fmla="*/ 429161 h 6852642"/>
              <a:gd name="connsiteX22" fmla="*/ 3429000 w 5143500"/>
              <a:gd name="connsiteY22" fmla="*/ 872788 h 6852642"/>
              <a:gd name="connsiteX23" fmla="*/ 3037344 w 5143500"/>
              <a:gd name="connsiteY23" fmla="*/ 1285339 h 6852642"/>
              <a:gd name="connsiteX24" fmla="*/ 3000375 w 5143500"/>
              <a:gd name="connsiteY24" fmla="*/ 1327666 h 6852642"/>
              <a:gd name="connsiteX25" fmla="*/ 3000375 w 5143500"/>
              <a:gd name="connsiteY25" fmla="*/ 2101870 h 6852642"/>
              <a:gd name="connsiteX26" fmla="*/ 3041094 w 5143500"/>
              <a:gd name="connsiteY26" fmla="*/ 2142054 h 6852642"/>
              <a:gd name="connsiteX27" fmla="*/ 3815298 w 5143500"/>
              <a:gd name="connsiteY27" fmla="*/ 2142054 h 6852642"/>
              <a:gd name="connsiteX28" fmla="*/ 3823335 w 5143500"/>
              <a:gd name="connsiteY28" fmla="*/ 2142054 h 6852642"/>
              <a:gd name="connsiteX29" fmla="*/ 3857089 w 5143500"/>
              <a:gd name="connsiteY29" fmla="*/ 2112586 h 6852642"/>
              <a:gd name="connsiteX30" fmla="*/ 3865126 w 5143500"/>
              <a:gd name="connsiteY30" fmla="*/ 2054185 h 6852642"/>
              <a:gd name="connsiteX31" fmla="*/ 4316254 w 5143500"/>
              <a:gd name="connsiteY31" fmla="*/ 1713964 h 6852642"/>
              <a:gd name="connsiteX32" fmla="*/ 4713804 w 5143500"/>
              <a:gd name="connsiteY32" fmla="*/ 2106156 h 6852642"/>
              <a:gd name="connsiteX33" fmla="*/ 4749701 w 5143500"/>
              <a:gd name="connsiteY33" fmla="*/ 2143661 h 6852642"/>
              <a:gd name="connsiteX34" fmla="*/ 5107603 w 5143500"/>
              <a:gd name="connsiteY34" fmla="*/ 2397621 h 6852642"/>
              <a:gd name="connsiteX35" fmla="*/ 5143500 w 5143500"/>
              <a:gd name="connsiteY35" fmla="*/ 2512278 h 6852642"/>
              <a:gd name="connsiteX36" fmla="*/ 5143500 w 5143500"/>
              <a:gd name="connsiteY36" fmla="*/ 2630150 h 6852642"/>
              <a:gd name="connsiteX37" fmla="*/ 5133856 w 5143500"/>
              <a:gd name="connsiteY37" fmla="*/ 2666048 h 6852642"/>
              <a:gd name="connsiteX38" fmla="*/ 4747558 w 5143500"/>
              <a:gd name="connsiteY38" fmla="*/ 2999304 h 6852642"/>
              <a:gd name="connsiteX39" fmla="*/ 4714875 w 5143500"/>
              <a:gd name="connsiteY39" fmla="*/ 3033593 h 6852642"/>
              <a:gd name="connsiteX40" fmla="*/ 4583073 w 5143500"/>
              <a:gd name="connsiteY40" fmla="*/ 3310057 h 6852642"/>
              <a:gd name="connsiteX41" fmla="*/ 4133552 w 5143500"/>
              <a:gd name="connsiteY41" fmla="*/ 3399532 h 6852642"/>
              <a:gd name="connsiteX42" fmla="*/ 3858697 w 5143500"/>
              <a:gd name="connsiteY42" fmla="*/ 3037880 h 6852642"/>
              <a:gd name="connsiteX43" fmla="*/ 3816370 w 5143500"/>
              <a:gd name="connsiteY43" fmla="*/ 3000911 h 6852642"/>
              <a:gd name="connsiteX44" fmla="*/ 3460075 w 5143500"/>
              <a:gd name="connsiteY44" fmla="*/ 3000911 h 6852642"/>
              <a:gd name="connsiteX45" fmla="*/ 3036808 w 5143500"/>
              <a:gd name="connsiteY45" fmla="*/ 3000911 h 6852642"/>
              <a:gd name="connsiteX46" fmla="*/ 3001982 w 5143500"/>
              <a:gd name="connsiteY46" fmla="*/ 3036272 h 6852642"/>
              <a:gd name="connsiteX47" fmla="*/ 3001982 w 5143500"/>
              <a:gd name="connsiteY47" fmla="*/ 3052346 h 6852642"/>
              <a:gd name="connsiteX48" fmla="*/ 3001982 w 5143500"/>
              <a:gd name="connsiteY48" fmla="*/ 5519619 h 6852642"/>
              <a:gd name="connsiteX49" fmla="*/ 3001982 w 5143500"/>
              <a:gd name="connsiteY49" fmla="*/ 5543729 h 6852642"/>
              <a:gd name="connsiteX50" fmla="*/ 3028771 w 5143500"/>
              <a:gd name="connsiteY50" fmla="*/ 5571590 h 6852642"/>
              <a:gd name="connsiteX51" fmla="*/ 3143964 w 5143500"/>
              <a:gd name="connsiteY51" fmla="*/ 5595164 h 6852642"/>
              <a:gd name="connsiteX52" fmla="*/ 3429000 w 5143500"/>
              <a:gd name="connsiteY52" fmla="*/ 6044149 h 6852642"/>
              <a:gd name="connsiteX53" fmla="*/ 3037880 w 5143500"/>
              <a:gd name="connsiteY53" fmla="*/ 6428303 h 6852642"/>
              <a:gd name="connsiteX54" fmla="*/ 3000911 w 5143500"/>
              <a:gd name="connsiteY54" fmla="*/ 6464201 h 6852642"/>
              <a:gd name="connsiteX55" fmla="*/ 2746951 w 5143500"/>
              <a:gd name="connsiteY55" fmla="*/ 6821567 h 6852642"/>
              <a:gd name="connsiteX56" fmla="*/ 2632293 w 5143500"/>
              <a:gd name="connsiteY56" fmla="*/ 6857465 h 6852642"/>
              <a:gd name="connsiteX57" fmla="*/ 2514421 w 5143500"/>
              <a:gd name="connsiteY57" fmla="*/ 6857465 h 6852642"/>
              <a:gd name="connsiteX58" fmla="*/ 2486025 w 5143500"/>
              <a:gd name="connsiteY58" fmla="*/ 6849428 h 6852642"/>
              <a:gd name="connsiteX59" fmla="*/ 2144732 w 5143500"/>
              <a:gd name="connsiteY59" fmla="*/ 6458843 h 6852642"/>
              <a:gd name="connsiteX60" fmla="*/ 2113657 w 5143500"/>
              <a:gd name="connsiteY60" fmla="*/ 6428840 h 6852642"/>
              <a:gd name="connsiteX61" fmla="*/ 1820049 w 5143500"/>
              <a:gd name="connsiteY61" fmla="*/ 6280964 h 6852642"/>
              <a:gd name="connsiteX62" fmla="*/ 1747183 w 5143500"/>
              <a:gd name="connsiteY62" fmla="*/ 5839480 h 6852642"/>
              <a:gd name="connsiteX63" fmla="*/ 2111514 w 5143500"/>
              <a:gd name="connsiteY63" fmla="*/ 5572125 h 6852642"/>
              <a:gd name="connsiteX64" fmla="*/ 2144197 w 5143500"/>
              <a:gd name="connsiteY64" fmla="*/ 5535692 h 6852642"/>
              <a:gd name="connsiteX65" fmla="*/ 2143661 w 5143500"/>
              <a:gd name="connsiteY65" fmla="*/ 3036272 h 6852642"/>
              <a:gd name="connsiteX66" fmla="*/ 2108835 w 5143500"/>
              <a:gd name="connsiteY66" fmla="*/ 3000911 h 6852642"/>
              <a:gd name="connsiteX67" fmla="*/ 1323916 w 5143500"/>
              <a:gd name="connsiteY67" fmla="*/ 3000375 h 6852642"/>
              <a:gd name="connsiteX68" fmla="*/ 1286411 w 5143500"/>
              <a:gd name="connsiteY68" fmla="*/ 3035201 h 6852642"/>
              <a:gd name="connsiteX69" fmla="*/ 1151930 w 5143500"/>
              <a:gd name="connsiteY69" fmla="*/ 3313271 h 6852642"/>
              <a:gd name="connsiteX70" fmla="*/ 701338 w 5143500"/>
              <a:gd name="connsiteY70" fmla="*/ 3398996 h 6852642"/>
              <a:gd name="connsiteX71" fmla="*/ 430232 w 5143500"/>
              <a:gd name="connsiteY71" fmla="*/ 3031451 h 6852642"/>
              <a:gd name="connsiteX72" fmla="*/ 397550 w 5143500"/>
              <a:gd name="connsiteY72" fmla="*/ 2999839 h 6852642"/>
              <a:gd name="connsiteX73" fmla="*/ 56257 w 5143500"/>
              <a:gd name="connsiteY73" fmla="*/ 2783920 h 6852642"/>
              <a:gd name="connsiteX74" fmla="*/ 0 w 5143500"/>
              <a:gd name="connsiteY74" fmla="*/ 2631222 h 685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5143500" h="6852642">
                <a:moveTo>
                  <a:pt x="0" y="2631222"/>
                </a:moveTo>
                <a:cubicBezTo>
                  <a:pt x="0" y="2592110"/>
                  <a:pt x="0" y="2552462"/>
                  <a:pt x="0" y="2513350"/>
                </a:cubicBezTo>
                <a:cubicBezTo>
                  <a:pt x="3215" y="2502099"/>
                  <a:pt x="6429" y="2490847"/>
                  <a:pt x="9108" y="2479596"/>
                </a:cubicBezTo>
                <a:cubicBezTo>
                  <a:pt x="54650" y="2289929"/>
                  <a:pt x="201990" y="2161342"/>
                  <a:pt x="395942" y="2143661"/>
                </a:cubicBezTo>
                <a:cubicBezTo>
                  <a:pt x="420053" y="2141518"/>
                  <a:pt x="427018" y="2132409"/>
                  <a:pt x="429161" y="2109371"/>
                </a:cubicBezTo>
                <a:cubicBezTo>
                  <a:pt x="449520" y="1882735"/>
                  <a:pt x="632222" y="1713964"/>
                  <a:pt x="856178" y="1713429"/>
                </a:cubicBezTo>
                <a:cubicBezTo>
                  <a:pt x="1080671" y="1713429"/>
                  <a:pt x="1264444" y="1881128"/>
                  <a:pt x="1284804" y="2107228"/>
                </a:cubicBezTo>
                <a:cubicBezTo>
                  <a:pt x="1287482" y="2136160"/>
                  <a:pt x="1298734" y="2142589"/>
                  <a:pt x="1324451" y="2142054"/>
                </a:cubicBezTo>
                <a:cubicBezTo>
                  <a:pt x="1584305" y="2141518"/>
                  <a:pt x="1844159" y="2141518"/>
                  <a:pt x="2104013" y="2141518"/>
                </a:cubicBezTo>
                <a:cubicBezTo>
                  <a:pt x="2140982" y="2141518"/>
                  <a:pt x="2142053" y="2140446"/>
                  <a:pt x="2142053" y="2104013"/>
                </a:cubicBezTo>
                <a:cubicBezTo>
                  <a:pt x="2142053" y="1844159"/>
                  <a:pt x="2142053" y="1584305"/>
                  <a:pt x="2142589" y="1324451"/>
                </a:cubicBezTo>
                <a:cubicBezTo>
                  <a:pt x="2142589" y="1298198"/>
                  <a:pt x="2136696" y="1286411"/>
                  <a:pt x="2107764" y="1284268"/>
                </a:cubicBezTo>
                <a:cubicBezTo>
                  <a:pt x="1994178" y="1274624"/>
                  <a:pt x="1896666" y="1228546"/>
                  <a:pt x="1822728" y="1142286"/>
                </a:cubicBezTo>
                <a:cubicBezTo>
                  <a:pt x="1709678" y="1009948"/>
                  <a:pt x="1680746" y="858322"/>
                  <a:pt x="1745575" y="697051"/>
                </a:cubicBezTo>
                <a:cubicBezTo>
                  <a:pt x="1810405" y="535246"/>
                  <a:pt x="1936849" y="447913"/>
                  <a:pt x="2109371" y="429161"/>
                </a:cubicBezTo>
                <a:cubicBezTo>
                  <a:pt x="2134553" y="426482"/>
                  <a:pt x="2140982" y="416838"/>
                  <a:pt x="2143661" y="393263"/>
                </a:cubicBezTo>
                <a:cubicBezTo>
                  <a:pt x="2161877" y="229850"/>
                  <a:pt x="2244388" y="110371"/>
                  <a:pt x="2392799" y="38040"/>
                </a:cubicBezTo>
                <a:cubicBezTo>
                  <a:pt x="2430840" y="19288"/>
                  <a:pt x="2472631" y="12323"/>
                  <a:pt x="2512278" y="0"/>
                </a:cubicBezTo>
                <a:cubicBezTo>
                  <a:pt x="2551391" y="0"/>
                  <a:pt x="2591038" y="0"/>
                  <a:pt x="2630150" y="0"/>
                </a:cubicBezTo>
                <a:cubicBezTo>
                  <a:pt x="2638723" y="2679"/>
                  <a:pt x="2647295" y="5358"/>
                  <a:pt x="2655868" y="7501"/>
                </a:cubicBezTo>
                <a:cubicBezTo>
                  <a:pt x="2853035" y="53578"/>
                  <a:pt x="2980551" y="198239"/>
                  <a:pt x="2999839" y="399157"/>
                </a:cubicBezTo>
                <a:cubicBezTo>
                  <a:pt x="3001982" y="423267"/>
                  <a:pt x="3013234" y="427553"/>
                  <a:pt x="3033594" y="429161"/>
                </a:cubicBezTo>
                <a:cubicBezTo>
                  <a:pt x="3266658" y="450592"/>
                  <a:pt x="3434358" y="638651"/>
                  <a:pt x="3429000" y="872788"/>
                </a:cubicBezTo>
                <a:cubicBezTo>
                  <a:pt x="3424178" y="1086029"/>
                  <a:pt x="3260765" y="1258550"/>
                  <a:pt x="3037344" y="1285339"/>
                </a:cubicBezTo>
                <a:cubicBezTo>
                  <a:pt x="3000375" y="1289626"/>
                  <a:pt x="3000375" y="1289626"/>
                  <a:pt x="3000375" y="1327666"/>
                </a:cubicBezTo>
                <a:cubicBezTo>
                  <a:pt x="3000375" y="1585913"/>
                  <a:pt x="3000375" y="1843623"/>
                  <a:pt x="3000375" y="2101870"/>
                </a:cubicBezTo>
                <a:cubicBezTo>
                  <a:pt x="3000375" y="2142054"/>
                  <a:pt x="3000911" y="2142054"/>
                  <a:pt x="3041094" y="2142054"/>
                </a:cubicBezTo>
                <a:cubicBezTo>
                  <a:pt x="3299341" y="2142054"/>
                  <a:pt x="3557052" y="2142054"/>
                  <a:pt x="3815298" y="2142054"/>
                </a:cubicBezTo>
                <a:cubicBezTo>
                  <a:pt x="3817977" y="2142054"/>
                  <a:pt x="3820656" y="2142054"/>
                  <a:pt x="3823335" y="2142054"/>
                </a:cubicBezTo>
                <a:cubicBezTo>
                  <a:pt x="3845302" y="2144197"/>
                  <a:pt x="3856553" y="2136160"/>
                  <a:pt x="3857089" y="2112586"/>
                </a:cubicBezTo>
                <a:cubicBezTo>
                  <a:pt x="3857625" y="2093297"/>
                  <a:pt x="3860840" y="2073473"/>
                  <a:pt x="3865126" y="2054185"/>
                </a:cubicBezTo>
                <a:cubicBezTo>
                  <a:pt x="3912275" y="1841480"/>
                  <a:pt x="4100334" y="1700570"/>
                  <a:pt x="4316254" y="1713964"/>
                </a:cubicBezTo>
                <a:cubicBezTo>
                  <a:pt x="4524673" y="1727359"/>
                  <a:pt x="4693980" y="1893451"/>
                  <a:pt x="4713804" y="2106156"/>
                </a:cubicBezTo>
                <a:cubicBezTo>
                  <a:pt x="4715947" y="2131338"/>
                  <a:pt x="4723448" y="2140446"/>
                  <a:pt x="4749701" y="2143661"/>
                </a:cubicBezTo>
                <a:cubicBezTo>
                  <a:pt x="4915793" y="2161877"/>
                  <a:pt x="5035808" y="2245995"/>
                  <a:pt x="5107603" y="2397621"/>
                </a:cubicBezTo>
                <a:cubicBezTo>
                  <a:pt x="5124748" y="2434054"/>
                  <a:pt x="5131713" y="2474238"/>
                  <a:pt x="5143500" y="2512278"/>
                </a:cubicBezTo>
                <a:cubicBezTo>
                  <a:pt x="5143500" y="2551390"/>
                  <a:pt x="5143500" y="2591038"/>
                  <a:pt x="5143500" y="2630150"/>
                </a:cubicBezTo>
                <a:cubicBezTo>
                  <a:pt x="5140286" y="2641937"/>
                  <a:pt x="5136535" y="2654260"/>
                  <a:pt x="5133856" y="2666048"/>
                </a:cubicBezTo>
                <a:cubicBezTo>
                  <a:pt x="5088315" y="2853571"/>
                  <a:pt x="4939903" y="2982159"/>
                  <a:pt x="4747558" y="2999304"/>
                </a:cubicBezTo>
                <a:cubicBezTo>
                  <a:pt x="4723448" y="3001447"/>
                  <a:pt x="4716483" y="3010555"/>
                  <a:pt x="4714875" y="3033593"/>
                </a:cubicBezTo>
                <a:cubicBezTo>
                  <a:pt x="4705767" y="3141821"/>
                  <a:pt x="4663440" y="3236655"/>
                  <a:pt x="4583073" y="3310057"/>
                </a:cubicBezTo>
                <a:cubicBezTo>
                  <a:pt x="4452342" y="3429536"/>
                  <a:pt x="4299109" y="3463290"/>
                  <a:pt x="4133552" y="3399532"/>
                </a:cubicBezTo>
                <a:cubicBezTo>
                  <a:pt x="3970139" y="3336846"/>
                  <a:pt x="3880128" y="3211473"/>
                  <a:pt x="3858697" y="3037880"/>
                </a:cubicBezTo>
                <a:cubicBezTo>
                  <a:pt x="3853875" y="3000911"/>
                  <a:pt x="3854946" y="3000911"/>
                  <a:pt x="3816370" y="3000911"/>
                </a:cubicBezTo>
                <a:cubicBezTo>
                  <a:pt x="3697426" y="3000911"/>
                  <a:pt x="3579019" y="3000911"/>
                  <a:pt x="3460075" y="3000911"/>
                </a:cubicBezTo>
                <a:cubicBezTo>
                  <a:pt x="3319165" y="3000911"/>
                  <a:pt x="3177719" y="3000911"/>
                  <a:pt x="3036808" y="3000911"/>
                </a:cubicBezTo>
                <a:cubicBezTo>
                  <a:pt x="3003590" y="3000911"/>
                  <a:pt x="3002518" y="3002518"/>
                  <a:pt x="3001982" y="3036272"/>
                </a:cubicBezTo>
                <a:cubicBezTo>
                  <a:pt x="3001982" y="3041630"/>
                  <a:pt x="3001982" y="3046988"/>
                  <a:pt x="3001982" y="3052346"/>
                </a:cubicBezTo>
                <a:cubicBezTo>
                  <a:pt x="3001982" y="3874770"/>
                  <a:pt x="3001982" y="4697194"/>
                  <a:pt x="3001982" y="5519619"/>
                </a:cubicBezTo>
                <a:cubicBezTo>
                  <a:pt x="3001982" y="5527655"/>
                  <a:pt x="3002518" y="5535692"/>
                  <a:pt x="3001982" y="5543729"/>
                </a:cubicBezTo>
                <a:cubicBezTo>
                  <a:pt x="3000911" y="5563017"/>
                  <a:pt x="3009483" y="5570518"/>
                  <a:pt x="3028771" y="5571590"/>
                </a:cubicBezTo>
                <a:cubicBezTo>
                  <a:pt x="3068419" y="5573732"/>
                  <a:pt x="3106460" y="5582305"/>
                  <a:pt x="3143964" y="5595164"/>
                </a:cubicBezTo>
                <a:cubicBezTo>
                  <a:pt x="3330416" y="5659994"/>
                  <a:pt x="3452575" y="5852875"/>
                  <a:pt x="3429000" y="6044149"/>
                </a:cubicBezTo>
                <a:cubicBezTo>
                  <a:pt x="3403283" y="6254175"/>
                  <a:pt x="3246835" y="6408480"/>
                  <a:pt x="3037880" y="6428303"/>
                </a:cubicBezTo>
                <a:cubicBezTo>
                  <a:pt x="3012698" y="6430447"/>
                  <a:pt x="3003590" y="6437948"/>
                  <a:pt x="3000911" y="6464201"/>
                </a:cubicBezTo>
                <a:cubicBezTo>
                  <a:pt x="2982694" y="6630293"/>
                  <a:pt x="2898577" y="6749772"/>
                  <a:pt x="2746951" y="6821567"/>
                </a:cubicBezTo>
                <a:cubicBezTo>
                  <a:pt x="2710517" y="6838712"/>
                  <a:pt x="2670334" y="6845142"/>
                  <a:pt x="2632293" y="6857465"/>
                </a:cubicBezTo>
                <a:cubicBezTo>
                  <a:pt x="2593181" y="6857465"/>
                  <a:pt x="2553534" y="6857465"/>
                  <a:pt x="2514421" y="6857465"/>
                </a:cubicBezTo>
                <a:cubicBezTo>
                  <a:pt x="2504777" y="6854786"/>
                  <a:pt x="2495669" y="6851571"/>
                  <a:pt x="2486025" y="6849428"/>
                </a:cubicBezTo>
                <a:cubicBezTo>
                  <a:pt x="2291537" y="6803887"/>
                  <a:pt x="2163485" y="6658689"/>
                  <a:pt x="2144732" y="6458843"/>
                </a:cubicBezTo>
                <a:cubicBezTo>
                  <a:pt x="2142589" y="6437412"/>
                  <a:pt x="2134553" y="6430447"/>
                  <a:pt x="2113657" y="6428840"/>
                </a:cubicBezTo>
                <a:cubicBezTo>
                  <a:pt x="1996321" y="6418660"/>
                  <a:pt x="1895594" y="6372046"/>
                  <a:pt x="1820049" y="6280964"/>
                </a:cubicBezTo>
                <a:cubicBezTo>
                  <a:pt x="1710214" y="6149162"/>
                  <a:pt x="1682889" y="5999143"/>
                  <a:pt x="1747183" y="5839480"/>
                </a:cubicBezTo>
                <a:cubicBezTo>
                  <a:pt x="1812548" y="5677674"/>
                  <a:pt x="1938992" y="5590342"/>
                  <a:pt x="2111514" y="5572125"/>
                </a:cubicBezTo>
                <a:cubicBezTo>
                  <a:pt x="2137767" y="5569446"/>
                  <a:pt x="2144197" y="5559267"/>
                  <a:pt x="2144197" y="5535692"/>
                </a:cubicBezTo>
                <a:cubicBezTo>
                  <a:pt x="2143661" y="4702552"/>
                  <a:pt x="2143661" y="3869412"/>
                  <a:pt x="2143661" y="3036272"/>
                </a:cubicBezTo>
                <a:cubicBezTo>
                  <a:pt x="2143661" y="3003054"/>
                  <a:pt x="2142053" y="3000911"/>
                  <a:pt x="2108835" y="3000911"/>
                </a:cubicBezTo>
                <a:cubicBezTo>
                  <a:pt x="1847374" y="3000911"/>
                  <a:pt x="1585377" y="3000911"/>
                  <a:pt x="1323916" y="3000375"/>
                </a:cubicBezTo>
                <a:cubicBezTo>
                  <a:pt x="1297662" y="3000375"/>
                  <a:pt x="1288554" y="3008412"/>
                  <a:pt x="1286411" y="3035201"/>
                </a:cubicBezTo>
                <a:cubicBezTo>
                  <a:pt x="1277303" y="3144500"/>
                  <a:pt x="1233904" y="3239869"/>
                  <a:pt x="1151930" y="3313271"/>
                </a:cubicBezTo>
                <a:cubicBezTo>
                  <a:pt x="1020127" y="3431679"/>
                  <a:pt x="866358" y="3463826"/>
                  <a:pt x="701338" y="3398996"/>
                </a:cubicBezTo>
                <a:cubicBezTo>
                  <a:pt x="537389" y="3334167"/>
                  <a:pt x="448985" y="3206651"/>
                  <a:pt x="430232" y="3031451"/>
                </a:cubicBezTo>
                <a:cubicBezTo>
                  <a:pt x="428089" y="3008412"/>
                  <a:pt x="418981" y="3001983"/>
                  <a:pt x="397550" y="2999839"/>
                </a:cubicBezTo>
                <a:cubicBezTo>
                  <a:pt x="248067" y="2984837"/>
                  <a:pt x="133945" y="2913579"/>
                  <a:pt x="56257" y="2783920"/>
                </a:cubicBezTo>
                <a:cubicBezTo>
                  <a:pt x="26789" y="2736771"/>
                  <a:pt x="13930" y="2683728"/>
                  <a:pt x="0" y="2631222"/>
                </a:cubicBezTo>
                <a:close/>
              </a:path>
            </a:pathLst>
          </a:custGeom>
          <a:solidFill>
            <a:schemeClr val="bg1"/>
          </a:solidFill>
          <a:ln w="53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178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8ECE41-481C-4BD4-A513-60E9F22CF98B}"/>
              </a:ext>
            </a:extLst>
          </p:cNvPr>
          <p:cNvSpPr txBox="1"/>
          <p:nvPr/>
        </p:nvSpPr>
        <p:spPr>
          <a:xfrm>
            <a:off x="3903786" y="1789442"/>
            <a:ext cx="7420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 . Easy to change colors, photos and Text. Get a modern PowerPoint  Presentation that is beautifully designed.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1E531F-89B6-40AC-8C4E-5DF7214A8885}"/>
              </a:ext>
            </a:extLst>
          </p:cNvPr>
          <p:cNvSpPr txBox="1"/>
          <p:nvPr/>
        </p:nvSpPr>
        <p:spPr>
          <a:xfrm>
            <a:off x="1704505" y="1846615"/>
            <a:ext cx="17958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3"/>
                </a:solidFill>
                <a:cs typeface="Arial" pitchFamily="34" charset="0"/>
              </a:rPr>
              <a:t>82</a:t>
            </a:r>
            <a:r>
              <a:rPr lang="en-US" altLang="ko-KR" sz="4000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sz="40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E51FA9-B301-46AD-8B6C-CCA93D045E09}"/>
              </a:ext>
            </a:extLst>
          </p:cNvPr>
          <p:cNvSpPr txBox="1"/>
          <p:nvPr/>
        </p:nvSpPr>
        <p:spPr>
          <a:xfrm>
            <a:off x="840141" y="2732885"/>
            <a:ext cx="254923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 Get a modern PowerPoint  Presentation that is beautifully designed. Easy to change colors, photos and Text. I hope and I believe that this Template will your Time, Money and Reputation. Easy to change colors, photos and Text. You can simply impress your audience and add a unique zing and appeal to your Presentations.  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E767F4-2062-458E-8866-30730B0418D7}"/>
              </a:ext>
            </a:extLst>
          </p:cNvPr>
          <p:cNvSpPr/>
          <p:nvPr/>
        </p:nvSpPr>
        <p:spPr>
          <a:xfrm>
            <a:off x="4098474" y="4626622"/>
            <a:ext cx="5671362" cy="1301661"/>
          </a:xfrm>
          <a:prstGeom prst="rect">
            <a:avLst/>
          </a:prstGeom>
          <a:solidFill>
            <a:schemeClr val="bg1"/>
          </a:solidFill>
          <a:ln w="15875">
            <a:gradFill>
              <a:gsLst>
                <a:gs pos="0">
                  <a:schemeClr val="bg1"/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A70B20A2-5E92-40CA-8361-BFBB116411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1087220"/>
              </p:ext>
            </p:extLst>
          </p:nvPr>
        </p:nvGraphicFramePr>
        <p:xfrm>
          <a:off x="5571621" y="4590622"/>
          <a:ext cx="4970357" cy="1625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1661BED-9A0F-4441-B5EB-376AA45EA89B}"/>
              </a:ext>
            </a:extLst>
          </p:cNvPr>
          <p:cNvSpPr txBox="1"/>
          <p:nvPr/>
        </p:nvSpPr>
        <p:spPr>
          <a:xfrm>
            <a:off x="9614032" y="4768630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82%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42429C-0C53-467F-9B74-9C946BBD6E19}"/>
              </a:ext>
            </a:extLst>
          </p:cNvPr>
          <p:cNvSpPr txBox="1"/>
          <p:nvPr/>
        </p:nvSpPr>
        <p:spPr>
          <a:xfrm>
            <a:off x="8831807" y="5216756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65%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76AC93-717A-4C14-8D85-7C4BBB1AE222}"/>
              </a:ext>
            </a:extLst>
          </p:cNvPr>
          <p:cNvSpPr txBox="1"/>
          <p:nvPr/>
        </p:nvSpPr>
        <p:spPr>
          <a:xfrm>
            <a:off x="8348515" y="5664882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55%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0835C4-A1CB-457C-9D2A-E1DD2EC32C8C}"/>
              </a:ext>
            </a:extLst>
          </p:cNvPr>
          <p:cNvSpPr txBox="1"/>
          <p:nvPr/>
        </p:nvSpPr>
        <p:spPr>
          <a:xfrm>
            <a:off x="4266186" y="4804434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08B951-5D29-409F-934A-47ECB1337C84}"/>
              </a:ext>
            </a:extLst>
          </p:cNvPr>
          <p:cNvSpPr txBox="1"/>
          <p:nvPr/>
        </p:nvSpPr>
        <p:spPr>
          <a:xfrm>
            <a:off x="4266186" y="5246273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BF0B60C-CFD4-48C9-9ED9-ACA859F146CC}"/>
              </a:ext>
            </a:extLst>
          </p:cNvPr>
          <p:cNvSpPr/>
          <p:nvPr/>
        </p:nvSpPr>
        <p:spPr>
          <a:xfrm>
            <a:off x="3923186" y="4313625"/>
            <a:ext cx="35301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5F0A95-7D44-4AAC-9A15-103E00775057}"/>
              </a:ext>
            </a:extLst>
          </p:cNvPr>
          <p:cNvSpPr txBox="1"/>
          <p:nvPr/>
        </p:nvSpPr>
        <p:spPr>
          <a:xfrm>
            <a:off x="4266186" y="5688111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8C4F7C-471A-4413-9B02-FE3DE94F71BA}"/>
              </a:ext>
            </a:extLst>
          </p:cNvPr>
          <p:cNvSpPr/>
          <p:nvPr/>
        </p:nvSpPr>
        <p:spPr>
          <a:xfrm>
            <a:off x="4098474" y="2821426"/>
            <a:ext cx="5671362" cy="1301661"/>
          </a:xfrm>
          <a:prstGeom prst="rect">
            <a:avLst/>
          </a:prstGeom>
          <a:solidFill>
            <a:schemeClr val="bg1"/>
          </a:solidFill>
          <a:ln w="15875">
            <a:gradFill>
              <a:gsLst>
                <a:gs pos="0">
                  <a:schemeClr val="bg1"/>
                </a:gs>
                <a:gs pos="100000">
                  <a:schemeClr val="accent1">
                    <a:tint val="23500"/>
                    <a:satMod val="160000"/>
                    <a:alpha val="0"/>
                  </a:schemeClr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C66947-66F5-41E7-84E4-DFBFD42CA025}"/>
              </a:ext>
            </a:extLst>
          </p:cNvPr>
          <p:cNvSpPr txBox="1"/>
          <p:nvPr/>
        </p:nvSpPr>
        <p:spPr>
          <a:xfrm>
            <a:off x="4266186" y="2954646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2556E9D-0F65-4387-8212-62DAA28EEA92}"/>
              </a:ext>
            </a:extLst>
          </p:cNvPr>
          <p:cNvSpPr txBox="1"/>
          <p:nvPr/>
        </p:nvSpPr>
        <p:spPr>
          <a:xfrm>
            <a:off x="4266186" y="3408094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39DAFC6-41B6-4114-ABAD-766FF3CA2C20}"/>
              </a:ext>
            </a:extLst>
          </p:cNvPr>
          <p:cNvSpPr/>
          <p:nvPr/>
        </p:nvSpPr>
        <p:spPr>
          <a:xfrm>
            <a:off x="3923186" y="2476981"/>
            <a:ext cx="35301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799C174-1F32-48BB-AE49-47C2911C7D2B}"/>
              </a:ext>
            </a:extLst>
          </p:cNvPr>
          <p:cNvSpPr txBox="1"/>
          <p:nvPr/>
        </p:nvSpPr>
        <p:spPr>
          <a:xfrm>
            <a:off x="4266186" y="3861542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21" name="Chart 7">
            <a:extLst>
              <a:ext uri="{FF2B5EF4-FFF2-40B4-BE49-F238E27FC236}">
                <a16:creationId xmlns:a16="http://schemas.microsoft.com/office/drawing/2014/main" id="{47031FDE-4C46-4446-A754-027FF0AB52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9714590"/>
              </p:ext>
            </p:extLst>
          </p:nvPr>
        </p:nvGraphicFramePr>
        <p:xfrm>
          <a:off x="5571620" y="2745253"/>
          <a:ext cx="5040488" cy="1625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TextBox 14">
            <a:extLst>
              <a:ext uri="{FF2B5EF4-FFF2-40B4-BE49-F238E27FC236}">
                <a16:creationId xmlns:a16="http://schemas.microsoft.com/office/drawing/2014/main" id="{FD025D21-A19D-4DF6-85BC-43948A567E0B}"/>
              </a:ext>
            </a:extLst>
          </p:cNvPr>
          <p:cNvSpPr txBox="1"/>
          <p:nvPr/>
        </p:nvSpPr>
        <p:spPr>
          <a:xfrm>
            <a:off x="10060742" y="2919466"/>
            <a:ext cx="720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90%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3" name="TextBox 15">
            <a:extLst>
              <a:ext uri="{FF2B5EF4-FFF2-40B4-BE49-F238E27FC236}">
                <a16:creationId xmlns:a16="http://schemas.microsoft.com/office/drawing/2014/main" id="{9C1C2FB1-D6FF-4D34-B2DB-7B865E15B0F8}"/>
              </a:ext>
            </a:extLst>
          </p:cNvPr>
          <p:cNvSpPr txBox="1"/>
          <p:nvPr/>
        </p:nvSpPr>
        <p:spPr>
          <a:xfrm>
            <a:off x="7914667" y="3368520"/>
            <a:ext cx="72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45%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4" name="TextBox 20">
            <a:extLst>
              <a:ext uri="{FF2B5EF4-FFF2-40B4-BE49-F238E27FC236}">
                <a16:creationId xmlns:a16="http://schemas.microsoft.com/office/drawing/2014/main" id="{20441601-B039-4425-A3C7-56BFFAE887A2}"/>
              </a:ext>
            </a:extLst>
          </p:cNvPr>
          <p:cNvSpPr txBox="1"/>
          <p:nvPr/>
        </p:nvSpPr>
        <p:spPr>
          <a:xfrm>
            <a:off x="7185638" y="3817570"/>
            <a:ext cx="720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30%</a:t>
            </a:r>
            <a:endParaRPr lang="ko-KR" altLang="en-US" sz="18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767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A3D73AAE-D4E6-4BCC-BB68-0FA528A7DCD5}"/>
              </a:ext>
            </a:extLst>
          </p:cNvPr>
          <p:cNvGrpSpPr/>
          <p:nvPr/>
        </p:nvGrpSpPr>
        <p:grpSpPr>
          <a:xfrm>
            <a:off x="8572500" y="272499"/>
            <a:ext cx="1459771" cy="2264858"/>
            <a:chOff x="8581302" y="2038601"/>
            <a:chExt cx="2210098" cy="3429001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94D3323-2209-4503-A255-CC39B8AA4370}"/>
                </a:ext>
              </a:extLst>
            </p:cNvPr>
            <p:cNvSpPr/>
            <p:nvPr/>
          </p:nvSpPr>
          <p:spPr>
            <a:xfrm>
              <a:off x="8643528" y="2093968"/>
              <a:ext cx="1632518" cy="2770714"/>
            </a:xfrm>
            <a:custGeom>
              <a:avLst/>
              <a:gdLst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1201 w 1632518"/>
                <a:gd name="connsiteY4" fmla="*/ 470231 h 2770714"/>
                <a:gd name="connsiteX5" fmla="*/ 71592 w 1632518"/>
                <a:gd name="connsiteY5" fmla="*/ 637177 h 2770714"/>
                <a:gd name="connsiteX6" fmla="*/ 70464 w 1632518"/>
                <a:gd name="connsiteY6" fmla="*/ 644185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1592 w 1632518"/>
                <a:gd name="connsiteY5" fmla="*/ 637177 h 2770714"/>
                <a:gd name="connsiteX6" fmla="*/ 70464 w 1632518"/>
                <a:gd name="connsiteY6" fmla="*/ 644185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1592 w 1632518"/>
                <a:gd name="connsiteY5" fmla="*/ 637177 h 2770714"/>
                <a:gd name="connsiteX6" fmla="*/ 79037 w 1632518"/>
                <a:gd name="connsiteY6" fmla="*/ 629897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1592 w 1632518"/>
                <a:gd name="connsiteY5" fmla="*/ 637177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8873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71831 w 1632518"/>
                <a:gd name="connsiteY1" fmla="*/ 395820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64612 w 1632518"/>
                <a:gd name="connsiteY0" fmla="*/ 339552 h 2770714"/>
                <a:gd name="connsiteX1" fmla="*/ 71831 w 1632518"/>
                <a:gd name="connsiteY1" fmla="*/ 395820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64612 w 1632518"/>
                <a:gd name="connsiteY15" fmla="*/ 339552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64612 w 1632518"/>
                <a:gd name="connsiteY0" fmla="*/ 339552 h 2770714"/>
                <a:gd name="connsiteX1" fmla="*/ 71831 w 1632518"/>
                <a:gd name="connsiteY1" fmla="*/ 395820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64612 w 1632518"/>
                <a:gd name="connsiteY15" fmla="*/ 339552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71423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632518" h="2770714">
                  <a:moveTo>
                    <a:pt x="64612" y="339552"/>
                  </a:moveTo>
                  <a:cubicBezTo>
                    <a:pt x="73393" y="338265"/>
                    <a:pt x="71763" y="378123"/>
                    <a:pt x="71831" y="395820"/>
                  </a:cubicBezTo>
                  <a:cubicBezTo>
                    <a:pt x="71900" y="413518"/>
                    <a:pt x="57656" y="431003"/>
                    <a:pt x="65023" y="445737"/>
                  </a:cubicBezTo>
                  <a:lnTo>
                    <a:pt x="74747" y="464124"/>
                  </a:lnTo>
                  <a:lnTo>
                    <a:pt x="49773" y="470231"/>
                  </a:lnTo>
                  <a:lnTo>
                    <a:pt x="77307" y="631462"/>
                  </a:lnTo>
                  <a:cubicBezTo>
                    <a:pt x="76931" y="637608"/>
                    <a:pt x="76556" y="643754"/>
                    <a:pt x="76180" y="649900"/>
                  </a:cubicBezTo>
                  <a:cubicBezTo>
                    <a:pt x="72664" y="659318"/>
                    <a:pt x="61339" y="662226"/>
                    <a:pt x="52967" y="670095"/>
                  </a:cubicBezTo>
                  <a:cubicBezTo>
                    <a:pt x="47275" y="675118"/>
                    <a:pt x="44596" y="683490"/>
                    <a:pt x="40912" y="690522"/>
                  </a:cubicBezTo>
                  <a:cubicBezTo>
                    <a:pt x="38903" y="694540"/>
                    <a:pt x="38233" y="699563"/>
                    <a:pt x="35555" y="702577"/>
                  </a:cubicBezTo>
                  <a:cubicBezTo>
                    <a:pt x="31201" y="706930"/>
                    <a:pt x="25174" y="710279"/>
                    <a:pt x="19816" y="713962"/>
                  </a:cubicBezTo>
                  <a:cubicBezTo>
                    <a:pt x="16467" y="708605"/>
                    <a:pt x="11110" y="703582"/>
                    <a:pt x="10105" y="697889"/>
                  </a:cubicBezTo>
                  <a:cubicBezTo>
                    <a:pt x="7091" y="681146"/>
                    <a:pt x="4747" y="664403"/>
                    <a:pt x="3743" y="647660"/>
                  </a:cubicBezTo>
                  <a:cubicBezTo>
                    <a:pt x="-611" y="579347"/>
                    <a:pt x="-3290" y="511370"/>
                    <a:pt x="8096" y="443393"/>
                  </a:cubicBezTo>
                  <a:cubicBezTo>
                    <a:pt x="10440" y="429998"/>
                    <a:pt x="13788" y="416269"/>
                    <a:pt x="19146" y="403544"/>
                  </a:cubicBezTo>
                  <a:cubicBezTo>
                    <a:pt x="22328" y="395508"/>
                    <a:pt x="55831" y="340839"/>
                    <a:pt x="64612" y="339552"/>
                  </a:cubicBezTo>
                  <a:close/>
                  <a:moveTo>
                    <a:pt x="142784" y="431"/>
                  </a:moveTo>
                  <a:cubicBezTo>
                    <a:pt x="151292" y="1541"/>
                    <a:pt x="160208" y="4806"/>
                    <a:pt x="169165" y="10415"/>
                  </a:cubicBezTo>
                  <a:cubicBezTo>
                    <a:pt x="191266" y="24144"/>
                    <a:pt x="211693" y="43566"/>
                    <a:pt x="228101" y="63993"/>
                  </a:cubicBezTo>
                  <a:cubicBezTo>
                    <a:pt x="257234" y="100493"/>
                    <a:pt x="285028" y="138667"/>
                    <a:pt x="310142" y="178181"/>
                  </a:cubicBezTo>
                  <a:cubicBezTo>
                    <a:pt x="364725" y="263571"/>
                    <a:pt x="430693" y="338246"/>
                    <a:pt x="504698" y="406893"/>
                  </a:cubicBezTo>
                  <a:cubicBezTo>
                    <a:pt x="558276" y="456787"/>
                    <a:pt x="611519" y="507352"/>
                    <a:pt x="656056" y="565953"/>
                  </a:cubicBezTo>
                  <a:cubicBezTo>
                    <a:pt x="709634" y="636274"/>
                    <a:pt x="748479" y="714967"/>
                    <a:pt x="787323" y="793660"/>
                  </a:cubicBezTo>
                  <a:cubicBezTo>
                    <a:pt x="818130" y="855945"/>
                    <a:pt x="847598" y="918899"/>
                    <a:pt x="879411" y="980514"/>
                  </a:cubicBezTo>
                  <a:cubicBezTo>
                    <a:pt x="899168" y="1019023"/>
                    <a:pt x="923613" y="1055524"/>
                    <a:pt x="956764" y="1083987"/>
                  </a:cubicBezTo>
                  <a:cubicBezTo>
                    <a:pt x="973507" y="1098721"/>
                    <a:pt x="994604" y="1108432"/>
                    <a:pt x="1014026" y="1119817"/>
                  </a:cubicBezTo>
                  <a:cubicBezTo>
                    <a:pt x="1017709" y="1121826"/>
                    <a:pt x="1023067" y="1120487"/>
                    <a:pt x="1027755" y="1120822"/>
                  </a:cubicBezTo>
                  <a:cubicBezTo>
                    <a:pt x="1026751" y="1115799"/>
                    <a:pt x="1027420" y="1110106"/>
                    <a:pt x="1024741" y="1106088"/>
                  </a:cubicBezTo>
                  <a:cubicBezTo>
                    <a:pt x="1016035" y="1092693"/>
                    <a:pt x="1006324" y="1079634"/>
                    <a:pt x="996613" y="1067244"/>
                  </a:cubicBezTo>
                  <a:cubicBezTo>
                    <a:pt x="937677" y="991900"/>
                    <a:pt x="894145" y="907848"/>
                    <a:pt x="857644" y="819779"/>
                  </a:cubicBezTo>
                  <a:cubicBezTo>
                    <a:pt x="825162" y="741421"/>
                    <a:pt x="791342" y="663398"/>
                    <a:pt x="737763" y="596760"/>
                  </a:cubicBezTo>
                  <a:cubicBezTo>
                    <a:pt x="694900" y="543517"/>
                    <a:pt x="648354" y="493622"/>
                    <a:pt x="602813" y="443058"/>
                  </a:cubicBezTo>
                  <a:cubicBezTo>
                    <a:pt x="537515" y="371062"/>
                    <a:pt x="470207" y="300406"/>
                    <a:pt x="405913" y="227406"/>
                  </a:cubicBezTo>
                  <a:cubicBezTo>
                    <a:pt x="380799" y="198943"/>
                    <a:pt x="360372" y="165791"/>
                    <a:pt x="340280" y="133310"/>
                  </a:cubicBezTo>
                  <a:cubicBezTo>
                    <a:pt x="325211" y="108865"/>
                    <a:pt x="328895" y="101163"/>
                    <a:pt x="353340" y="85424"/>
                  </a:cubicBezTo>
                  <a:cubicBezTo>
                    <a:pt x="356019" y="83750"/>
                    <a:pt x="358698" y="82075"/>
                    <a:pt x="361377" y="80736"/>
                  </a:cubicBezTo>
                  <a:cubicBezTo>
                    <a:pt x="381468" y="69016"/>
                    <a:pt x="399886" y="67007"/>
                    <a:pt x="419308" y="85089"/>
                  </a:cubicBezTo>
                  <a:cubicBezTo>
                    <a:pt x="467528" y="129626"/>
                    <a:pt x="516753" y="172823"/>
                    <a:pt x="566313" y="216021"/>
                  </a:cubicBezTo>
                  <a:lnTo>
                    <a:pt x="768570" y="391489"/>
                  </a:lnTo>
                  <a:cubicBezTo>
                    <a:pt x="822149" y="438370"/>
                    <a:pt x="873048" y="487595"/>
                    <a:pt x="909548" y="549879"/>
                  </a:cubicBezTo>
                  <a:cubicBezTo>
                    <a:pt x="941026" y="603123"/>
                    <a:pt x="961452" y="661054"/>
                    <a:pt x="980539" y="719655"/>
                  </a:cubicBezTo>
                  <a:cubicBezTo>
                    <a:pt x="1014361" y="823798"/>
                    <a:pt x="1060572" y="921913"/>
                    <a:pt x="1125870" y="1009982"/>
                  </a:cubicBezTo>
                  <a:cubicBezTo>
                    <a:pt x="1149980" y="1042799"/>
                    <a:pt x="1180453" y="1070927"/>
                    <a:pt x="1208246" y="1101065"/>
                  </a:cubicBezTo>
                  <a:cubicBezTo>
                    <a:pt x="1212600" y="1105753"/>
                    <a:pt x="1218962" y="1108097"/>
                    <a:pt x="1224320" y="1111446"/>
                  </a:cubicBezTo>
                  <a:cubicBezTo>
                    <a:pt x="1225324" y="1110441"/>
                    <a:pt x="1226664" y="1109437"/>
                    <a:pt x="1227669" y="1108432"/>
                  </a:cubicBezTo>
                  <a:cubicBezTo>
                    <a:pt x="1218962" y="1092359"/>
                    <a:pt x="1210591" y="1075950"/>
                    <a:pt x="1201214" y="1060212"/>
                  </a:cubicBezTo>
                  <a:cubicBezTo>
                    <a:pt x="1127879" y="935642"/>
                    <a:pt x="1063586" y="806720"/>
                    <a:pt x="1015030" y="670430"/>
                  </a:cubicBezTo>
                  <a:cubicBezTo>
                    <a:pt x="1006659" y="646655"/>
                    <a:pt x="998957" y="622210"/>
                    <a:pt x="993934" y="597430"/>
                  </a:cubicBezTo>
                  <a:cubicBezTo>
                    <a:pt x="992260" y="588054"/>
                    <a:pt x="996278" y="573655"/>
                    <a:pt x="1002975" y="567292"/>
                  </a:cubicBezTo>
                  <a:cubicBezTo>
                    <a:pt x="1021058" y="550884"/>
                    <a:pt x="1040815" y="535815"/>
                    <a:pt x="1061911" y="524095"/>
                  </a:cubicBezTo>
                  <a:cubicBezTo>
                    <a:pt x="1085686" y="511035"/>
                    <a:pt x="1102764" y="520411"/>
                    <a:pt x="1107453" y="547535"/>
                  </a:cubicBezTo>
                  <a:cubicBezTo>
                    <a:pt x="1111136" y="568967"/>
                    <a:pt x="1111136" y="591068"/>
                    <a:pt x="1114485" y="612499"/>
                  </a:cubicBezTo>
                  <a:cubicBezTo>
                    <a:pt x="1135246" y="751132"/>
                    <a:pt x="1174760" y="883068"/>
                    <a:pt x="1247760" y="1004289"/>
                  </a:cubicBezTo>
                  <a:cubicBezTo>
                    <a:pt x="1289953" y="1074276"/>
                    <a:pt x="1330472" y="1145937"/>
                    <a:pt x="1359605" y="1222955"/>
                  </a:cubicBezTo>
                  <a:cubicBezTo>
                    <a:pt x="1378022" y="1271510"/>
                    <a:pt x="1387733" y="1322075"/>
                    <a:pt x="1391082" y="1373979"/>
                  </a:cubicBezTo>
                  <a:cubicBezTo>
                    <a:pt x="1394096" y="1422534"/>
                    <a:pt x="1395100" y="1471424"/>
                    <a:pt x="1402467" y="1519309"/>
                  </a:cubicBezTo>
                  <a:cubicBezTo>
                    <a:pt x="1407490" y="1551791"/>
                    <a:pt x="1419545" y="1583603"/>
                    <a:pt x="1431935" y="1614410"/>
                  </a:cubicBezTo>
                  <a:cubicBezTo>
                    <a:pt x="1471449" y="1711856"/>
                    <a:pt x="1496229" y="1813319"/>
                    <a:pt x="1511298" y="1917127"/>
                  </a:cubicBezTo>
                  <a:cubicBezTo>
                    <a:pt x="1517995" y="1963003"/>
                    <a:pt x="1523688" y="2008879"/>
                    <a:pt x="1527706" y="2055091"/>
                  </a:cubicBezTo>
                  <a:cubicBezTo>
                    <a:pt x="1531390" y="2094939"/>
                    <a:pt x="1548802" y="2125077"/>
                    <a:pt x="1582624" y="2146508"/>
                  </a:cubicBezTo>
                  <a:cubicBezTo>
                    <a:pt x="1598698" y="2156554"/>
                    <a:pt x="1614436" y="2167270"/>
                    <a:pt x="1632518" y="2178990"/>
                  </a:cubicBezTo>
                  <a:cubicBezTo>
                    <a:pt x="1615776" y="2197742"/>
                    <a:pt x="1601376" y="2215155"/>
                    <a:pt x="1585972" y="2231564"/>
                  </a:cubicBezTo>
                  <a:cubicBezTo>
                    <a:pt x="1472454" y="2352114"/>
                    <a:pt x="1384385" y="2488739"/>
                    <a:pt x="1322435" y="2642106"/>
                  </a:cubicBezTo>
                  <a:cubicBezTo>
                    <a:pt x="1310380" y="2671909"/>
                    <a:pt x="1302008" y="2702717"/>
                    <a:pt x="1291627" y="2732854"/>
                  </a:cubicBezTo>
                  <a:cubicBezTo>
                    <a:pt x="1288614" y="2741226"/>
                    <a:pt x="1285265" y="2749597"/>
                    <a:pt x="1281581" y="2757634"/>
                  </a:cubicBezTo>
                  <a:cubicBezTo>
                    <a:pt x="1273880" y="2774377"/>
                    <a:pt x="1267852" y="2775047"/>
                    <a:pt x="1257136" y="2759643"/>
                  </a:cubicBezTo>
                  <a:cubicBezTo>
                    <a:pt x="1243072" y="2739551"/>
                    <a:pt x="1230682" y="2718120"/>
                    <a:pt x="1215613" y="2699033"/>
                  </a:cubicBezTo>
                  <a:cubicBezTo>
                    <a:pt x="1191838" y="2668561"/>
                    <a:pt x="1166389" y="2639093"/>
                    <a:pt x="1141609" y="2609290"/>
                  </a:cubicBezTo>
                  <a:cubicBezTo>
                    <a:pt x="1112141" y="2574129"/>
                    <a:pt x="1074636" y="2549014"/>
                    <a:pt x="1036127" y="2525239"/>
                  </a:cubicBezTo>
                  <a:cubicBezTo>
                    <a:pt x="841236" y="2405692"/>
                    <a:pt x="705951" y="2234242"/>
                    <a:pt x="602813" y="2033659"/>
                  </a:cubicBezTo>
                  <a:cubicBezTo>
                    <a:pt x="560620" y="1951618"/>
                    <a:pt x="534836" y="1863549"/>
                    <a:pt x="512735" y="1774475"/>
                  </a:cubicBezTo>
                  <a:cubicBezTo>
                    <a:pt x="471547" y="1608048"/>
                    <a:pt x="407588" y="1449658"/>
                    <a:pt x="346308" y="1290263"/>
                  </a:cubicBezTo>
                  <a:cubicBezTo>
                    <a:pt x="301436" y="1174065"/>
                    <a:pt x="254711" y="1045619"/>
                    <a:pt x="217385" y="939660"/>
                  </a:cubicBezTo>
                  <a:cubicBezTo>
                    <a:pt x="198722" y="886681"/>
                    <a:pt x="180405" y="839003"/>
                    <a:pt x="164034" y="792764"/>
                  </a:cubicBezTo>
                  <a:lnTo>
                    <a:pt x="123569" y="658549"/>
                  </a:lnTo>
                  <a:lnTo>
                    <a:pt x="133251" y="656786"/>
                  </a:lnTo>
                  <a:lnTo>
                    <a:pt x="124153" y="606808"/>
                  </a:lnTo>
                  <a:lnTo>
                    <a:pt x="138135" y="562158"/>
                  </a:lnTo>
                  <a:cubicBezTo>
                    <a:pt x="148851" y="543071"/>
                    <a:pt x="177187" y="554717"/>
                    <a:pt x="193967" y="571423"/>
                  </a:cubicBezTo>
                  <a:cubicBezTo>
                    <a:pt x="210747" y="588129"/>
                    <a:pt x="213092" y="613802"/>
                    <a:pt x="238817" y="662394"/>
                  </a:cubicBezTo>
                  <a:cubicBezTo>
                    <a:pt x="264542" y="710986"/>
                    <a:pt x="317442" y="804740"/>
                    <a:pt x="348317" y="862977"/>
                  </a:cubicBezTo>
                  <a:cubicBezTo>
                    <a:pt x="379191" y="921213"/>
                    <a:pt x="404640" y="961248"/>
                    <a:pt x="424063" y="1011812"/>
                  </a:cubicBezTo>
                  <a:cubicBezTo>
                    <a:pt x="460897" y="1107248"/>
                    <a:pt x="493982" y="1197171"/>
                    <a:pt x="566313" y="1270506"/>
                  </a:cubicBezTo>
                  <a:cubicBezTo>
                    <a:pt x="574015" y="1278208"/>
                    <a:pt x="583056" y="1284235"/>
                    <a:pt x="591763" y="1290932"/>
                  </a:cubicBezTo>
                  <a:cubicBezTo>
                    <a:pt x="593102" y="1289928"/>
                    <a:pt x="594441" y="1288923"/>
                    <a:pt x="596116" y="1288254"/>
                  </a:cubicBezTo>
                  <a:cubicBezTo>
                    <a:pt x="594441" y="1282226"/>
                    <a:pt x="593102" y="1276198"/>
                    <a:pt x="590423" y="1270506"/>
                  </a:cubicBezTo>
                  <a:cubicBezTo>
                    <a:pt x="559951" y="1206212"/>
                    <a:pt x="528473" y="1142253"/>
                    <a:pt x="499005" y="1077290"/>
                  </a:cubicBezTo>
                  <a:cubicBezTo>
                    <a:pt x="459492" y="990225"/>
                    <a:pt x="422657" y="901821"/>
                    <a:pt x="382808" y="814756"/>
                  </a:cubicBezTo>
                  <a:cubicBezTo>
                    <a:pt x="341620" y="724678"/>
                    <a:pt x="296413" y="636944"/>
                    <a:pt x="239151" y="555572"/>
                  </a:cubicBezTo>
                  <a:cubicBezTo>
                    <a:pt x="220399" y="529118"/>
                    <a:pt x="198968" y="506012"/>
                    <a:pt x="165147" y="500320"/>
                  </a:cubicBezTo>
                  <a:cubicBezTo>
                    <a:pt x="139363" y="496134"/>
                    <a:pt x="122201" y="497808"/>
                    <a:pt x="110104" y="505301"/>
                  </a:cubicBezTo>
                  <a:lnTo>
                    <a:pt x="106388" y="509219"/>
                  </a:lnTo>
                  <a:lnTo>
                    <a:pt x="97427" y="459995"/>
                  </a:lnTo>
                  <a:lnTo>
                    <a:pt x="89674" y="461407"/>
                  </a:lnTo>
                  <a:cubicBezTo>
                    <a:pt x="89605" y="451719"/>
                    <a:pt x="89537" y="442030"/>
                    <a:pt x="89468" y="432342"/>
                  </a:cubicBezTo>
                  <a:cubicBezTo>
                    <a:pt x="83440" y="374746"/>
                    <a:pt x="76408" y="317484"/>
                    <a:pt x="69711" y="259888"/>
                  </a:cubicBezTo>
                  <a:cubicBezTo>
                    <a:pt x="68706" y="251516"/>
                    <a:pt x="67367" y="243145"/>
                    <a:pt x="67032" y="234773"/>
                  </a:cubicBezTo>
                  <a:cubicBezTo>
                    <a:pt x="66027" y="214681"/>
                    <a:pt x="75738" y="206310"/>
                    <a:pt x="95160" y="210663"/>
                  </a:cubicBezTo>
                  <a:cubicBezTo>
                    <a:pt x="127307" y="218030"/>
                    <a:pt x="156105" y="231759"/>
                    <a:pt x="177202" y="257879"/>
                  </a:cubicBezTo>
                  <a:cubicBezTo>
                    <a:pt x="195284" y="280315"/>
                    <a:pt x="212028" y="304090"/>
                    <a:pt x="227766" y="328200"/>
                  </a:cubicBezTo>
                  <a:cubicBezTo>
                    <a:pt x="267280" y="388475"/>
                    <a:pt x="303780" y="451095"/>
                    <a:pt x="345973" y="509361"/>
                  </a:cubicBezTo>
                  <a:cubicBezTo>
                    <a:pt x="379459" y="555572"/>
                    <a:pt x="418638" y="597430"/>
                    <a:pt x="456813" y="639958"/>
                  </a:cubicBezTo>
                  <a:cubicBezTo>
                    <a:pt x="543207" y="737068"/>
                    <a:pt x="600469" y="850587"/>
                    <a:pt x="648354" y="970133"/>
                  </a:cubicBezTo>
                  <a:cubicBezTo>
                    <a:pt x="675144" y="1037441"/>
                    <a:pt x="708295" y="1102070"/>
                    <a:pt x="739102" y="1167703"/>
                  </a:cubicBezTo>
                  <a:cubicBezTo>
                    <a:pt x="744460" y="1178753"/>
                    <a:pt x="753502" y="1187795"/>
                    <a:pt x="760534" y="1197841"/>
                  </a:cubicBezTo>
                  <a:cubicBezTo>
                    <a:pt x="762208" y="1197171"/>
                    <a:pt x="763547" y="1196166"/>
                    <a:pt x="765222" y="1195496"/>
                  </a:cubicBezTo>
                  <a:cubicBezTo>
                    <a:pt x="764217" y="1190139"/>
                    <a:pt x="764217" y="1184446"/>
                    <a:pt x="762543" y="1179423"/>
                  </a:cubicBezTo>
                  <a:cubicBezTo>
                    <a:pt x="726712" y="1062556"/>
                    <a:pt x="691887" y="945018"/>
                    <a:pt x="646010" y="831499"/>
                  </a:cubicBezTo>
                  <a:cubicBezTo>
                    <a:pt x="612189" y="748453"/>
                    <a:pt x="561960" y="675788"/>
                    <a:pt x="505703" y="606806"/>
                  </a:cubicBezTo>
                  <a:cubicBezTo>
                    <a:pt x="446097" y="533471"/>
                    <a:pt x="387161" y="459466"/>
                    <a:pt x="330904" y="383452"/>
                  </a:cubicBezTo>
                  <a:cubicBezTo>
                    <a:pt x="302106" y="344608"/>
                    <a:pt x="278665" y="301746"/>
                    <a:pt x="253551" y="259888"/>
                  </a:cubicBezTo>
                  <a:cubicBezTo>
                    <a:pt x="217385" y="199947"/>
                    <a:pt x="166486" y="162108"/>
                    <a:pt x="96500" y="150722"/>
                  </a:cubicBezTo>
                  <a:cubicBezTo>
                    <a:pt x="76073" y="147374"/>
                    <a:pt x="73059" y="143355"/>
                    <a:pt x="75068" y="122594"/>
                  </a:cubicBezTo>
                  <a:cubicBezTo>
                    <a:pt x="77747" y="96140"/>
                    <a:pt x="80091" y="69351"/>
                    <a:pt x="87124" y="43566"/>
                  </a:cubicBezTo>
                  <a:cubicBezTo>
                    <a:pt x="95412" y="13177"/>
                    <a:pt x="117261" y="-2896"/>
                    <a:pt x="142784" y="431"/>
                  </a:cubicBezTo>
                  <a:close/>
                </a:path>
              </a:pathLst>
            </a:custGeom>
            <a:solidFill>
              <a:schemeClr val="accent1"/>
            </a:solidFill>
            <a:ln w="66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EF79358-3D69-4091-B44C-EEAFC7C411A6}"/>
                </a:ext>
              </a:extLst>
            </p:cNvPr>
            <p:cNvSpPr/>
            <p:nvPr/>
          </p:nvSpPr>
          <p:spPr>
            <a:xfrm>
              <a:off x="8636722" y="2780136"/>
              <a:ext cx="994544" cy="2220144"/>
            </a:xfrm>
            <a:custGeom>
              <a:avLst/>
              <a:gdLst>
                <a:gd name="connsiteX0" fmla="*/ 307071 w 1989088"/>
                <a:gd name="connsiteY0" fmla="*/ 835819 h 4440287"/>
                <a:gd name="connsiteX1" fmla="*/ 301043 w 1989088"/>
                <a:gd name="connsiteY1" fmla="*/ 870645 h 4440287"/>
                <a:gd name="connsiteX2" fmla="*/ 362658 w 1989088"/>
                <a:gd name="connsiteY2" fmla="*/ 1147242 h 4440287"/>
                <a:gd name="connsiteX3" fmla="*/ 534108 w 1989088"/>
                <a:gd name="connsiteY3" fmla="*/ 1479426 h 4440287"/>
                <a:gd name="connsiteX4" fmla="*/ 637246 w 1989088"/>
                <a:gd name="connsiteY4" fmla="*/ 1687711 h 4440287"/>
                <a:gd name="connsiteX5" fmla="*/ 635237 w 1989088"/>
                <a:gd name="connsiteY5" fmla="*/ 1717849 h 4440287"/>
                <a:gd name="connsiteX6" fmla="*/ 552191 w 1989088"/>
                <a:gd name="connsiteY6" fmla="*/ 1861170 h 4440287"/>
                <a:gd name="connsiteX7" fmla="*/ 536787 w 1989088"/>
                <a:gd name="connsiteY7" fmla="*/ 1911400 h 4440287"/>
                <a:gd name="connsiteX8" fmla="*/ 546163 w 1989088"/>
                <a:gd name="connsiteY8" fmla="*/ 1917427 h 4440287"/>
                <a:gd name="connsiteX9" fmla="*/ 589026 w 1989088"/>
                <a:gd name="connsiteY9" fmla="*/ 1893317 h 4440287"/>
                <a:gd name="connsiteX10" fmla="*/ 736365 w 1989088"/>
                <a:gd name="connsiteY10" fmla="*/ 1806253 h 4440287"/>
                <a:gd name="connsiteX11" fmla="*/ 753109 w 1989088"/>
                <a:gd name="connsiteY11" fmla="*/ 1798216 h 4440287"/>
                <a:gd name="connsiteX12" fmla="*/ 845531 w 1989088"/>
                <a:gd name="connsiteY12" fmla="*/ 1840409 h 4440287"/>
                <a:gd name="connsiteX13" fmla="*/ 934605 w 1989088"/>
                <a:gd name="connsiteY13" fmla="*/ 2214116 h 4440287"/>
                <a:gd name="connsiteX14" fmla="*/ 1564148 w 1989088"/>
                <a:gd name="connsiteY14" fmla="*/ 3406229 h 4440287"/>
                <a:gd name="connsiteX15" fmla="*/ 1902360 w 1989088"/>
                <a:gd name="connsiteY15" fmla="*/ 3692872 h 4440287"/>
                <a:gd name="connsiteX16" fmla="*/ 1966653 w 1989088"/>
                <a:gd name="connsiteY16" fmla="*/ 3744441 h 4440287"/>
                <a:gd name="connsiteX17" fmla="*/ 1990094 w 1989088"/>
                <a:gd name="connsiteY17" fmla="*/ 3832175 h 4440287"/>
                <a:gd name="connsiteX18" fmla="*/ 1828690 w 1989088"/>
                <a:gd name="connsiteY18" fmla="*/ 4127525 h 4440287"/>
                <a:gd name="connsiteX19" fmla="*/ 1456322 w 1989088"/>
                <a:gd name="connsiteY19" fmla="*/ 4408810 h 4440287"/>
                <a:gd name="connsiteX20" fmla="*/ 1126146 w 1989088"/>
                <a:gd name="connsiteY20" fmla="*/ 4425553 h 4440287"/>
                <a:gd name="connsiteX21" fmla="*/ 928577 w 1989088"/>
                <a:gd name="connsiteY21" fmla="*/ 4234011 h 4440287"/>
                <a:gd name="connsiteX22" fmla="*/ 941971 w 1989088"/>
                <a:gd name="connsiteY22" fmla="*/ 3826818 h 4440287"/>
                <a:gd name="connsiteX23" fmla="*/ 978806 w 1989088"/>
                <a:gd name="connsiteY23" fmla="*/ 3617863 h 4440287"/>
                <a:gd name="connsiteX24" fmla="*/ 951348 w 1989088"/>
                <a:gd name="connsiteY24" fmla="*/ 3457798 h 4440287"/>
                <a:gd name="connsiteX25" fmla="*/ 855577 w 1989088"/>
                <a:gd name="connsiteY25" fmla="*/ 3286348 h 4440287"/>
                <a:gd name="connsiteX26" fmla="*/ 631888 w 1989088"/>
                <a:gd name="connsiteY26" fmla="*/ 2910632 h 4440287"/>
                <a:gd name="connsiteX27" fmla="*/ 426282 w 1989088"/>
                <a:gd name="connsiteY27" fmla="*/ 2366814 h 4440287"/>
                <a:gd name="connsiteX28" fmla="*/ 367346 w 1989088"/>
                <a:gd name="connsiteY28" fmla="*/ 2060749 h 4440287"/>
                <a:gd name="connsiteX29" fmla="*/ 96776 w 1989088"/>
                <a:gd name="connsiteY29" fmla="*/ 1364233 h 4440287"/>
                <a:gd name="connsiteX30" fmla="*/ 336 w 1989088"/>
                <a:gd name="connsiteY30" fmla="*/ 1065535 h 4440287"/>
                <a:gd name="connsiteX31" fmla="*/ 48556 w 1989088"/>
                <a:gd name="connsiteY31" fmla="*/ 592708 h 4440287"/>
                <a:gd name="connsiteX32" fmla="*/ 124235 w 1989088"/>
                <a:gd name="connsiteY32" fmla="*/ 169441 h 4440287"/>
                <a:gd name="connsiteX33" fmla="*/ 151694 w 1989088"/>
                <a:gd name="connsiteY33" fmla="*/ 41523 h 4440287"/>
                <a:gd name="connsiteX34" fmla="*/ 168437 w 1989088"/>
                <a:gd name="connsiteY34" fmla="*/ 0 h 4440287"/>
                <a:gd name="connsiteX35" fmla="*/ 181832 w 1989088"/>
                <a:gd name="connsiteY35" fmla="*/ 22771 h 4440287"/>
                <a:gd name="connsiteX36" fmla="*/ 462447 w 1989088"/>
                <a:gd name="connsiteY36" fmla="*/ 818406 h 4440287"/>
                <a:gd name="connsiteX37" fmla="*/ 697521 w 1989088"/>
                <a:gd name="connsiteY37" fmla="*/ 1420490 h 4440287"/>
                <a:gd name="connsiteX38" fmla="*/ 767843 w 1989088"/>
                <a:gd name="connsiteY38" fmla="*/ 1596628 h 4440287"/>
                <a:gd name="connsiteX39" fmla="*/ 761815 w 1989088"/>
                <a:gd name="connsiteY39" fmla="*/ 1654894 h 4440287"/>
                <a:gd name="connsiteX40" fmla="*/ 715604 w 1989088"/>
                <a:gd name="connsiteY40" fmla="*/ 1624757 h 4440287"/>
                <a:gd name="connsiteX41" fmla="*/ 495264 w 1989088"/>
                <a:gd name="connsiteY41" fmla="*/ 1234306 h 4440287"/>
                <a:gd name="connsiteX42" fmla="*/ 349263 w 1989088"/>
                <a:gd name="connsiteY42" fmla="*/ 890736 h 4440287"/>
                <a:gd name="connsiteX43" fmla="*/ 319126 w 1989088"/>
                <a:gd name="connsiteY43" fmla="*/ 833810 h 4440287"/>
                <a:gd name="connsiteX44" fmla="*/ 307071 w 1989088"/>
                <a:gd name="connsiteY44" fmla="*/ 835819 h 444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989088" h="4440287">
                  <a:moveTo>
                    <a:pt x="307071" y="835819"/>
                  </a:moveTo>
                  <a:cubicBezTo>
                    <a:pt x="305061" y="847204"/>
                    <a:pt x="301713" y="859259"/>
                    <a:pt x="301043" y="870645"/>
                  </a:cubicBezTo>
                  <a:cubicBezTo>
                    <a:pt x="295685" y="968425"/>
                    <a:pt x="321805" y="1060847"/>
                    <a:pt x="362658" y="1147242"/>
                  </a:cubicBezTo>
                  <a:cubicBezTo>
                    <a:pt x="415566" y="1259756"/>
                    <a:pt x="477181" y="1368921"/>
                    <a:pt x="534108" y="1479426"/>
                  </a:cubicBezTo>
                  <a:cubicBezTo>
                    <a:pt x="569603" y="1548408"/>
                    <a:pt x="603759" y="1618059"/>
                    <a:pt x="637246" y="1687711"/>
                  </a:cubicBezTo>
                  <a:cubicBezTo>
                    <a:pt x="641264" y="1695748"/>
                    <a:pt x="639925" y="1709812"/>
                    <a:pt x="635237" y="1717849"/>
                  </a:cubicBezTo>
                  <a:cubicBezTo>
                    <a:pt x="608448" y="1766069"/>
                    <a:pt x="578310" y="1812950"/>
                    <a:pt x="552191" y="1861170"/>
                  </a:cubicBezTo>
                  <a:cubicBezTo>
                    <a:pt x="544154" y="1875904"/>
                    <a:pt x="541475" y="1894656"/>
                    <a:pt x="536787" y="1911400"/>
                  </a:cubicBezTo>
                  <a:cubicBezTo>
                    <a:pt x="540135" y="1913409"/>
                    <a:pt x="542814" y="1915418"/>
                    <a:pt x="546163" y="1917427"/>
                  </a:cubicBezTo>
                  <a:cubicBezTo>
                    <a:pt x="560227" y="1909391"/>
                    <a:pt x="574961" y="1902024"/>
                    <a:pt x="589026" y="1893317"/>
                  </a:cubicBezTo>
                  <a:cubicBezTo>
                    <a:pt x="637916" y="1864519"/>
                    <a:pt x="686806" y="1835051"/>
                    <a:pt x="736365" y="1806253"/>
                  </a:cubicBezTo>
                  <a:cubicBezTo>
                    <a:pt x="741723" y="1802904"/>
                    <a:pt x="747751" y="1800225"/>
                    <a:pt x="753109" y="1798216"/>
                  </a:cubicBezTo>
                  <a:cubicBezTo>
                    <a:pt x="814723" y="1770757"/>
                    <a:pt x="828788" y="1774775"/>
                    <a:pt x="845531" y="1840409"/>
                  </a:cubicBezTo>
                  <a:cubicBezTo>
                    <a:pt x="877008" y="1964308"/>
                    <a:pt x="903797" y="2089547"/>
                    <a:pt x="934605" y="2214116"/>
                  </a:cubicBezTo>
                  <a:cubicBezTo>
                    <a:pt x="1046449" y="2663503"/>
                    <a:pt x="1249376" y="3064669"/>
                    <a:pt x="1564148" y="3406229"/>
                  </a:cubicBezTo>
                  <a:cubicBezTo>
                    <a:pt x="1665276" y="3516065"/>
                    <a:pt x="1779130" y="3609827"/>
                    <a:pt x="1902360" y="3692872"/>
                  </a:cubicBezTo>
                  <a:cubicBezTo>
                    <a:pt x="1925130" y="3708276"/>
                    <a:pt x="1947231" y="3725689"/>
                    <a:pt x="1966653" y="3744441"/>
                  </a:cubicBezTo>
                  <a:cubicBezTo>
                    <a:pt x="1992103" y="3767882"/>
                    <a:pt x="2000809" y="3798020"/>
                    <a:pt x="1990094" y="3832175"/>
                  </a:cubicBezTo>
                  <a:cubicBezTo>
                    <a:pt x="1956607" y="3942011"/>
                    <a:pt x="1903699" y="4041130"/>
                    <a:pt x="1828690" y="4127525"/>
                  </a:cubicBezTo>
                  <a:cubicBezTo>
                    <a:pt x="1724882" y="4248076"/>
                    <a:pt x="1605670" y="4348535"/>
                    <a:pt x="1456322" y="4408810"/>
                  </a:cubicBezTo>
                  <a:cubicBezTo>
                    <a:pt x="1348496" y="4452343"/>
                    <a:pt x="1235982" y="4458370"/>
                    <a:pt x="1126146" y="4425553"/>
                  </a:cubicBezTo>
                  <a:cubicBezTo>
                    <a:pt x="1031045" y="4397425"/>
                    <a:pt x="967421" y="4324425"/>
                    <a:pt x="928577" y="4234011"/>
                  </a:cubicBezTo>
                  <a:cubicBezTo>
                    <a:pt x="870311" y="4096717"/>
                    <a:pt x="870311" y="3959423"/>
                    <a:pt x="941971" y="3826818"/>
                  </a:cubicBezTo>
                  <a:cubicBezTo>
                    <a:pt x="978137" y="3759845"/>
                    <a:pt x="988852" y="3690863"/>
                    <a:pt x="978806" y="3617863"/>
                  </a:cubicBezTo>
                  <a:cubicBezTo>
                    <a:pt x="971439" y="3564285"/>
                    <a:pt x="965412" y="3510037"/>
                    <a:pt x="951348" y="3457798"/>
                  </a:cubicBezTo>
                  <a:cubicBezTo>
                    <a:pt x="934605" y="3392835"/>
                    <a:pt x="897770" y="3336578"/>
                    <a:pt x="855577" y="3286348"/>
                  </a:cubicBezTo>
                  <a:cubicBezTo>
                    <a:pt x="761145" y="3172495"/>
                    <a:pt x="693503" y="3043238"/>
                    <a:pt x="631888" y="2910632"/>
                  </a:cubicBezTo>
                  <a:cubicBezTo>
                    <a:pt x="550181" y="2734494"/>
                    <a:pt x="476511" y="2555007"/>
                    <a:pt x="426282" y="2366814"/>
                  </a:cubicBezTo>
                  <a:cubicBezTo>
                    <a:pt x="399493" y="2266355"/>
                    <a:pt x="376722" y="2163887"/>
                    <a:pt x="367346" y="2060749"/>
                  </a:cubicBezTo>
                  <a:cubicBezTo>
                    <a:pt x="343906" y="1801565"/>
                    <a:pt x="262869" y="1566490"/>
                    <a:pt x="96776" y="1364233"/>
                  </a:cubicBezTo>
                  <a:cubicBezTo>
                    <a:pt x="24446" y="1276499"/>
                    <a:pt x="3015" y="1174700"/>
                    <a:pt x="336" y="1065535"/>
                  </a:cubicBezTo>
                  <a:cubicBezTo>
                    <a:pt x="-3013" y="906140"/>
                    <a:pt x="19088" y="749424"/>
                    <a:pt x="48556" y="592708"/>
                  </a:cubicBezTo>
                  <a:cubicBezTo>
                    <a:pt x="75345" y="452065"/>
                    <a:pt x="98786" y="310753"/>
                    <a:pt x="124235" y="169441"/>
                  </a:cubicBezTo>
                  <a:cubicBezTo>
                    <a:pt x="132272" y="126578"/>
                    <a:pt x="141648" y="84386"/>
                    <a:pt x="151694" y="41523"/>
                  </a:cubicBezTo>
                  <a:cubicBezTo>
                    <a:pt x="154373" y="28798"/>
                    <a:pt x="161740" y="17413"/>
                    <a:pt x="168437" y="0"/>
                  </a:cubicBezTo>
                  <a:cubicBezTo>
                    <a:pt x="175134" y="11385"/>
                    <a:pt x="179823" y="16743"/>
                    <a:pt x="181832" y="22771"/>
                  </a:cubicBezTo>
                  <a:cubicBezTo>
                    <a:pt x="274924" y="287982"/>
                    <a:pt x="365337" y="554534"/>
                    <a:pt x="462447" y="818406"/>
                  </a:cubicBezTo>
                  <a:cubicBezTo>
                    <a:pt x="536787" y="1020663"/>
                    <a:pt x="618494" y="1219572"/>
                    <a:pt x="697521" y="1420490"/>
                  </a:cubicBezTo>
                  <a:cubicBezTo>
                    <a:pt x="720292" y="1479426"/>
                    <a:pt x="745072" y="1537023"/>
                    <a:pt x="767843" y="1596628"/>
                  </a:cubicBezTo>
                  <a:cubicBezTo>
                    <a:pt x="775210" y="1616050"/>
                    <a:pt x="784586" y="1642170"/>
                    <a:pt x="761815" y="1654894"/>
                  </a:cubicBezTo>
                  <a:cubicBezTo>
                    <a:pt x="737035" y="1667619"/>
                    <a:pt x="726989" y="1640160"/>
                    <a:pt x="715604" y="1624757"/>
                  </a:cubicBezTo>
                  <a:cubicBezTo>
                    <a:pt x="628539" y="1502197"/>
                    <a:pt x="558888" y="1369591"/>
                    <a:pt x="495264" y="1234306"/>
                  </a:cubicBezTo>
                  <a:cubicBezTo>
                    <a:pt x="442355" y="1121792"/>
                    <a:pt x="398153" y="1005260"/>
                    <a:pt x="349263" y="890736"/>
                  </a:cubicBezTo>
                  <a:cubicBezTo>
                    <a:pt x="340557" y="871314"/>
                    <a:pt x="329172" y="852562"/>
                    <a:pt x="319126" y="833810"/>
                  </a:cubicBezTo>
                  <a:cubicBezTo>
                    <a:pt x="315777" y="834479"/>
                    <a:pt x="311759" y="835149"/>
                    <a:pt x="307071" y="835819"/>
                  </a:cubicBezTo>
                  <a:close/>
                </a:path>
              </a:pathLst>
            </a:custGeom>
            <a:solidFill>
              <a:schemeClr val="accent1"/>
            </a:solidFill>
            <a:ln w="66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7F94663-3463-44DF-A428-FB16452B596C}"/>
                </a:ext>
              </a:extLst>
            </p:cNvPr>
            <p:cNvSpPr/>
            <p:nvPr/>
          </p:nvSpPr>
          <p:spPr>
            <a:xfrm>
              <a:off x="8581302" y="2038601"/>
              <a:ext cx="2210098" cy="3429001"/>
            </a:xfrm>
            <a:custGeom>
              <a:avLst/>
              <a:gdLst>
                <a:gd name="connsiteX0" fmla="*/ 3916561 w 4420195"/>
                <a:gd name="connsiteY0" fmla="*/ 4367582 h 6858000"/>
                <a:gd name="connsiteX1" fmla="*/ 3585717 w 4420195"/>
                <a:gd name="connsiteY1" fmla="*/ 4378968 h 6858000"/>
                <a:gd name="connsiteX2" fmla="*/ 3414266 w 4420195"/>
                <a:gd name="connsiteY2" fmla="*/ 4360885 h 6858000"/>
                <a:gd name="connsiteX3" fmla="*/ 3394175 w 4420195"/>
                <a:gd name="connsiteY3" fmla="*/ 4347490 h 6858000"/>
                <a:gd name="connsiteX4" fmla="*/ 3275633 w 4420195"/>
                <a:gd name="connsiteY4" fmla="*/ 4173361 h 6858000"/>
                <a:gd name="connsiteX5" fmla="*/ 3226743 w 4420195"/>
                <a:gd name="connsiteY5" fmla="*/ 3900113 h 6858000"/>
                <a:gd name="connsiteX6" fmla="*/ 3107532 w 4420195"/>
                <a:gd name="connsiteY6" fmla="*/ 3341561 h 6858000"/>
                <a:gd name="connsiteX7" fmla="*/ 3022476 w 4420195"/>
                <a:gd name="connsiteY7" fmla="*/ 2869404 h 6858000"/>
                <a:gd name="connsiteX8" fmla="*/ 2966219 w 4420195"/>
                <a:gd name="connsiteY8" fmla="*/ 2568027 h 6858000"/>
                <a:gd name="connsiteX9" fmla="*/ 2780035 w 4420195"/>
                <a:gd name="connsiteY9" fmla="*/ 2172219 h 6858000"/>
                <a:gd name="connsiteX10" fmla="*/ 2546301 w 4420195"/>
                <a:gd name="connsiteY10" fmla="*/ 1704080 h 6858000"/>
                <a:gd name="connsiteX11" fmla="*/ 2406998 w 4420195"/>
                <a:gd name="connsiteY11" fmla="*/ 1124766 h 6858000"/>
                <a:gd name="connsiteX12" fmla="*/ 2329309 w 4420195"/>
                <a:gd name="connsiteY12" fmla="*/ 1055784 h 6858000"/>
                <a:gd name="connsiteX13" fmla="*/ 2127052 w 4420195"/>
                <a:gd name="connsiteY13" fmla="*/ 1144858 h 6858000"/>
                <a:gd name="connsiteX14" fmla="*/ 2013868 w 4420195"/>
                <a:gd name="connsiteY14" fmla="*/ 1131463 h 6858000"/>
                <a:gd name="connsiteX15" fmla="*/ 2012529 w 4420195"/>
                <a:gd name="connsiteY15" fmla="*/ 1129454 h 6858000"/>
                <a:gd name="connsiteX16" fmla="*/ 1796207 w 4420195"/>
                <a:gd name="connsiteY16" fmla="*/ 870270 h 6858000"/>
                <a:gd name="connsiteX17" fmla="*/ 1123132 w 4420195"/>
                <a:gd name="connsiteY17" fmla="*/ 281580 h 6858000"/>
                <a:gd name="connsiteX18" fmla="*/ 924893 w 4420195"/>
                <a:gd name="connsiteY18" fmla="*/ 158351 h 6858000"/>
                <a:gd name="connsiteX19" fmla="*/ 760809 w 4420195"/>
                <a:gd name="connsiteY19" fmla="*/ 204562 h 6858000"/>
                <a:gd name="connsiteX20" fmla="*/ 748085 w 4420195"/>
                <a:gd name="connsiteY20" fmla="*/ 217956 h 6858000"/>
                <a:gd name="connsiteX21" fmla="*/ 705892 w 4420195"/>
                <a:gd name="connsiteY21" fmla="*/ 219296 h 6858000"/>
                <a:gd name="connsiteX22" fmla="*/ 612130 w 4420195"/>
                <a:gd name="connsiteY22" fmla="*/ 123525 h 6858000"/>
                <a:gd name="connsiteX23" fmla="*/ 511671 w 4420195"/>
                <a:gd name="connsiteY23" fmla="*/ 31772 h 6858000"/>
                <a:gd name="connsiteX24" fmla="*/ 230386 w 4420195"/>
                <a:gd name="connsiteY24" fmla="*/ 134910 h 6858000"/>
                <a:gd name="connsiteX25" fmla="*/ 212973 w 4420195"/>
                <a:gd name="connsiteY25" fmla="*/ 317746 h 6858000"/>
                <a:gd name="connsiteX26" fmla="*/ 184175 w 4420195"/>
                <a:gd name="connsiteY26" fmla="*/ 451691 h 6858000"/>
                <a:gd name="connsiteX27" fmla="*/ 145331 w 4420195"/>
                <a:gd name="connsiteY27" fmla="*/ 578939 h 6858000"/>
                <a:gd name="connsiteX28" fmla="*/ 163413 w 4420195"/>
                <a:gd name="connsiteY28" fmla="*/ 726949 h 6858000"/>
                <a:gd name="connsiteX29" fmla="*/ 150019 w 4420195"/>
                <a:gd name="connsiteY29" fmla="*/ 826068 h 6858000"/>
                <a:gd name="connsiteX30" fmla="*/ 58936 w 4420195"/>
                <a:gd name="connsiteY30" fmla="*/ 1031004 h 6858000"/>
                <a:gd name="connsiteX31" fmla="*/ 42863 w 4420195"/>
                <a:gd name="connsiteY31" fmla="*/ 1393327 h 6858000"/>
                <a:gd name="connsiteX32" fmla="*/ 103138 w 4420195"/>
                <a:gd name="connsiteY32" fmla="*/ 1676621 h 6858000"/>
                <a:gd name="connsiteX33" fmla="*/ 113184 w 4420195"/>
                <a:gd name="connsiteY33" fmla="*/ 1751630 h 6858000"/>
                <a:gd name="connsiteX34" fmla="*/ 89074 w 4420195"/>
                <a:gd name="connsiteY34" fmla="*/ 1888254 h 6858000"/>
                <a:gd name="connsiteX35" fmla="*/ 14734 w 4420195"/>
                <a:gd name="connsiteY35" fmla="*/ 2306164 h 6858000"/>
                <a:gd name="connsiteX36" fmla="*/ 0 w 4420195"/>
                <a:gd name="connsiteY36" fmla="*/ 2438100 h 6858000"/>
                <a:gd name="connsiteX37" fmla="*/ 0 w 4420195"/>
                <a:gd name="connsiteY37" fmla="*/ 2577403 h 6858000"/>
                <a:gd name="connsiteX38" fmla="*/ 20092 w 4420195"/>
                <a:gd name="connsiteY38" fmla="*/ 2692596 h 6858000"/>
                <a:gd name="connsiteX39" fmla="*/ 134615 w 4420195"/>
                <a:gd name="connsiteY39" fmla="*/ 2911597 h 6858000"/>
                <a:gd name="connsiteX40" fmla="*/ 269230 w 4420195"/>
                <a:gd name="connsiteY40" fmla="*/ 3107827 h 6858000"/>
                <a:gd name="connsiteX41" fmla="*/ 396478 w 4420195"/>
                <a:gd name="connsiteY41" fmla="*/ 3469479 h 6858000"/>
                <a:gd name="connsiteX42" fmla="*/ 495598 w 4420195"/>
                <a:gd name="connsiteY42" fmla="*/ 3961058 h 6858000"/>
                <a:gd name="connsiteX43" fmla="*/ 726653 w 4420195"/>
                <a:gd name="connsiteY43" fmla="*/ 4571849 h 6858000"/>
                <a:gd name="connsiteX44" fmla="*/ 723975 w 4420195"/>
                <a:gd name="connsiteY44" fmla="*/ 4613372 h 6858000"/>
                <a:gd name="connsiteX45" fmla="*/ 504974 w 4420195"/>
                <a:gd name="connsiteY45" fmla="*/ 5017217 h 6858000"/>
                <a:gd name="connsiteX46" fmla="*/ 395808 w 4420195"/>
                <a:gd name="connsiteY46" fmla="*/ 5738513 h 6858000"/>
                <a:gd name="connsiteX47" fmla="*/ 575965 w 4420195"/>
                <a:gd name="connsiteY47" fmla="*/ 6320505 h 6858000"/>
                <a:gd name="connsiteX48" fmla="*/ 1011287 w 4420195"/>
                <a:gd name="connsiteY48" fmla="*/ 6702249 h 6858000"/>
                <a:gd name="connsiteX49" fmla="*/ 1997125 w 4420195"/>
                <a:gd name="connsiteY49" fmla="*/ 6457799 h 6858000"/>
                <a:gd name="connsiteX50" fmla="*/ 2287117 w 4420195"/>
                <a:gd name="connsiteY50" fmla="*/ 5920009 h 6858000"/>
                <a:gd name="connsiteX51" fmla="*/ 2355429 w 4420195"/>
                <a:gd name="connsiteY51" fmla="*/ 5601889 h 6858000"/>
                <a:gd name="connsiteX52" fmla="*/ 2363465 w 4420195"/>
                <a:gd name="connsiteY52" fmla="*/ 5511476 h 6858000"/>
                <a:gd name="connsiteX53" fmla="*/ 2373511 w 4420195"/>
                <a:gd name="connsiteY53" fmla="*/ 5473971 h 6858000"/>
                <a:gd name="connsiteX54" fmla="*/ 2407667 w 4420195"/>
                <a:gd name="connsiteY54" fmla="*/ 5501430 h 6858000"/>
                <a:gd name="connsiteX55" fmla="*/ 2642741 w 4420195"/>
                <a:gd name="connsiteY55" fmla="*/ 5828926 h 6858000"/>
                <a:gd name="connsiteX56" fmla="*/ 2645420 w 4420195"/>
                <a:gd name="connsiteY56" fmla="*/ 5849017 h 6858000"/>
                <a:gd name="connsiteX57" fmla="*/ 2550319 w 4420195"/>
                <a:gd name="connsiteY57" fmla="*/ 6360689 h 6858000"/>
                <a:gd name="connsiteX58" fmla="*/ 2534246 w 4420195"/>
                <a:gd name="connsiteY58" fmla="*/ 6461148 h 6858000"/>
                <a:gd name="connsiteX59" fmla="*/ 2542952 w 4420195"/>
                <a:gd name="connsiteY59" fmla="*/ 6483249 h 6858000"/>
                <a:gd name="connsiteX60" fmla="*/ 2579787 w 4420195"/>
                <a:gd name="connsiteY60" fmla="*/ 6509368 h 6858000"/>
                <a:gd name="connsiteX61" fmla="*/ 3151734 w 4420195"/>
                <a:gd name="connsiteY61" fmla="*/ 6794002 h 6858000"/>
                <a:gd name="connsiteX62" fmla="*/ 3372743 w 4420195"/>
                <a:gd name="connsiteY62" fmla="*/ 6860975 h 6858000"/>
                <a:gd name="connsiteX63" fmla="*/ 3453110 w 4420195"/>
                <a:gd name="connsiteY63" fmla="*/ 6860975 h 6858000"/>
                <a:gd name="connsiteX64" fmla="*/ 3473872 w 4420195"/>
                <a:gd name="connsiteY64" fmla="*/ 6856286 h 6858000"/>
                <a:gd name="connsiteX65" fmla="*/ 3550891 w 4420195"/>
                <a:gd name="connsiteY65" fmla="*/ 6789314 h 6858000"/>
                <a:gd name="connsiteX66" fmla="*/ 3570983 w 4420195"/>
                <a:gd name="connsiteY66" fmla="*/ 6720332 h 6858000"/>
                <a:gd name="connsiteX67" fmla="*/ 3727029 w 4420195"/>
                <a:gd name="connsiteY67" fmla="*/ 6055293 h 6858000"/>
                <a:gd name="connsiteX68" fmla="*/ 3994250 w 4420195"/>
                <a:gd name="connsiteY68" fmla="*/ 5222823 h 6858000"/>
                <a:gd name="connsiteX69" fmla="*/ 4417517 w 4420195"/>
                <a:gd name="connsiteY69" fmla="*/ 4559124 h 6858000"/>
                <a:gd name="connsiteX70" fmla="*/ 4425554 w 4420195"/>
                <a:gd name="connsiteY70" fmla="*/ 4546399 h 6858000"/>
                <a:gd name="connsiteX71" fmla="*/ 3916561 w 4420195"/>
                <a:gd name="connsiteY71" fmla="*/ 4367582 h 6858000"/>
                <a:gd name="connsiteX72" fmla="*/ 139973 w 4420195"/>
                <a:gd name="connsiteY72" fmla="*/ 998188 h 6858000"/>
                <a:gd name="connsiteX73" fmla="*/ 162074 w 4420195"/>
                <a:gd name="connsiteY73" fmla="*/ 918490 h 6858000"/>
                <a:gd name="connsiteX74" fmla="*/ 170111 w 4420195"/>
                <a:gd name="connsiteY74" fmla="*/ 903087 h 6858000"/>
                <a:gd name="connsiteX75" fmla="*/ 259184 w 4420195"/>
                <a:gd name="connsiteY75" fmla="*/ 1283491 h 6858000"/>
                <a:gd name="connsiteX76" fmla="*/ 229716 w 4420195"/>
                <a:gd name="connsiteY76" fmla="*/ 1451593 h 6858000"/>
                <a:gd name="connsiteX77" fmla="*/ 205606 w 4420195"/>
                <a:gd name="connsiteY77" fmla="*/ 1492446 h 6858000"/>
                <a:gd name="connsiteX78" fmla="*/ 194890 w 4420195"/>
                <a:gd name="connsiteY78" fmla="*/ 1516556 h 6858000"/>
                <a:gd name="connsiteX79" fmla="*/ 163413 w 4420195"/>
                <a:gd name="connsiteY79" fmla="*/ 1539327 h 6858000"/>
                <a:gd name="connsiteX80" fmla="*/ 143991 w 4420195"/>
                <a:gd name="connsiteY80" fmla="*/ 1507180 h 6858000"/>
                <a:gd name="connsiteX81" fmla="*/ 131266 w 4420195"/>
                <a:gd name="connsiteY81" fmla="*/ 1406721 h 6858000"/>
                <a:gd name="connsiteX82" fmla="*/ 139973 w 4420195"/>
                <a:gd name="connsiteY82" fmla="*/ 998188 h 6858000"/>
                <a:gd name="connsiteX83" fmla="*/ 2101602 w 4420195"/>
                <a:gd name="connsiteY83" fmla="*/ 5315915 h 6858000"/>
                <a:gd name="connsiteX84" fmla="*/ 1940198 w 4420195"/>
                <a:gd name="connsiteY84" fmla="*/ 5611265 h 6858000"/>
                <a:gd name="connsiteX85" fmla="*/ 1567830 w 4420195"/>
                <a:gd name="connsiteY85" fmla="*/ 5892550 h 6858000"/>
                <a:gd name="connsiteX86" fmla="*/ 1237655 w 4420195"/>
                <a:gd name="connsiteY86" fmla="*/ 5909293 h 6858000"/>
                <a:gd name="connsiteX87" fmla="*/ 1040086 w 4420195"/>
                <a:gd name="connsiteY87" fmla="*/ 5717751 h 6858000"/>
                <a:gd name="connsiteX88" fmla="*/ 1053480 w 4420195"/>
                <a:gd name="connsiteY88" fmla="*/ 5310558 h 6858000"/>
                <a:gd name="connsiteX89" fmla="*/ 1090315 w 4420195"/>
                <a:gd name="connsiteY89" fmla="*/ 5101603 h 6858000"/>
                <a:gd name="connsiteX90" fmla="*/ 1062856 w 4420195"/>
                <a:gd name="connsiteY90" fmla="*/ 4941538 h 6858000"/>
                <a:gd name="connsiteX91" fmla="*/ 967085 w 4420195"/>
                <a:gd name="connsiteY91" fmla="*/ 4770088 h 6858000"/>
                <a:gd name="connsiteX92" fmla="*/ 743397 w 4420195"/>
                <a:gd name="connsiteY92" fmla="*/ 4394371 h 6858000"/>
                <a:gd name="connsiteX93" fmla="*/ 537791 w 4420195"/>
                <a:gd name="connsiteY93" fmla="*/ 3850554 h 6858000"/>
                <a:gd name="connsiteX94" fmla="*/ 478855 w 4420195"/>
                <a:gd name="connsiteY94" fmla="*/ 3544488 h 6858000"/>
                <a:gd name="connsiteX95" fmla="*/ 208285 w 4420195"/>
                <a:gd name="connsiteY95" fmla="*/ 2847973 h 6858000"/>
                <a:gd name="connsiteX96" fmla="*/ 111844 w 4420195"/>
                <a:gd name="connsiteY96" fmla="*/ 2549275 h 6858000"/>
                <a:gd name="connsiteX97" fmla="*/ 160065 w 4420195"/>
                <a:gd name="connsiteY97" fmla="*/ 2076448 h 6858000"/>
                <a:gd name="connsiteX98" fmla="*/ 235744 w 4420195"/>
                <a:gd name="connsiteY98" fmla="*/ 1653180 h 6858000"/>
                <a:gd name="connsiteX99" fmla="*/ 263203 w 4420195"/>
                <a:gd name="connsiteY99" fmla="*/ 1525263 h 6858000"/>
                <a:gd name="connsiteX100" fmla="*/ 279946 w 4420195"/>
                <a:gd name="connsiteY100" fmla="*/ 1483740 h 6858000"/>
                <a:gd name="connsiteX101" fmla="*/ 293340 w 4420195"/>
                <a:gd name="connsiteY101" fmla="*/ 1506510 h 6858000"/>
                <a:gd name="connsiteX102" fmla="*/ 410542 w 4420195"/>
                <a:gd name="connsiteY102" fmla="*/ 1842043 h 6858000"/>
                <a:gd name="connsiteX103" fmla="*/ 410542 w 4420195"/>
                <a:gd name="connsiteY103" fmla="*/ 2411311 h 6858000"/>
                <a:gd name="connsiteX104" fmla="*/ 411882 w 4420195"/>
                <a:gd name="connsiteY104" fmla="*/ 2411311 h 6858000"/>
                <a:gd name="connsiteX105" fmla="*/ 472827 w 4420195"/>
                <a:gd name="connsiteY105" fmla="*/ 2630312 h 6858000"/>
                <a:gd name="connsiteX106" fmla="*/ 644277 w 4420195"/>
                <a:gd name="connsiteY106" fmla="*/ 2962496 h 6858000"/>
                <a:gd name="connsiteX107" fmla="*/ 747415 w 4420195"/>
                <a:gd name="connsiteY107" fmla="*/ 3170781 h 6858000"/>
                <a:gd name="connsiteX108" fmla="*/ 745406 w 4420195"/>
                <a:gd name="connsiteY108" fmla="*/ 3200919 h 6858000"/>
                <a:gd name="connsiteX109" fmla="*/ 662360 w 4420195"/>
                <a:gd name="connsiteY109" fmla="*/ 3344240 h 6858000"/>
                <a:gd name="connsiteX110" fmla="*/ 646956 w 4420195"/>
                <a:gd name="connsiteY110" fmla="*/ 3394469 h 6858000"/>
                <a:gd name="connsiteX111" fmla="*/ 656332 w 4420195"/>
                <a:gd name="connsiteY111" fmla="*/ 3400497 h 6858000"/>
                <a:gd name="connsiteX112" fmla="*/ 699195 w 4420195"/>
                <a:gd name="connsiteY112" fmla="*/ 3376387 h 6858000"/>
                <a:gd name="connsiteX113" fmla="*/ 846534 w 4420195"/>
                <a:gd name="connsiteY113" fmla="*/ 3289323 h 6858000"/>
                <a:gd name="connsiteX114" fmla="*/ 863278 w 4420195"/>
                <a:gd name="connsiteY114" fmla="*/ 3281286 h 6858000"/>
                <a:gd name="connsiteX115" fmla="*/ 955700 w 4420195"/>
                <a:gd name="connsiteY115" fmla="*/ 3323479 h 6858000"/>
                <a:gd name="connsiteX116" fmla="*/ 1044774 w 4420195"/>
                <a:gd name="connsiteY116" fmla="*/ 3697186 h 6858000"/>
                <a:gd name="connsiteX117" fmla="*/ 1674317 w 4420195"/>
                <a:gd name="connsiteY117" fmla="*/ 4889299 h 6858000"/>
                <a:gd name="connsiteX118" fmla="*/ 2012529 w 4420195"/>
                <a:gd name="connsiteY118" fmla="*/ 5175942 h 6858000"/>
                <a:gd name="connsiteX119" fmla="*/ 2076822 w 4420195"/>
                <a:gd name="connsiteY119" fmla="*/ 5227511 h 6858000"/>
                <a:gd name="connsiteX120" fmla="*/ 2101602 w 4420195"/>
                <a:gd name="connsiteY120" fmla="*/ 5315915 h 6858000"/>
                <a:gd name="connsiteX121" fmla="*/ 474166 w 4420195"/>
                <a:gd name="connsiteY121" fmla="*/ 2022870 h 6858000"/>
                <a:gd name="connsiteX122" fmla="*/ 573956 w 4420195"/>
                <a:gd name="connsiteY122" fmla="*/ 2302146 h 6858000"/>
                <a:gd name="connsiteX123" fmla="*/ 809030 w 4420195"/>
                <a:gd name="connsiteY123" fmla="*/ 2904230 h 6858000"/>
                <a:gd name="connsiteX124" fmla="*/ 879351 w 4420195"/>
                <a:gd name="connsiteY124" fmla="*/ 3080368 h 6858000"/>
                <a:gd name="connsiteX125" fmla="*/ 873324 w 4420195"/>
                <a:gd name="connsiteY125" fmla="*/ 3138634 h 6858000"/>
                <a:gd name="connsiteX126" fmla="*/ 827112 w 4420195"/>
                <a:gd name="connsiteY126" fmla="*/ 3108496 h 6858000"/>
                <a:gd name="connsiteX127" fmla="*/ 606772 w 4420195"/>
                <a:gd name="connsiteY127" fmla="*/ 2718046 h 6858000"/>
                <a:gd name="connsiteX128" fmla="*/ 474166 w 4420195"/>
                <a:gd name="connsiteY128" fmla="*/ 2406623 h 6858000"/>
                <a:gd name="connsiteX129" fmla="*/ 474166 w 4420195"/>
                <a:gd name="connsiteY129" fmla="*/ 2022870 h 6858000"/>
                <a:gd name="connsiteX130" fmla="*/ 3295725 w 4420195"/>
                <a:gd name="connsiteY130" fmla="*/ 4573858 h 6858000"/>
                <a:gd name="connsiteX131" fmla="*/ 2768650 w 4420195"/>
                <a:gd name="connsiteY131" fmla="*/ 5394943 h 6858000"/>
                <a:gd name="connsiteX132" fmla="*/ 2707035 w 4420195"/>
                <a:gd name="connsiteY132" fmla="*/ 5576439 h 6858000"/>
                <a:gd name="connsiteX133" fmla="*/ 2686943 w 4420195"/>
                <a:gd name="connsiteY133" fmla="*/ 5625999 h 6858000"/>
                <a:gd name="connsiteX134" fmla="*/ 2638053 w 4420195"/>
                <a:gd name="connsiteY134" fmla="*/ 5630017 h 6858000"/>
                <a:gd name="connsiteX135" fmla="*/ 2555007 w 4420195"/>
                <a:gd name="connsiteY135" fmla="*/ 5508796 h 6858000"/>
                <a:gd name="connsiteX136" fmla="*/ 2406998 w 4420195"/>
                <a:gd name="connsiteY136" fmla="*/ 5329310 h 6858000"/>
                <a:gd name="connsiteX137" fmla="*/ 2196034 w 4420195"/>
                <a:gd name="connsiteY137" fmla="*/ 5161208 h 6858000"/>
                <a:gd name="connsiteX138" fmla="*/ 1329407 w 4420195"/>
                <a:gd name="connsiteY138" fmla="*/ 4178050 h 6858000"/>
                <a:gd name="connsiteX139" fmla="*/ 1149251 w 4420195"/>
                <a:gd name="connsiteY139" fmla="*/ 3659681 h 6858000"/>
                <a:gd name="connsiteX140" fmla="*/ 816397 w 4420195"/>
                <a:gd name="connsiteY140" fmla="*/ 2691257 h 6858000"/>
                <a:gd name="connsiteX141" fmla="*/ 558552 w 4420195"/>
                <a:gd name="connsiteY141" fmla="*/ 1990053 h 6858000"/>
                <a:gd name="connsiteX142" fmla="*/ 386432 w 4420195"/>
                <a:gd name="connsiteY142" fmla="*/ 1405382 h 6858000"/>
                <a:gd name="connsiteX143" fmla="*/ 395139 w 4420195"/>
                <a:gd name="connsiteY143" fmla="*/ 1272106 h 6858000"/>
                <a:gd name="connsiteX144" fmla="*/ 500286 w 4420195"/>
                <a:gd name="connsiteY144" fmla="*/ 1282152 h 6858000"/>
                <a:gd name="connsiteX145" fmla="*/ 601415 w 4420195"/>
                <a:gd name="connsiteY145" fmla="*/ 1435519 h 6858000"/>
                <a:gd name="connsiteX146" fmla="*/ 820415 w 4420195"/>
                <a:gd name="connsiteY146" fmla="*/ 1836686 h 6858000"/>
                <a:gd name="connsiteX147" fmla="*/ 960388 w 4420195"/>
                <a:gd name="connsiteY147" fmla="*/ 2140072 h 6858000"/>
                <a:gd name="connsiteX148" fmla="*/ 1256407 w 4420195"/>
                <a:gd name="connsiteY148" fmla="*/ 2651743 h 6858000"/>
                <a:gd name="connsiteX149" fmla="*/ 1307306 w 4420195"/>
                <a:gd name="connsiteY149" fmla="*/ 2692596 h 6858000"/>
                <a:gd name="connsiteX150" fmla="*/ 1316013 w 4420195"/>
                <a:gd name="connsiteY150" fmla="*/ 2687238 h 6858000"/>
                <a:gd name="connsiteX151" fmla="*/ 1304628 w 4420195"/>
                <a:gd name="connsiteY151" fmla="*/ 2651743 h 6858000"/>
                <a:gd name="connsiteX152" fmla="*/ 1121792 w 4420195"/>
                <a:gd name="connsiteY152" fmla="*/ 2265311 h 6858000"/>
                <a:gd name="connsiteX153" fmla="*/ 889397 w 4420195"/>
                <a:gd name="connsiteY153" fmla="*/ 1740245 h 6858000"/>
                <a:gd name="connsiteX154" fmla="*/ 602084 w 4420195"/>
                <a:gd name="connsiteY154" fmla="*/ 1221877 h 6858000"/>
                <a:gd name="connsiteX155" fmla="*/ 454075 w 4420195"/>
                <a:gd name="connsiteY155" fmla="*/ 1111372 h 6858000"/>
                <a:gd name="connsiteX156" fmla="*/ 338882 w 4420195"/>
                <a:gd name="connsiteY156" fmla="*/ 1124766 h 6858000"/>
                <a:gd name="connsiteX157" fmla="*/ 304056 w 4420195"/>
                <a:gd name="connsiteY157" fmla="*/ 977426 h 6858000"/>
                <a:gd name="connsiteX158" fmla="*/ 304056 w 4420195"/>
                <a:gd name="connsiteY158" fmla="*/ 974747 h 6858000"/>
                <a:gd name="connsiteX159" fmla="*/ 264542 w 4420195"/>
                <a:gd name="connsiteY159" fmla="*/ 629838 h 6858000"/>
                <a:gd name="connsiteX160" fmla="*/ 259184 w 4420195"/>
                <a:gd name="connsiteY160" fmla="*/ 579609 h 6858000"/>
                <a:gd name="connsiteX161" fmla="*/ 315441 w 4420195"/>
                <a:gd name="connsiteY161" fmla="*/ 531388 h 6858000"/>
                <a:gd name="connsiteX162" fmla="*/ 479524 w 4420195"/>
                <a:gd name="connsiteY162" fmla="*/ 625820 h 6858000"/>
                <a:gd name="connsiteX163" fmla="*/ 580653 w 4420195"/>
                <a:gd name="connsiteY163" fmla="*/ 766462 h 6858000"/>
                <a:gd name="connsiteX164" fmla="*/ 817067 w 4420195"/>
                <a:gd name="connsiteY164" fmla="*/ 1128785 h 6858000"/>
                <a:gd name="connsiteX165" fmla="*/ 1038746 w 4420195"/>
                <a:gd name="connsiteY165" fmla="*/ 1389978 h 6858000"/>
                <a:gd name="connsiteX166" fmla="*/ 1421830 w 4420195"/>
                <a:gd name="connsiteY166" fmla="*/ 2050328 h 6858000"/>
                <a:gd name="connsiteX167" fmla="*/ 1603326 w 4420195"/>
                <a:gd name="connsiteY167" fmla="*/ 2445467 h 6858000"/>
                <a:gd name="connsiteX168" fmla="*/ 1646188 w 4420195"/>
                <a:gd name="connsiteY168" fmla="*/ 2505742 h 6858000"/>
                <a:gd name="connsiteX169" fmla="*/ 1655564 w 4420195"/>
                <a:gd name="connsiteY169" fmla="*/ 2501054 h 6858000"/>
                <a:gd name="connsiteX170" fmla="*/ 1650206 w 4420195"/>
                <a:gd name="connsiteY170" fmla="*/ 2468908 h 6858000"/>
                <a:gd name="connsiteX171" fmla="*/ 1417142 w 4420195"/>
                <a:gd name="connsiteY171" fmla="*/ 1773062 h 6858000"/>
                <a:gd name="connsiteX172" fmla="*/ 1136526 w 4420195"/>
                <a:gd name="connsiteY172" fmla="*/ 1323675 h 6858000"/>
                <a:gd name="connsiteX173" fmla="*/ 786929 w 4420195"/>
                <a:gd name="connsiteY173" fmla="*/ 876967 h 6858000"/>
                <a:gd name="connsiteX174" fmla="*/ 632222 w 4420195"/>
                <a:gd name="connsiteY174" fmla="*/ 629838 h 6858000"/>
                <a:gd name="connsiteX175" fmla="*/ 318120 w 4420195"/>
                <a:gd name="connsiteY175" fmla="*/ 411507 h 6858000"/>
                <a:gd name="connsiteX176" fmla="*/ 275258 w 4420195"/>
                <a:gd name="connsiteY176" fmla="*/ 355250 h 6858000"/>
                <a:gd name="connsiteX177" fmla="*/ 299368 w 4420195"/>
                <a:gd name="connsiteY177" fmla="*/ 197195 h 6858000"/>
                <a:gd name="connsiteX178" fmla="*/ 463451 w 4420195"/>
                <a:gd name="connsiteY178" fmla="*/ 130892 h 6858000"/>
                <a:gd name="connsiteX179" fmla="*/ 581323 w 4420195"/>
                <a:gd name="connsiteY179" fmla="*/ 238048 h 6858000"/>
                <a:gd name="connsiteX180" fmla="*/ 745406 w 4420195"/>
                <a:gd name="connsiteY180" fmla="*/ 466425 h 6858000"/>
                <a:gd name="connsiteX181" fmla="*/ 1134517 w 4420195"/>
                <a:gd name="connsiteY181" fmla="*/ 923848 h 6858000"/>
                <a:gd name="connsiteX182" fmla="*/ 1434554 w 4420195"/>
                <a:gd name="connsiteY182" fmla="*/ 1262060 h 6858000"/>
                <a:gd name="connsiteX183" fmla="*/ 1700436 w 4420195"/>
                <a:gd name="connsiteY183" fmla="*/ 1696713 h 6858000"/>
                <a:gd name="connsiteX184" fmla="*/ 1884611 w 4420195"/>
                <a:gd name="connsiteY184" fmla="*/ 2070420 h 6858000"/>
                <a:gd name="connsiteX185" fmla="*/ 2039318 w 4420195"/>
                <a:gd name="connsiteY185" fmla="*/ 2277366 h 6858000"/>
                <a:gd name="connsiteX186" fmla="*/ 2153841 w 4420195"/>
                <a:gd name="connsiteY186" fmla="*/ 2349026 h 6858000"/>
                <a:gd name="connsiteX187" fmla="*/ 2181300 w 4420195"/>
                <a:gd name="connsiteY187" fmla="*/ 2351036 h 6858000"/>
                <a:gd name="connsiteX188" fmla="*/ 2175272 w 4420195"/>
                <a:gd name="connsiteY188" fmla="*/ 2321568 h 6858000"/>
                <a:gd name="connsiteX189" fmla="*/ 2119015 w 4420195"/>
                <a:gd name="connsiteY189" fmla="*/ 2243879 h 6858000"/>
                <a:gd name="connsiteX190" fmla="*/ 1841079 w 4420195"/>
                <a:gd name="connsiteY190" fmla="*/ 1748951 h 6858000"/>
                <a:gd name="connsiteX191" fmla="*/ 1601316 w 4420195"/>
                <a:gd name="connsiteY191" fmla="*/ 1302913 h 6858000"/>
                <a:gd name="connsiteX192" fmla="*/ 1331417 w 4420195"/>
                <a:gd name="connsiteY192" fmla="*/ 995509 h 6858000"/>
                <a:gd name="connsiteX193" fmla="*/ 937617 w 4420195"/>
                <a:gd name="connsiteY193" fmla="*/ 564205 h 6858000"/>
                <a:gd name="connsiteX194" fmla="*/ 806351 w 4420195"/>
                <a:gd name="connsiteY194" fmla="*/ 376012 h 6858000"/>
                <a:gd name="connsiteX195" fmla="*/ 832470 w 4420195"/>
                <a:gd name="connsiteY195" fmla="*/ 280241 h 6858000"/>
                <a:gd name="connsiteX196" fmla="*/ 848544 w 4420195"/>
                <a:gd name="connsiteY196" fmla="*/ 270865 h 6858000"/>
                <a:gd name="connsiteX197" fmla="*/ 964406 w 4420195"/>
                <a:gd name="connsiteY197" fmla="*/ 279571 h 6858000"/>
                <a:gd name="connsiteX198" fmla="*/ 1258416 w 4420195"/>
                <a:gd name="connsiteY198" fmla="*/ 541434 h 6858000"/>
                <a:gd name="connsiteX199" fmla="*/ 1662931 w 4420195"/>
                <a:gd name="connsiteY199" fmla="*/ 892371 h 6858000"/>
                <a:gd name="connsiteX200" fmla="*/ 1944886 w 4420195"/>
                <a:gd name="connsiteY200" fmla="*/ 1209152 h 6858000"/>
                <a:gd name="connsiteX201" fmla="*/ 2086868 w 4420195"/>
                <a:gd name="connsiteY201" fmla="*/ 1548703 h 6858000"/>
                <a:gd name="connsiteX202" fmla="*/ 2377530 w 4420195"/>
                <a:gd name="connsiteY202" fmla="*/ 2129356 h 6858000"/>
                <a:gd name="connsiteX203" fmla="*/ 2542282 w 4420195"/>
                <a:gd name="connsiteY203" fmla="*/ 2311522 h 6858000"/>
                <a:gd name="connsiteX204" fmla="*/ 2574429 w 4420195"/>
                <a:gd name="connsiteY204" fmla="*/ 2332283 h 6858000"/>
                <a:gd name="connsiteX205" fmla="*/ 2581127 w 4420195"/>
                <a:gd name="connsiteY205" fmla="*/ 2326256 h 6858000"/>
                <a:gd name="connsiteX206" fmla="*/ 2528218 w 4420195"/>
                <a:gd name="connsiteY206" fmla="*/ 2229815 h 6858000"/>
                <a:gd name="connsiteX207" fmla="*/ 2155850 w 4420195"/>
                <a:gd name="connsiteY207" fmla="*/ 1450253 h 6858000"/>
                <a:gd name="connsiteX208" fmla="*/ 2113657 w 4420195"/>
                <a:gd name="connsiteY208" fmla="*/ 1304253 h 6858000"/>
                <a:gd name="connsiteX209" fmla="*/ 2131740 w 4420195"/>
                <a:gd name="connsiteY209" fmla="*/ 1243978 h 6858000"/>
                <a:gd name="connsiteX210" fmla="*/ 2249612 w 4420195"/>
                <a:gd name="connsiteY210" fmla="*/ 1157583 h 6858000"/>
                <a:gd name="connsiteX211" fmla="*/ 2340695 w 4420195"/>
                <a:gd name="connsiteY211" fmla="*/ 1204464 h 6858000"/>
                <a:gd name="connsiteX212" fmla="*/ 2354759 w 4420195"/>
                <a:gd name="connsiteY212" fmla="*/ 1334391 h 6858000"/>
                <a:gd name="connsiteX213" fmla="*/ 2621310 w 4420195"/>
                <a:gd name="connsiteY213" fmla="*/ 2117971 h 6858000"/>
                <a:gd name="connsiteX214" fmla="*/ 2844999 w 4420195"/>
                <a:gd name="connsiteY214" fmla="*/ 2555302 h 6858000"/>
                <a:gd name="connsiteX215" fmla="*/ 2907953 w 4420195"/>
                <a:gd name="connsiteY215" fmla="*/ 2857349 h 6858000"/>
                <a:gd name="connsiteX216" fmla="*/ 2930724 w 4420195"/>
                <a:gd name="connsiteY216" fmla="*/ 3148010 h 6858000"/>
                <a:gd name="connsiteX217" fmla="*/ 2989660 w 4420195"/>
                <a:gd name="connsiteY217" fmla="*/ 3338213 h 6858000"/>
                <a:gd name="connsiteX218" fmla="*/ 3148385 w 4420195"/>
                <a:gd name="connsiteY218" fmla="*/ 3943645 h 6858000"/>
                <a:gd name="connsiteX219" fmla="*/ 3181202 w 4420195"/>
                <a:gd name="connsiteY219" fmla="*/ 4219573 h 6858000"/>
                <a:gd name="connsiteX220" fmla="*/ 3291037 w 4420195"/>
                <a:gd name="connsiteY220" fmla="*/ 4402408 h 6858000"/>
                <a:gd name="connsiteX221" fmla="*/ 3390826 w 4420195"/>
                <a:gd name="connsiteY221" fmla="*/ 4467372 h 6858000"/>
                <a:gd name="connsiteX222" fmla="*/ 3295725 w 4420195"/>
                <a:gd name="connsiteY222" fmla="*/ 457385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</a:cxnLst>
              <a:rect l="l" t="t" r="r" b="b"/>
              <a:pathLst>
                <a:path w="4420195" h="6858000">
                  <a:moveTo>
                    <a:pt x="3916561" y="4367582"/>
                  </a:moveTo>
                  <a:cubicBezTo>
                    <a:pt x="3805387" y="4329408"/>
                    <a:pt x="3692203" y="4327399"/>
                    <a:pt x="3585717" y="4378968"/>
                  </a:cubicBezTo>
                  <a:cubicBezTo>
                    <a:pt x="3520753" y="4410445"/>
                    <a:pt x="3467845" y="4399059"/>
                    <a:pt x="3414266" y="4360885"/>
                  </a:cubicBezTo>
                  <a:cubicBezTo>
                    <a:pt x="3407569" y="4356197"/>
                    <a:pt x="3400872" y="4352179"/>
                    <a:pt x="3394175" y="4347490"/>
                  </a:cubicBezTo>
                  <a:cubicBezTo>
                    <a:pt x="3333230" y="4303958"/>
                    <a:pt x="3289028" y="4249041"/>
                    <a:pt x="3275633" y="4173361"/>
                  </a:cubicBezTo>
                  <a:cubicBezTo>
                    <a:pt x="3259560" y="4082279"/>
                    <a:pt x="3242147" y="3991196"/>
                    <a:pt x="3226743" y="3900113"/>
                  </a:cubicBezTo>
                  <a:cubicBezTo>
                    <a:pt x="3195266" y="3712590"/>
                    <a:pt x="3162449" y="3524397"/>
                    <a:pt x="3107532" y="3341561"/>
                  </a:cubicBezTo>
                  <a:cubicBezTo>
                    <a:pt x="3060651" y="3186854"/>
                    <a:pt x="3035201" y="3030138"/>
                    <a:pt x="3022476" y="2869404"/>
                  </a:cubicBezTo>
                  <a:cubicBezTo>
                    <a:pt x="3014440" y="2766936"/>
                    <a:pt x="2998366" y="2666477"/>
                    <a:pt x="2966219" y="2568027"/>
                  </a:cubicBezTo>
                  <a:cubicBezTo>
                    <a:pt x="2920678" y="2428054"/>
                    <a:pt x="2851026" y="2300136"/>
                    <a:pt x="2780035" y="2172219"/>
                  </a:cubicBezTo>
                  <a:cubicBezTo>
                    <a:pt x="2695650" y="2019521"/>
                    <a:pt x="2609255" y="1867493"/>
                    <a:pt x="2546301" y="1704080"/>
                  </a:cubicBezTo>
                  <a:cubicBezTo>
                    <a:pt x="2474640" y="1517226"/>
                    <a:pt x="2424411" y="1325014"/>
                    <a:pt x="2406998" y="1124766"/>
                  </a:cubicBezTo>
                  <a:cubicBezTo>
                    <a:pt x="2402310" y="1074537"/>
                    <a:pt x="2380209" y="1055115"/>
                    <a:pt x="2329309" y="1055784"/>
                  </a:cubicBezTo>
                  <a:cubicBezTo>
                    <a:pt x="2249612" y="1057124"/>
                    <a:pt x="2181300" y="1087262"/>
                    <a:pt x="2127052" y="1144858"/>
                  </a:cubicBezTo>
                  <a:cubicBezTo>
                    <a:pt x="2074144" y="1199776"/>
                    <a:pt x="2052712" y="1198436"/>
                    <a:pt x="2013868" y="1131463"/>
                  </a:cubicBezTo>
                  <a:cubicBezTo>
                    <a:pt x="2013198" y="1130794"/>
                    <a:pt x="2013198" y="1130124"/>
                    <a:pt x="2012529" y="1129454"/>
                  </a:cubicBezTo>
                  <a:cubicBezTo>
                    <a:pt x="1962299" y="1024977"/>
                    <a:pt x="1884611" y="942601"/>
                    <a:pt x="1796207" y="870270"/>
                  </a:cubicBezTo>
                  <a:cubicBezTo>
                    <a:pt x="1565821" y="681407"/>
                    <a:pt x="1333426" y="494553"/>
                    <a:pt x="1123132" y="281580"/>
                  </a:cubicBezTo>
                  <a:cubicBezTo>
                    <a:pt x="1067544" y="225323"/>
                    <a:pt x="1001911" y="181791"/>
                    <a:pt x="924893" y="158351"/>
                  </a:cubicBezTo>
                  <a:cubicBezTo>
                    <a:pt x="860599" y="138929"/>
                    <a:pt x="803002" y="144286"/>
                    <a:pt x="760809" y="204562"/>
                  </a:cubicBezTo>
                  <a:cubicBezTo>
                    <a:pt x="757461" y="209920"/>
                    <a:pt x="752103" y="213268"/>
                    <a:pt x="748085" y="217956"/>
                  </a:cubicBezTo>
                  <a:cubicBezTo>
                    <a:pt x="734690" y="233360"/>
                    <a:pt x="721296" y="236039"/>
                    <a:pt x="705892" y="219296"/>
                  </a:cubicBezTo>
                  <a:cubicBezTo>
                    <a:pt x="675084" y="186479"/>
                    <a:pt x="644277" y="154332"/>
                    <a:pt x="612130" y="123525"/>
                  </a:cubicBezTo>
                  <a:cubicBezTo>
                    <a:pt x="579314" y="92048"/>
                    <a:pt x="546497" y="60571"/>
                    <a:pt x="511671" y="31772"/>
                  </a:cubicBezTo>
                  <a:cubicBezTo>
                    <a:pt x="423267" y="-40558"/>
                    <a:pt x="251147" y="17708"/>
                    <a:pt x="230386" y="134910"/>
                  </a:cubicBezTo>
                  <a:cubicBezTo>
                    <a:pt x="219670" y="195186"/>
                    <a:pt x="219001" y="256801"/>
                    <a:pt x="212973" y="317746"/>
                  </a:cubicBezTo>
                  <a:cubicBezTo>
                    <a:pt x="208285" y="363287"/>
                    <a:pt x="214982" y="412177"/>
                    <a:pt x="184175" y="451691"/>
                  </a:cubicBezTo>
                  <a:cubicBezTo>
                    <a:pt x="154707" y="489865"/>
                    <a:pt x="141982" y="532728"/>
                    <a:pt x="145331" y="578939"/>
                  </a:cubicBezTo>
                  <a:cubicBezTo>
                    <a:pt x="148679" y="628499"/>
                    <a:pt x="157386" y="678059"/>
                    <a:pt x="163413" y="726949"/>
                  </a:cubicBezTo>
                  <a:cubicBezTo>
                    <a:pt x="167432" y="761105"/>
                    <a:pt x="178147" y="796600"/>
                    <a:pt x="150019" y="826068"/>
                  </a:cubicBezTo>
                  <a:cubicBezTo>
                    <a:pt x="95771" y="884334"/>
                    <a:pt x="73670" y="955995"/>
                    <a:pt x="58936" y="1031004"/>
                  </a:cubicBezTo>
                  <a:cubicBezTo>
                    <a:pt x="35496" y="1150886"/>
                    <a:pt x="32147" y="1272106"/>
                    <a:pt x="42863" y="1393327"/>
                  </a:cubicBezTo>
                  <a:cubicBezTo>
                    <a:pt x="51569" y="1490437"/>
                    <a:pt x="64963" y="1586208"/>
                    <a:pt x="103138" y="1676621"/>
                  </a:cubicBezTo>
                  <a:cubicBezTo>
                    <a:pt x="112514" y="1699392"/>
                    <a:pt x="115193" y="1726850"/>
                    <a:pt x="113184" y="1751630"/>
                  </a:cubicBezTo>
                  <a:cubicBezTo>
                    <a:pt x="108496" y="1797841"/>
                    <a:pt x="97780" y="1842713"/>
                    <a:pt x="89074" y="1888254"/>
                  </a:cubicBezTo>
                  <a:cubicBezTo>
                    <a:pt x="64294" y="2027558"/>
                    <a:pt x="38844" y="2166861"/>
                    <a:pt x="14734" y="2306164"/>
                  </a:cubicBezTo>
                  <a:cubicBezTo>
                    <a:pt x="7367" y="2349696"/>
                    <a:pt x="4688" y="2394568"/>
                    <a:pt x="0" y="2438100"/>
                  </a:cubicBezTo>
                  <a:cubicBezTo>
                    <a:pt x="0" y="2484311"/>
                    <a:pt x="0" y="2531192"/>
                    <a:pt x="0" y="2577403"/>
                  </a:cubicBezTo>
                  <a:cubicBezTo>
                    <a:pt x="6697" y="2615578"/>
                    <a:pt x="11385" y="2655091"/>
                    <a:pt x="20092" y="2692596"/>
                  </a:cubicBezTo>
                  <a:cubicBezTo>
                    <a:pt x="40184" y="2774972"/>
                    <a:pt x="89074" y="2842615"/>
                    <a:pt x="134615" y="2911597"/>
                  </a:cubicBezTo>
                  <a:cubicBezTo>
                    <a:pt x="178147" y="2977900"/>
                    <a:pt x="225028" y="3042193"/>
                    <a:pt x="269230" y="3107827"/>
                  </a:cubicBezTo>
                  <a:cubicBezTo>
                    <a:pt x="342900" y="3216992"/>
                    <a:pt x="383753" y="3338213"/>
                    <a:pt x="396478" y="3469479"/>
                  </a:cubicBezTo>
                  <a:cubicBezTo>
                    <a:pt x="412552" y="3636241"/>
                    <a:pt x="450726" y="3799654"/>
                    <a:pt x="495598" y="3961058"/>
                  </a:cubicBezTo>
                  <a:cubicBezTo>
                    <a:pt x="554534" y="4171352"/>
                    <a:pt x="634231" y="4374280"/>
                    <a:pt x="726653" y="4571849"/>
                  </a:cubicBezTo>
                  <a:cubicBezTo>
                    <a:pt x="734020" y="4587253"/>
                    <a:pt x="732681" y="4598638"/>
                    <a:pt x="723975" y="4613372"/>
                  </a:cubicBezTo>
                  <a:cubicBezTo>
                    <a:pt x="642938" y="4743299"/>
                    <a:pt x="566589" y="4875905"/>
                    <a:pt x="504974" y="5017217"/>
                  </a:cubicBezTo>
                  <a:cubicBezTo>
                    <a:pt x="404515" y="5248273"/>
                    <a:pt x="373707" y="5489374"/>
                    <a:pt x="395808" y="5738513"/>
                  </a:cubicBezTo>
                  <a:cubicBezTo>
                    <a:pt x="414561" y="5945458"/>
                    <a:pt x="471488" y="6140349"/>
                    <a:pt x="575965" y="6320505"/>
                  </a:cubicBezTo>
                  <a:cubicBezTo>
                    <a:pt x="678433" y="6495974"/>
                    <a:pt x="815727" y="6635277"/>
                    <a:pt x="1011287" y="6702249"/>
                  </a:cubicBezTo>
                  <a:cubicBezTo>
                    <a:pt x="1391022" y="6832176"/>
                    <a:pt x="1720528" y="6745782"/>
                    <a:pt x="1997125" y="6457799"/>
                  </a:cubicBezTo>
                  <a:cubicBezTo>
                    <a:pt x="2143125" y="6305771"/>
                    <a:pt x="2232869" y="6120927"/>
                    <a:pt x="2287117" y="5920009"/>
                  </a:cubicBezTo>
                  <a:cubicBezTo>
                    <a:pt x="2315245" y="5815531"/>
                    <a:pt x="2333997" y="5708375"/>
                    <a:pt x="2355429" y="5601889"/>
                  </a:cubicBezTo>
                  <a:cubicBezTo>
                    <a:pt x="2361456" y="5572420"/>
                    <a:pt x="2360117" y="5541613"/>
                    <a:pt x="2363465" y="5511476"/>
                  </a:cubicBezTo>
                  <a:cubicBezTo>
                    <a:pt x="2364805" y="5500760"/>
                    <a:pt x="2368823" y="5490044"/>
                    <a:pt x="2373511" y="5473971"/>
                  </a:cubicBezTo>
                  <a:cubicBezTo>
                    <a:pt x="2387576" y="5484686"/>
                    <a:pt x="2398291" y="5492053"/>
                    <a:pt x="2407667" y="5501430"/>
                  </a:cubicBezTo>
                  <a:cubicBezTo>
                    <a:pt x="2502099" y="5598540"/>
                    <a:pt x="2575099" y="5711724"/>
                    <a:pt x="2642741" y="5828926"/>
                  </a:cubicBezTo>
                  <a:cubicBezTo>
                    <a:pt x="2646090" y="5834283"/>
                    <a:pt x="2646090" y="5842320"/>
                    <a:pt x="2645420" y="5849017"/>
                  </a:cubicBezTo>
                  <a:cubicBezTo>
                    <a:pt x="2613943" y="6019798"/>
                    <a:pt x="2581796" y="6189908"/>
                    <a:pt x="2550319" y="6360689"/>
                  </a:cubicBezTo>
                  <a:cubicBezTo>
                    <a:pt x="2544292" y="6394175"/>
                    <a:pt x="2538264" y="6426991"/>
                    <a:pt x="2534246" y="6461148"/>
                  </a:cubicBezTo>
                  <a:cubicBezTo>
                    <a:pt x="2533576" y="6468515"/>
                    <a:pt x="2537594" y="6478560"/>
                    <a:pt x="2542952" y="6483249"/>
                  </a:cubicBezTo>
                  <a:cubicBezTo>
                    <a:pt x="2554337" y="6493295"/>
                    <a:pt x="2566393" y="6502671"/>
                    <a:pt x="2579787" y="6509368"/>
                  </a:cubicBezTo>
                  <a:cubicBezTo>
                    <a:pt x="2769989" y="6604469"/>
                    <a:pt x="2960192" y="6700240"/>
                    <a:pt x="3151734" y="6794002"/>
                  </a:cubicBezTo>
                  <a:cubicBezTo>
                    <a:pt x="3221385" y="6828158"/>
                    <a:pt x="3295725" y="6848919"/>
                    <a:pt x="3372743" y="6860975"/>
                  </a:cubicBezTo>
                  <a:cubicBezTo>
                    <a:pt x="3399533" y="6860975"/>
                    <a:pt x="3426322" y="6860975"/>
                    <a:pt x="3453110" y="6860975"/>
                  </a:cubicBezTo>
                  <a:cubicBezTo>
                    <a:pt x="3459808" y="6859635"/>
                    <a:pt x="3466505" y="6857626"/>
                    <a:pt x="3473872" y="6856286"/>
                  </a:cubicBezTo>
                  <a:cubicBezTo>
                    <a:pt x="3512716" y="6848919"/>
                    <a:pt x="3541514" y="6830837"/>
                    <a:pt x="3550891" y="6789314"/>
                  </a:cubicBezTo>
                  <a:cubicBezTo>
                    <a:pt x="3556249" y="6765873"/>
                    <a:pt x="3565625" y="6743772"/>
                    <a:pt x="3570983" y="6720332"/>
                  </a:cubicBezTo>
                  <a:cubicBezTo>
                    <a:pt x="3623221" y="6498652"/>
                    <a:pt x="3672111" y="6276303"/>
                    <a:pt x="3727029" y="6055293"/>
                  </a:cubicBezTo>
                  <a:cubicBezTo>
                    <a:pt x="3797350" y="5771999"/>
                    <a:pt x="3879726" y="5492053"/>
                    <a:pt x="3994250" y="5222823"/>
                  </a:cubicBezTo>
                  <a:cubicBezTo>
                    <a:pt x="4098058" y="4978373"/>
                    <a:pt x="4232673" y="4752675"/>
                    <a:pt x="4417517" y="4559124"/>
                  </a:cubicBezTo>
                  <a:cubicBezTo>
                    <a:pt x="4420196" y="4556445"/>
                    <a:pt x="4422205" y="4552427"/>
                    <a:pt x="4425554" y="4546399"/>
                  </a:cubicBezTo>
                  <a:cubicBezTo>
                    <a:pt x="4254104" y="4485454"/>
                    <a:pt x="4086002" y="4425849"/>
                    <a:pt x="3916561" y="4367582"/>
                  </a:cubicBezTo>
                  <a:close/>
                  <a:moveTo>
                    <a:pt x="139973" y="998188"/>
                  </a:moveTo>
                  <a:cubicBezTo>
                    <a:pt x="144661" y="971399"/>
                    <a:pt x="151358" y="943940"/>
                    <a:pt x="162074" y="918490"/>
                  </a:cubicBezTo>
                  <a:cubicBezTo>
                    <a:pt x="164753" y="912463"/>
                    <a:pt x="167432" y="907105"/>
                    <a:pt x="170111" y="903087"/>
                  </a:cubicBezTo>
                  <a:lnTo>
                    <a:pt x="259184" y="1283491"/>
                  </a:lnTo>
                  <a:cubicBezTo>
                    <a:pt x="257845" y="1323005"/>
                    <a:pt x="265881" y="1359170"/>
                    <a:pt x="229716" y="1451593"/>
                  </a:cubicBezTo>
                  <a:cubicBezTo>
                    <a:pt x="224358" y="1465657"/>
                    <a:pt x="212973" y="1478382"/>
                    <a:pt x="205606" y="1492446"/>
                  </a:cubicBezTo>
                  <a:cubicBezTo>
                    <a:pt x="201588" y="1500483"/>
                    <a:pt x="200248" y="1510529"/>
                    <a:pt x="194890" y="1516556"/>
                  </a:cubicBezTo>
                  <a:cubicBezTo>
                    <a:pt x="186184" y="1525263"/>
                    <a:pt x="174129" y="1531960"/>
                    <a:pt x="163413" y="1539327"/>
                  </a:cubicBezTo>
                  <a:cubicBezTo>
                    <a:pt x="156716" y="1528611"/>
                    <a:pt x="146000" y="1518565"/>
                    <a:pt x="143991" y="1507180"/>
                  </a:cubicBezTo>
                  <a:cubicBezTo>
                    <a:pt x="137964" y="1473694"/>
                    <a:pt x="133276" y="1440207"/>
                    <a:pt x="131266" y="1406721"/>
                  </a:cubicBezTo>
                  <a:cubicBezTo>
                    <a:pt x="122560" y="1270767"/>
                    <a:pt x="117202" y="1134142"/>
                    <a:pt x="139973" y="998188"/>
                  </a:cubicBezTo>
                  <a:close/>
                  <a:moveTo>
                    <a:pt x="2101602" y="5315915"/>
                  </a:moveTo>
                  <a:cubicBezTo>
                    <a:pt x="2068116" y="5425750"/>
                    <a:pt x="2015207" y="5524870"/>
                    <a:pt x="1940198" y="5611265"/>
                  </a:cubicBezTo>
                  <a:cubicBezTo>
                    <a:pt x="1836391" y="5731815"/>
                    <a:pt x="1717179" y="5832274"/>
                    <a:pt x="1567830" y="5892550"/>
                  </a:cubicBezTo>
                  <a:cubicBezTo>
                    <a:pt x="1460004" y="5936082"/>
                    <a:pt x="1347490" y="5942110"/>
                    <a:pt x="1237655" y="5909293"/>
                  </a:cubicBezTo>
                  <a:cubicBezTo>
                    <a:pt x="1142554" y="5881164"/>
                    <a:pt x="1078930" y="5808164"/>
                    <a:pt x="1040086" y="5717751"/>
                  </a:cubicBezTo>
                  <a:cubicBezTo>
                    <a:pt x="981819" y="5580457"/>
                    <a:pt x="981819" y="5443163"/>
                    <a:pt x="1053480" y="5310558"/>
                  </a:cubicBezTo>
                  <a:cubicBezTo>
                    <a:pt x="1089645" y="5243585"/>
                    <a:pt x="1100361" y="5174603"/>
                    <a:pt x="1090315" y="5101603"/>
                  </a:cubicBezTo>
                  <a:cubicBezTo>
                    <a:pt x="1082948" y="5048025"/>
                    <a:pt x="1076920" y="4993777"/>
                    <a:pt x="1062856" y="4941538"/>
                  </a:cubicBezTo>
                  <a:cubicBezTo>
                    <a:pt x="1046113" y="4876574"/>
                    <a:pt x="1009278" y="4820318"/>
                    <a:pt x="967085" y="4770088"/>
                  </a:cubicBezTo>
                  <a:cubicBezTo>
                    <a:pt x="872654" y="4656235"/>
                    <a:pt x="805011" y="4526977"/>
                    <a:pt x="743397" y="4394371"/>
                  </a:cubicBezTo>
                  <a:cubicBezTo>
                    <a:pt x="661690" y="4218233"/>
                    <a:pt x="588020" y="4038747"/>
                    <a:pt x="537791" y="3850554"/>
                  </a:cubicBezTo>
                  <a:cubicBezTo>
                    <a:pt x="511001" y="3750095"/>
                    <a:pt x="488231" y="3647626"/>
                    <a:pt x="478855" y="3544488"/>
                  </a:cubicBezTo>
                  <a:cubicBezTo>
                    <a:pt x="455414" y="3285304"/>
                    <a:pt x="374377" y="3050230"/>
                    <a:pt x="208285" y="2847973"/>
                  </a:cubicBezTo>
                  <a:cubicBezTo>
                    <a:pt x="135955" y="2760239"/>
                    <a:pt x="114523" y="2658440"/>
                    <a:pt x="111844" y="2549275"/>
                  </a:cubicBezTo>
                  <a:cubicBezTo>
                    <a:pt x="108496" y="2389880"/>
                    <a:pt x="130597" y="2233164"/>
                    <a:pt x="160065" y="2076448"/>
                  </a:cubicBezTo>
                  <a:cubicBezTo>
                    <a:pt x="186854" y="1935805"/>
                    <a:pt x="210294" y="1794493"/>
                    <a:pt x="235744" y="1653180"/>
                  </a:cubicBezTo>
                  <a:cubicBezTo>
                    <a:pt x="243781" y="1610318"/>
                    <a:pt x="253157" y="1568125"/>
                    <a:pt x="263203" y="1525263"/>
                  </a:cubicBezTo>
                  <a:cubicBezTo>
                    <a:pt x="265881" y="1512538"/>
                    <a:pt x="273248" y="1501153"/>
                    <a:pt x="279946" y="1483740"/>
                  </a:cubicBezTo>
                  <a:cubicBezTo>
                    <a:pt x="286643" y="1495125"/>
                    <a:pt x="291331" y="1500483"/>
                    <a:pt x="293340" y="1506510"/>
                  </a:cubicBezTo>
                  <a:cubicBezTo>
                    <a:pt x="332854" y="1618355"/>
                    <a:pt x="371698" y="1730199"/>
                    <a:pt x="410542" y="1842043"/>
                  </a:cubicBezTo>
                  <a:lnTo>
                    <a:pt x="410542" y="2411311"/>
                  </a:lnTo>
                  <a:lnTo>
                    <a:pt x="411882" y="2411311"/>
                  </a:lnTo>
                  <a:cubicBezTo>
                    <a:pt x="417240" y="2487660"/>
                    <a:pt x="440680" y="2560660"/>
                    <a:pt x="472827" y="2630312"/>
                  </a:cubicBezTo>
                  <a:cubicBezTo>
                    <a:pt x="525735" y="2742826"/>
                    <a:pt x="587350" y="2851991"/>
                    <a:pt x="644277" y="2962496"/>
                  </a:cubicBezTo>
                  <a:cubicBezTo>
                    <a:pt x="679773" y="3031478"/>
                    <a:pt x="713929" y="3101129"/>
                    <a:pt x="747415" y="3170781"/>
                  </a:cubicBezTo>
                  <a:cubicBezTo>
                    <a:pt x="751433" y="3178818"/>
                    <a:pt x="750094" y="3192882"/>
                    <a:pt x="745406" y="3200919"/>
                  </a:cubicBezTo>
                  <a:cubicBezTo>
                    <a:pt x="718617" y="3249139"/>
                    <a:pt x="688479" y="3296020"/>
                    <a:pt x="662360" y="3344240"/>
                  </a:cubicBezTo>
                  <a:cubicBezTo>
                    <a:pt x="654323" y="3358974"/>
                    <a:pt x="651644" y="3377726"/>
                    <a:pt x="646956" y="3394469"/>
                  </a:cubicBezTo>
                  <a:cubicBezTo>
                    <a:pt x="650305" y="3396479"/>
                    <a:pt x="652983" y="3398488"/>
                    <a:pt x="656332" y="3400497"/>
                  </a:cubicBezTo>
                  <a:cubicBezTo>
                    <a:pt x="670396" y="3392460"/>
                    <a:pt x="685130" y="3385093"/>
                    <a:pt x="699195" y="3376387"/>
                  </a:cubicBezTo>
                  <a:cubicBezTo>
                    <a:pt x="748085" y="3347589"/>
                    <a:pt x="796975" y="3318121"/>
                    <a:pt x="846534" y="3289323"/>
                  </a:cubicBezTo>
                  <a:cubicBezTo>
                    <a:pt x="851892" y="3285974"/>
                    <a:pt x="857920" y="3283295"/>
                    <a:pt x="863278" y="3281286"/>
                  </a:cubicBezTo>
                  <a:cubicBezTo>
                    <a:pt x="924893" y="3253827"/>
                    <a:pt x="938957" y="3257845"/>
                    <a:pt x="955700" y="3323479"/>
                  </a:cubicBezTo>
                  <a:cubicBezTo>
                    <a:pt x="987177" y="3447378"/>
                    <a:pt x="1013966" y="3572617"/>
                    <a:pt x="1044774" y="3697186"/>
                  </a:cubicBezTo>
                  <a:cubicBezTo>
                    <a:pt x="1156618" y="4146572"/>
                    <a:pt x="1359545" y="4547739"/>
                    <a:pt x="1674317" y="4889299"/>
                  </a:cubicBezTo>
                  <a:cubicBezTo>
                    <a:pt x="1775445" y="4999135"/>
                    <a:pt x="1889299" y="5092896"/>
                    <a:pt x="2012529" y="5175942"/>
                  </a:cubicBezTo>
                  <a:cubicBezTo>
                    <a:pt x="2035299" y="5191346"/>
                    <a:pt x="2057400" y="5208759"/>
                    <a:pt x="2076822" y="5227511"/>
                  </a:cubicBezTo>
                  <a:cubicBezTo>
                    <a:pt x="2103611" y="5251621"/>
                    <a:pt x="2112318" y="5281089"/>
                    <a:pt x="2101602" y="5315915"/>
                  </a:cubicBezTo>
                  <a:close/>
                  <a:moveTo>
                    <a:pt x="474166" y="2022870"/>
                  </a:moveTo>
                  <a:cubicBezTo>
                    <a:pt x="506983" y="2115962"/>
                    <a:pt x="540469" y="2209053"/>
                    <a:pt x="573956" y="2302146"/>
                  </a:cubicBezTo>
                  <a:cubicBezTo>
                    <a:pt x="648295" y="2504403"/>
                    <a:pt x="730002" y="2703312"/>
                    <a:pt x="809030" y="2904230"/>
                  </a:cubicBezTo>
                  <a:cubicBezTo>
                    <a:pt x="831800" y="2963166"/>
                    <a:pt x="856580" y="3020762"/>
                    <a:pt x="879351" y="3080368"/>
                  </a:cubicBezTo>
                  <a:cubicBezTo>
                    <a:pt x="886718" y="3099790"/>
                    <a:pt x="896094" y="3125909"/>
                    <a:pt x="873324" y="3138634"/>
                  </a:cubicBezTo>
                  <a:cubicBezTo>
                    <a:pt x="848544" y="3151359"/>
                    <a:pt x="838498" y="3123900"/>
                    <a:pt x="827112" y="3108496"/>
                  </a:cubicBezTo>
                  <a:cubicBezTo>
                    <a:pt x="740048" y="2985936"/>
                    <a:pt x="670396" y="2853331"/>
                    <a:pt x="606772" y="2718046"/>
                  </a:cubicBezTo>
                  <a:cubicBezTo>
                    <a:pt x="558552" y="2616247"/>
                    <a:pt x="517699" y="2511100"/>
                    <a:pt x="474166" y="2406623"/>
                  </a:cubicBezTo>
                  <a:lnTo>
                    <a:pt x="474166" y="2022870"/>
                  </a:lnTo>
                  <a:close/>
                  <a:moveTo>
                    <a:pt x="3295725" y="4573858"/>
                  </a:moveTo>
                  <a:cubicBezTo>
                    <a:pt x="3068688" y="4814960"/>
                    <a:pt x="2892549" y="5088208"/>
                    <a:pt x="2768650" y="5394943"/>
                  </a:cubicBezTo>
                  <a:cubicBezTo>
                    <a:pt x="2744540" y="5454549"/>
                    <a:pt x="2727797" y="5516163"/>
                    <a:pt x="2707035" y="5576439"/>
                  </a:cubicBezTo>
                  <a:cubicBezTo>
                    <a:pt x="2701008" y="5593182"/>
                    <a:pt x="2694310" y="5609925"/>
                    <a:pt x="2686943" y="5625999"/>
                  </a:cubicBezTo>
                  <a:cubicBezTo>
                    <a:pt x="2671540" y="5659485"/>
                    <a:pt x="2659485" y="5660824"/>
                    <a:pt x="2638053" y="5630017"/>
                  </a:cubicBezTo>
                  <a:cubicBezTo>
                    <a:pt x="2609925" y="5589833"/>
                    <a:pt x="2585145" y="5546971"/>
                    <a:pt x="2555007" y="5508796"/>
                  </a:cubicBezTo>
                  <a:cubicBezTo>
                    <a:pt x="2507457" y="5447852"/>
                    <a:pt x="2456557" y="5388915"/>
                    <a:pt x="2406998" y="5329310"/>
                  </a:cubicBezTo>
                  <a:cubicBezTo>
                    <a:pt x="2348062" y="5258989"/>
                    <a:pt x="2273052" y="5208759"/>
                    <a:pt x="2196034" y="5161208"/>
                  </a:cubicBezTo>
                  <a:cubicBezTo>
                    <a:pt x="1806253" y="4922116"/>
                    <a:pt x="1535683" y="4579216"/>
                    <a:pt x="1329407" y="4178050"/>
                  </a:cubicBezTo>
                  <a:cubicBezTo>
                    <a:pt x="1245022" y="4013967"/>
                    <a:pt x="1193453" y="3837829"/>
                    <a:pt x="1149251" y="3659681"/>
                  </a:cubicBezTo>
                  <a:cubicBezTo>
                    <a:pt x="1066875" y="3326827"/>
                    <a:pt x="938957" y="3010046"/>
                    <a:pt x="816397" y="2691257"/>
                  </a:cubicBezTo>
                  <a:cubicBezTo>
                    <a:pt x="726653" y="2458862"/>
                    <a:pt x="634231" y="2227136"/>
                    <a:pt x="558552" y="1990053"/>
                  </a:cubicBezTo>
                  <a:cubicBezTo>
                    <a:pt x="499616" y="1805878"/>
                    <a:pt x="429964" y="1594245"/>
                    <a:pt x="386432" y="1405382"/>
                  </a:cubicBezTo>
                  <a:cubicBezTo>
                    <a:pt x="376386" y="1361180"/>
                    <a:pt x="370359" y="1315638"/>
                    <a:pt x="395139" y="1272106"/>
                  </a:cubicBezTo>
                  <a:cubicBezTo>
                    <a:pt x="416570" y="1233932"/>
                    <a:pt x="474166" y="1247996"/>
                    <a:pt x="500286" y="1282152"/>
                  </a:cubicBezTo>
                  <a:cubicBezTo>
                    <a:pt x="537791" y="1331042"/>
                    <a:pt x="571277" y="1382611"/>
                    <a:pt x="601415" y="1435519"/>
                  </a:cubicBezTo>
                  <a:cubicBezTo>
                    <a:pt x="676424" y="1568125"/>
                    <a:pt x="753442" y="1700061"/>
                    <a:pt x="820415" y="1836686"/>
                  </a:cubicBezTo>
                  <a:cubicBezTo>
                    <a:pt x="867966" y="1933796"/>
                    <a:pt x="921544" y="2038943"/>
                    <a:pt x="960388" y="2140072"/>
                  </a:cubicBezTo>
                  <a:cubicBezTo>
                    <a:pt x="1034058" y="2330944"/>
                    <a:pt x="1111746" y="2505073"/>
                    <a:pt x="1256407" y="2651743"/>
                  </a:cubicBezTo>
                  <a:cubicBezTo>
                    <a:pt x="1271811" y="2667147"/>
                    <a:pt x="1289894" y="2679202"/>
                    <a:pt x="1307306" y="2692596"/>
                  </a:cubicBezTo>
                  <a:cubicBezTo>
                    <a:pt x="1309985" y="2690587"/>
                    <a:pt x="1312664" y="2688578"/>
                    <a:pt x="1316013" y="2687238"/>
                  </a:cubicBezTo>
                  <a:cubicBezTo>
                    <a:pt x="1312664" y="2675183"/>
                    <a:pt x="1309985" y="2663128"/>
                    <a:pt x="1304628" y="2651743"/>
                  </a:cubicBezTo>
                  <a:cubicBezTo>
                    <a:pt x="1243682" y="2523155"/>
                    <a:pt x="1180728" y="2395238"/>
                    <a:pt x="1121792" y="2265311"/>
                  </a:cubicBezTo>
                  <a:cubicBezTo>
                    <a:pt x="1042764" y="2091182"/>
                    <a:pt x="969094" y="1914374"/>
                    <a:pt x="889397" y="1740245"/>
                  </a:cubicBezTo>
                  <a:cubicBezTo>
                    <a:pt x="807021" y="1560088"/>
                    <a:pt x="716608" y="1384620"/>
                    <a:pt x="602084" y="1221877"/>
                  </a:cubicBezTo>
                  <a:cubicBezTo>
                    <a:pt x="564580" y="1168968"/>
                    <a:pt x="521717" y="1122757"/>
                    <a:pt x="454075" y="1111372"/>
                  </a:cubicBezTo>
                  <a:cubicBezTo>
                    <a:pt x="398487" y="1101995"/>
                    <a:pt x="362992" y="1106684"/>
                    <a:pt x="338882" y="1124766"/>
                  </a:cubicBezTo>
                  <a:lnTo>
                    <a:pt x="304056" y="977426"/>
                  </a:lnTo>
                  <a:cubicBezTo>
                    <a:pt x="304056" y="976757"/>
                    <a:pt x="304056" y="975417"/>
                    <a:pt x="304056" y="974747"/>
                  </a:cubicBezTo>
                  <a:cubicBezTo>
                    <a:pt x="292001" y="859554"/>
                    <a:pt x="277937" y="745031"/>
                    <a:pt x="264542" y="629838"/>
                  </a:cubicBezTo>
                  <a:cubicBezTo>
                    <a:pt x="262533" y="613095"/>
                    <a:pt x="259854" y="596352"/>
                    <a:pt x="259184" y="579609"/>
                  </a:cubicBezTo>
                  <a:cubicBezTo>
                    <a:pt x="257175" y="539425"/>
                    <a:pt x="276597" y="522682"/>
                    <a:pt x="315441" y="531388"/>
                  </a:cubicBezTo>
                  <a:cubicBezTo>
                    <a:pt x="379735" y="546122"/>
                    <a:pt x="437332" y="573581"/>
                    <a:pt x="479524" y="625820"/>
                  </a:cubicBezTo>
                  <a:cubicBezTo>
                    <a:pt x="515690" y="670692"/>
                    <a:pt x="549176" y="718242"/>
                    <a:pt x="580653" y="766462"/>
                  </a:cubicBezTo>
                  <a:cubicBezTo>
                    <a:pt x="659681" y="887013"/>
                    <a:pt x="732681" y="1012252"/>
                    <a:pt x="817067" y="1128785"/>
                  </a:cubicBezTo>
                  <a:cubicBezTo>
                    <a:pt x="884039" y="1221207"/>
                    <a:pt x="962397" y="1304923"/>
                    <a:pt x="1038746" y="1389978"/>
                  </a:cubicBezTo>
                  <a:cubicBezTo>
                    <a:pt x="1211535" y="1584199"/>
                    <a:pt x="1326059" y="1811236"/>
                    <a:pt x="1421830" y="2050328"/>
                  </a:cubicBezTo>
                  <a:cubicBezTo>
                    <a:pt x="1475408" y="2184943"/>
                    <a:pt x="1541711" y="2314201"/>
                    <a:pt x="1603326" y="2445467"/>
                  </a:cubicBezTo>
                  <a:cubicBezTo>
                    <a:pt x="1614041" y="2467568"/>
                    <a:pt x="1632124" y="2485651"/>
                    <a:pt x="1646188" y="2505742"/>
                  </a:cubicBezTo>
                  <a:cubicBezTo>
                    <a:pt x="1649537" y="2504403"/>
                    <a:pt x="1652216" y="2502394"/>
                    <a:pt x="1655564" y="2501054"/>
                  </a:cubicBezTo>
                  <a:cubicBezTo>
                    <a:pt x="1653555" y="2490339"/>
                    <a:pt x="1653555" y="2478953"/>
                    <a:pt x="1650206" y="2468908"/>
                  </a:cubicBezTo>
                  <a:cubicBezTo>
                    <a:pt x="1578546" y="2235173"/>
                    <a:pt x="1508894" y="2000099"/>
                    <a:pt x="1417142" y="1773062"/>
                  </a:cubicBezTo>
                  <a:cubicBezTo>
                    <a:pt x="1349499" y="1606969"/>
                    <a:pt x="1249040" y="1461639"/>
                    <a:pt x="1136526" y="1323675"/>
                  </a:cubicBezTo>
                  <a:cubicBezTo>
                    <a:pt x="1017315" y="1177005"/>
                    <a:pt x="899443" y="1028995"/>
                    <a:pt x="786929" y="876967"/>
                  </a:cubicBezTo>
                  <a:cubicBezTo>
                    <a:pt x="729332" y="799279"/>
                    <a:pt x="682451" y="713554"/>
                    <a:pt x="632222" y="629838"/>
                  </a:cubicBezTo>
                  <a:cubicBezTo>
                    <a:pt x="559891" y="509957"/>
                    <a:pt x="458093" y="434278"/>
                    <a:pt x="318120" y="411507"/>
                  </a:cubicBezTo>
                  <a:cubicBezTo>
                    <a:pt x="277267" y="404810"/>
                    <a:pt x="271239" y="396773"/>
                    <a:pt x="275258" y="355250"/>
                  </a:cubicBezTo>
                  <a:cubicBezTo>
                    <a:pt x="280615" y="302342"/>
                    <a:pt x="285304" y="248764"/>
                    <a:pt x="299368" y="197195"/>
                  </a:cubicBezTo>
                  <a:cubicBezTo>
                    <a:pt x="321469" y="116158"/>
                    <a:pt x="391790" y="86020"/>
                    <a:pt x="463451" y="130892"/>
                  </a:cubicBezTo>
                  <a:cubicBezTo>
                    <a:pt x="507653" y="158351"/>
                    <a:pt x="548506" y="197195"/>
                    <a:pt x="581323" y="238048"/>
                  </a:cubicBezTo>
                  <a:cubicBezTo>
                    <a:pt x="639589" y="311048"/>
                    <a:pt x="695176" y="387397"/>
                    <a:pt x="745406" y="466425"/>
                  </a:cubicBezTo>
                  <a:cubicBezTo>
                    <a:pt x="854571" y="637205"/>
                    <a:pt x="986507" y="786554"/>
                    <a:pt x="1134517" y="923848"/>
                  </a:cubicBezTo>
                  <a:cubicBezTo>
                    <a:pt x="1241673" y="1023637"/>
                    <a:pt x="1344811" y="1144858"/>
                    <a:pt x="1434554" y="1262060"/>
                  </a:cubicBezTo>
                  <a:cubicBezTo>
                    <a:pt x="1541711" y="1402703"/>
                    <a:pt x="1622748" y="1539327"/>
                    <a:pt x="1700436" y="1696713"/>
                  </a:cubicBezTo>
                  <a:cubicBezTo>
                    <a:pt x="1762051" y="1821282"/>
                    <a:pt x="1820987" y="1947190"/>
                    <a:pt x="1884611" y="2070420"/>
                  </a:cubicBezTo>
                  <a:cubicBezTo>
                    <a:pt x="1924125" y="2147439"/>
                    <a:pt x="1973015" y="2220439"/>
                    <a:pt x="2039318" y="2277366"/>
                  </a:cubicBezTo>
                  <a:cubicBezTo>
                    <a:pt x="2072804" y="2306834"/>
                    <a:pt x="2114997" y="2326256"/>
                    <a:pt x="2153841" y="2349026"/>
                  </a:cubicBezTo>
                  <a:cubicBezTo>
                    <a:pt x="2161208" y="2353045"/>
                    <a:pt x="2171923" y="2350366"/>
                    <a:pt x="2181300" y="2351036"/>
                  </a:cubicBezTo>
                  <a:cubicBezTo>
                    <a:pt x="2179291" y="2340990"/>
                    <a:pt x="2180630" y="2329604"/>
                    <a:pt x="2175272" y="2321568"/>
                  </a:cubicBezTo>
                  <a:cubicBezTo>
                    <a:pt x="2157859" y="2294779"/>
                    <a:pt x="2138437" y="2268659"/>
                    <a:pt x="2119015" y="2243879"/>
                  </a:cubicBezTo>
                  <a:cubicBezTo>
                    <a:pt x="2001143" y="2093191"/>
                    <a:pt x="1914079" y="1925089"/>
                    <a:pt x="1841079" y="1748951"/>
                  </a:cubicBezTo>
                  <a:cubicBezTo>
                    <a:pt x="1776115" y="1592235"/>
                    <a:pt x="1708473" y="1436189"/>
                    <a:pt x="1601316" y="1302913"/>
                  </a:cubicBezTo>
                  <a:cubicBezTo>
                    <a:pt x="1515591" y="1196427"/>
                    <a:pt x="1422499" y="1096638"/>
                    <a:pt x="1331417" y="995509"/>
                  </a:cubicBezTo>
                  <a:cubicBezTo>
                    <a:pt x="1200820" y="851518"/>
                    <a:pt x="1066205" y="710205"/>
                    <a:pt x="937617" y="564205"/>
                  </a:cubicBezTo>
                  <a:cubicBezTo>
                    <a:pt x="887388" y="507278"/>
                    <a:pt x="846534" y="440975"/>
                    <a:pt x="806351" y="376012"/>
                  </a:cubicBezTo>
                  <a:cubicBezTo>
                    <a:pt x="776213" y="327122"/>
                    <a:pt x="783580" y="311718"/>
                    <a:pt x="832470" y="280241"/>
                  </a:cubicBezTo>
                  <a:cubicBezTo>
                    <a:pt x="837828" y="276892"/>
                    <a:pt x="843186" y="273544"/>
                    <a:pt x="848544" y="270865"/>
                  </a:cubicBezTo>
                  <a:cubicBezTo>
                    <a:pt x="888727" y="247424"/>
                    <a:pt x="925562" y="243406"/>
                    <a:pt x="964406" y="279571"/>
                  </a:cubicBezTo>
                  <a:cubicBezTo>
                    <a:pt x="1060847" y="368645"/>
                    <a:pt x="1159297" y="455040"/>
                    <a:pt x="1258416" y="541434"/>
                  </a:cubicBezTo>
                  <a:cubicBezTo>
                    <a:pt x="1393031" y="658636"/>
                    <a:pt x="1528986" y="774499"/>
                    <a:pt x="1662931" y="892371"/>
                  </a:cubicBezTo>
                  <a:cubicBezTo>
                    <a:pt x="1770087" y="986133"/>
                    <a:pt x="1871886" y="1084583"/>
                    <a:pt x="1944886" y="1209152"/>
                  </a:cubicBezTo>
                  <a:cubicBezTo>
                    <a:pt x="2007840" y="1315638"/>
                    <a:pt x="2048694" y="1431501"/>
                    <a:pt x="2086868" y="1548703"/>
                  </a:cubicBezTo>
                  <a:cubicBezTo>
                    <a:pt x="2154511" y="1756988"/>
                    <a:pt x="2246933" y="1953218"/>
                    <a:pt x="2377530" y="2129356"/>
                  </a:cubicBezTo>
                  <a:cubicBezTo>
                    <a:pt x="2425750" y="2194989"/>
                    <a:pt x="2486695" y="2251246"/>
                    <a:pt x="2542282" y="2311522"/>
                  </a:cubicBezTo>
                  <a:cubicBezTo>
                    <a:pt x="2550989" y="2320898"/>
                    <a:pt x="2563714" y="2325586"/>
                    <a:pt x="2574429" y="2332283"/>
                  </a:cubicBezTo>
                  <a:cubicBezTo>
                    <a:pt x="2576439" y="2330274"/>
                    <a:pt x="2579117" y="2328265"/>
                    <a:pt x="2581127" y="2326256"/>
                  </a:cubicBezTo>
                  <a:cubicBezTo>
                    <a:pt x="2563714" y="2294109"/>
                    <a:pt x="2546970" y="2261292"/>
                    <a:pt x="2528218" y="2229815"/>
                  </a:cubicBezTo>
                  <a:cubicBezTo>
                    <a:pt x="2381548" y="1980677"/>
                    <a:pt x="2252960" y="1722832"/>
                    <a:pt x="2155850" y="1450253"/>
                  </a:cubicBezTo>
                  <a:cubicBezTo>
                    <a:pt x="2139107" y="1402703"/>
                    <a:pt x="2123703" y="1353813"/>
                    <a:pt x="2113657" y="1304253"/>
                  </a:cubicBezTo>
                  <a:cubicBezTo>
                    <a:pt x="2110309" y="1285501"/>
                    <a:pt x="2118345" y="1256702"/>
                    <a:pt x="2131740" y="1243978"/>
                  </a:cubicBezTo>
                  <a:cubicBezTo>
                    <a:pt x="2167905" y="1211161"/>
                    <a:pt x="2207419" y="1181023"/>
                    <a:pt x="2249612" y="1157583"/>
                  </a:cubicBezTo>
                  <a:cubicBezTo>
                    <a:pt x="2297162" y="1131463"/>
                    <a:pt x="2331319" y="1150216"/>
                    <a:pt x="2340695" y="1204464"/>
                  </a:cubicBezTo>
                  <a:cubicBezTo>
                    <a:pt x="2348062" y="1247326"/>
                    <a:pt x="2348062" y="1291528"/>
                    <a:pt x="2354759" y="1334391"/>
                  </a:cubicBezTo>
                  <a:cubicBezTo>
                    <a:pt x="2396282" y="1611657"/>
                    <a:pt x="2475310" y="1875530"/>
                    <a:pt x="2621310" y="2117971"/>
                  </a:cubicBezTo>
                  <a:cubicBezTo>
                    <a:pt x="2705696" y="2257944"/>
                    <a:pt x="2786733" y="2401265"/>
                    <a:pt x="2844999" y="2555302"/>
                  </a:cubicBezTo>
                  <a:cubicBezTo>
                    <a:pt x="2881834" y="2652413"/>
                    <a:pt x="2901256" y="2753541"/>
                    <a:pt x="2907953" y="2857349"/>
                  </a:cubicBezTo>
                  <a:cubicBezTo>
                    <a:pt x="2913981" y="2954459"/>
                    <a:pt x="2915990" y="3052239"/>
                    <a:pt x="2930724" y="3148010"/>
                  </a:cubicBezTo>
                  <a:cubicBezTo>
                    <a:pt x="2940770" y="3212974"/>
                    <a:pt x="2964880" y="3276598"/>
                    <a:pt x="2989660" y="3338213"/>
                  </a:cubicBezTo>
                  <a:cubicBezTo>
                    <a:pt x="3068688" y="3533103"/>
                    <a:pt x="3118247" y="3736030"/>
                    <a:pt x="3148385" y="3943645"/>
                  </a:cubicBezTo>
                  <a:cubicBezTo>
                    <a:pt x="3161780" y="4035398"/>
                    <a:pt x="3173165" y="4127151"/>
                    <a:pt x="3181202" y="4219573"/>
                  </a:cubicBezTo>
                  <a:cubicBezTo>
                    <a:pt x="3188569" y="4299270"/>
                    <a:pt x="3223394" y="4359546"/>
                    <a:pt x="3291037" y="4402408"/>
                  </a:cubicBezTo>
                  <a:cubicBezTo>
                    <a:pt x="3323184" y="4422500"/>
                    <a:pt x="3354661" y="4443931"/>
                    <a:pt x="3390826" y="4467372"/>
                  </a:cubicBezTo>
                  <a:cubicBezTo>
                    <a:pt x="3356000" y="4506886"/>
                    <a:pt x="3326532" y="4541042"/>
                    <a:pt x="3295725" y="4573858"/>
                  </a:cubicBezTo>
                  <a:close/>
                </a:path>
              </a:pathLst>
            </a:custGeom>
            <a:solidFill>
              <a:schemeClr val="bg1">
                <a:alpha val="70000"/>
              </a:schemeClr>
            </a:solidFill>
            <a:ln w="66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9A10700-FAEA-4474-A511-6D3344DA3D82}"/>
              </a:ext>
            </a:extLst>
          </p:cNvPr>
          <p:cNvSpPr txBox="1"/>
          <p:nvPr/>
        </p:nvSpPr>
        <p:spPr>
          <a:xfrm>
            <a:off x="648128" y="4264432"/>
            <a:ext cx="5319004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solidFill>
                  <a:schemeClr val="tx1"/>
                </a:solidFill>
                <a:latin typeface="+mj-lt"/>
                <a:cs typeface="Arial" pitchFamily="34" charset="0"/>
              </a:rPr>
              <a:t>We Create Professional </a:t>
            </a:r>
            <a:r>
              <a:rPr lang="en-US" altLang="ko-KR" sz="36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Presentation Designed</a:t>
            </a:r>
            <a:endParaRPr lang="ko-KR" altLang="en-US" sz="3600" dirty="0">
              <a:solidFill>
                <a:schemeClr val="accent1"/>
              </a:solidFill>
              <a:latin typeface="+mj-lt"/>
              <a:cs typeface="Arial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DE62A1-908E-4DC3-9ABD-64F23D78544B}"/>
              </a:ext>
            </a:extLst>
          </p:cNvPr>
          <p:cNvSpPr/>
          <p:nvPr/>
        </p:nvSpPr>
        <p:spPr>
          <a:xfrm>
            <a:off x="6991988" y="4481121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679F2A-C8C8-4375-BABB-5EBFE7C93568}"/>
              </a:ext>
            </a:extLst>
          </p:cNvPr>
          <p:cNvSpPr txBox="1"/>
          <p:nvPr/>
        </p:nvSpPr>
        <p:spPr>
          <a:xfrm>
            <a:off x="7751546" y="4481121"/>
            <a:ext cx="2288084" cy="1846659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We Create Quality </a:t>
            </a:r>
          </a:p>
          <a:p>
            <a:r>
              <a:rPr lang="en-US" altLang="ko-KR" sz="2400" dirty="0">
                <a:solidFill>
                  <a:schemeClr val="bg1"/>
                </a:solidFill>
              </a:rPr>
              <a:t>Professional PPT Presentation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5234EC0-D30F-412E-8840-8F1B5BBA6BEB}"/>
              </a:ext>
            </a:extLst>
          </p:cNvPr>
          <p:cNvSpPr txBox="1"/>
          <p:nvPr/>
        </p:nvSpPr>
        <p:spPr>
          <a:xfrm>
            <a:off x="648128" y="5589111"/>
            <a:ext cx="55345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/>
                </a:solidFill>
                <a:cs typeface="Arial" pitchFamily="34" charset="0"/>
              </a:rPr>
              <a:t>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580E9A-E6F4-4F3B-88EF-61937D0584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7F5A8DF-508D-467C-9F45-46F5E81F413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B2077C6-B4DE-4631-AA7A-9CF8BBEF29B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AD1E69C-A992-4219-B673-0542D15BD35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</p:spTree>
    <p:extLst>
      <p:ext uri="{BB962C8B-B14F-4D97-AF65-F5344CB8AC3E}">
        <p14:creationId xmlns:p14="http://schemas.microsoft.com/office/powerpoint/2010/main" val="24389131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147C1E-118F-4BCD-9049-567499FEC9A7}"/>
              </a:ext>
            </a:extLst>
          </p:cNvPr>
          <p:cNvSpPr txBox="1"/>
          <p:nvPr/>
        </p:nvSpPr>
        <p:spPr>
          <a:xfrm>
            <a:off x="4723830" y="2118427"/>
            <a:ext cx="10711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accent4"/>
                </a:solidFill>
                <a:cs typeface="Arial" pitchFamily="34" charset="0"/>
              </a:rPr>
              <a:t>45</a:t>
            </a:r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%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5" name="Round Same Side Corner Rectangle 8">
            <a:extLst>
              <a:ext uri="{FF2B5EF4-FFF2-40B4-BE49-F238E27FC236}">
                <a16:creationId xmlns:a16="http://schemas.microsoft.com/office/drawing/2014/main" id="{34570566-D509-4387-A827-5653BB04E62B}"/>
              </a:ext>
            </a:extLst>
          </p:cNvPr>
          <p:cNvSpPr/>
          <p:nvPr/>
        </p:nvSpPr>
        <p:spPr>
          <a:xfrm>
            <a:off x="9527603" y="1843361"/>
            <a:ext cx="586311" cy="1544200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ound Same Side Corner Rectangle 20">
            <a:extLst>
              <a:ext uri="{FF2B5EF4-FFF2-40B4-BE49-F238E27FC236}">
                <a16:creationId xmlns:a16="http://schemas.microsoft.com/office/drawing/2014/main" id="{DD3F2C74-FA65-4030-8596-E3A074EA6F42}"/>
              </a:ext>
            </a:extLst>
          </p:cNvPr>
          <p:cNvSpPr/>
          <p:nvPr/>
        </p:nvSpPr>
        <p:spPr>
          <a:xfrm rot="10800000">
            <a:off x="6515057" y="1843361"/>
            <a:ext cx="730573" cy="1558456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accent4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7" name="그룹 9">
            <a:extLst>
              <a:ext uri="{FF2B5EF4-FFF2-40B4-BE49-F238E27FC236}">
                <a16:creationId xmlns:a16="http://schemas.microsoft.com/office/drawing/2014/main" id="{867F093F-BE17-4A38-80A0-C67A05FF53C7}"/>
              </a:ext>
            </a:extLst>
          </p:cNvPr>
          <p:cNvGrpSpPr/>
          <p:nvPr/>
        </p:nvGrpSpPr>
        <p:grpSpPr>
          <a:xfrm>
            <a:off x="7571937" y="2007692"/>
            <a:ext cx="1629356" cy="995710"/>
            <a:chOff x="7607030" y="2007692"/>
            <a:chExt cx="1629356" cy="995710"/>
          </a:xfrm>
        </p:grpSpPr>
        <p:sp>
          <p:nvSpPr>
            <p:cNvPr id="8" name="Right Arrow 1">
              <a:extLst>
                <a:ext uri="{FF2B5EF4-FFF2-40B4-BE49-F238E27FC236}">
                  <a16:creationId xmlns:a16="http://schemas.microsoft.com/office/drawing/2014/main" id="{496B0ABE-5102-4944-ACCA-705BCFCFE88E}"/>
                </a:ext>
              </a:extLst>
            </p:cNvPr>
            <p:cNvSpPr/>
            <p:nvPr/>
          </p:nvSpPr>
          <p:spPr>
            <a:xfrm>
              <a:off x="8317749" y="2007692"/>
              <a:ext cx="918637" cy="707678"/>
            </a:xfrm>
            <a:custGeom>
              <a:avLst/>
              <a:gdLst/>
              <a:ahLst/>
              <a:cxnLst/>
              <a:rect l="l" t="t" r="r" b="b"/>
              <a:pathLst>
                <a:path w="629101" h="484632">
                  <a:moveTo>
                    <a:pt x="386785" y="0"/>
                  </a:moveTo>
                  <a:lnTo>
                    <a:pt x="629101" y="242316"/>
                  </a:lnTo>
                  <a:lnTo>
                    <a:pt x="386785" y="484632"/>
                  </a:lnTo>
                  <a:lnTo>
                    <a:pt x="386785" y="363474"/>
                  </a:lnTo>
                  <a:lnTo>
                    <a:pt x="167569" y="363474"/>
                  </a:lnTo>
                  <a:lnTo>
                    <a:pt x="0" y="121158"/>
                  </a:lnTo>
                  <a:lnTo>
                    <a:pt x="386785" y="12115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9" name="Right Arrow 1">
              <a:extLst>
                <a:ext uri="{FF2B5EF4-FFF2-40B4-BE49-F238E27FC236}">
                  <a16:creationId xmlns:a16="http://schemas.microsoft.com/office/drawing/2014/main" id="{1A7C37B5-5727-42A0-87B9-6AAAA40ED913}"/>
                </a:ext>
              </a:extLst>
            </p:cNvPr>
            <p:cNvSpPr/>
            <p:nvPr/>
          </p:nvSpPr>
          <p:spPr>
            <a:xfrm rot="10800000">
              <a:off x="7607030" y="2295724"/>
              <a:ext cx="918637" cy="707678"/>
            </a:xfrm>
            <a:custGeom>
              <a:avLst/>
              <a:gdLst/>
              <a:ahLst/>
              <a:cxnLst/>
              <a:rect l="l" t="t" r="r" b="b"/>
              <a:pathLst>
                <a:path w="629101" h="484632">
                  <a:moveTo>
                    <a:pt x="386785" y="0"/>
                  </a:moveTo>
                  <a:lnTo>
                    <a:pt x="629101" y="242316"/>
                  </a:lnTo>
                  <a:lnTo>
                    <a:pt x="386785" y="484632"/>
                  </a:lnTo>
                  <a:lnTo>
                    <a:pt x="386785" y="363474"/>
                  </a:lnTo>
                  <a:lnTo>
                    <a:pt x="167569" y="363474"/>
                  </a:lnTo>
                  <a:lnTo>
                    <a:pt x="0" y="121158"/>
                  </a:lnTo>
                  <a:lnTo>
                    <a:pt x="386785" y="121158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96E5D15-CC23-40DF-A0FA-39ED303A43E5}"/>
              </a:ext>
            </a:extLst>
          </p:cNvPr>
          <p:cNvSpPr txBox="1"/>
          <p:nvPr/>
        </p:nvSpPr>
        <p:spPr>
          <a:xfrm>
            <a:off x="4723829" y="4078877"/>
            <a:ext cx="1260332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3"/>
                </a:solidFill>
                <a:cs typeface="Arial" pitchFamily="34" charset="0"/>
              </a:rPr>
              <a:t>45</a:t>
            </a:r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12A451-D4FB-4D40-9872-ECF9FCA0D0E7}"/>
              </a:ext>
            </a:extLst>
          </p:cNvPr>
          <p:cNvSpPr txBox="1"/>
          <p:nvPr/>
        </p:nvSpPr>
        <p:spPr>
          <a:xfrm>
            <a:off x="6018643" y="3994139"/>
            <a:ext cx="53043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AE1194-39DD-474B-AA17-648E19019563}"/>
              </a:ext>
            </a:extLst>
          </p:cNvPr>
          <p:cNvSpPr txBox="1"/>
          <p:nvPr/>
        </p:nvSpPr>
        <p:spPr>
          <a:xfrm>
            <a:off x="4723829" y="4937794"/>
            <a:ext cx="4974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4A4A1A-2090-45B3-97D6-5ECCEBB06A89}"/>
              </a:ext>
            </a:extLst>
          </p:cNvPr>
          <p:cNvSpPr txBox="1"/>
          <p:nvPr/>
        </p:nvSpPr>
        <p:spPr>
          <a:xfrm>
            <a:off x="4723830" y="3681624"/>
            <a:ext cx="2514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9FF29E37-D39C-4F2E-9DB7-3CE6206B21EA}"/>
              </a:ext>
            </a:extLst>
          </p:cNvPr>
          <p:cNvSpPr/>
          <p:nvPr/>
        </p:nvSpPr>
        <p:spPr>
          <a:xfrm>
            <a:off x="10113914" y="4680692"/>
            <a:ext cx="1390961" cy="1457431"/>
          </a:xfrm>
          <a:custGeom>
            <a:avLst/>
            <a:gdLst>
              <a:gd name="connsiteX0" fmla="*/ 3097328 w 3964940"/>
              <a:gd name="connsiteY0" fmla="*/ 2978832 h 4154413"/>
              <a:gd name="connsiteX1" fmla="*/ 2858119 w 3964940"/>
              <a:gd name="connsiteY1" fmla="*/ 3218041 h 4154413"/>
              <a:gd name="connsiteX2" fmla="*/ 2858119 w 3964940"/>
              <a:gd name="connsiteY2" fmla="*/ 3698328 h 4154413"/>
              <a:gd name="connsiteX3" fmla="*/ 3336537 w 3964940"/>
              <a:gd name="connsiteY3" fmla="*/ 3698328 h 4154413"/>
              <a:gd name="connsiteX4" fmla="*/ 3336537 w 3964940"/>
              <a:gd name="connsiteY4" fmla="*/ 3218041 h 4154413"/>
              <a:gd name="connsiteX5" fmla="*/ 3097328 w 3964940"/>
              <a:gd name="connsiteY5" fmla="*/ 2978832 h 4154413"/>
              <a:gd name="connsiteX6" fmla="*/ 867612 w 3964940"/>
              <a:gd name="connsiteY6" fmla="*/ 2952880 h 4154413"/>
              <a:gd name="connsiteX7" fmla="*/ 628403 w 3964940"/>
              <a:gd name="connsiteY7" fmla="*/ 3192089 h 4154413"/>
              <a:gd name="connsiteX8" fmla="*/ 628403 w 3964940"/>
              <a:gd name="connsiteY8" fmla="*/ 3672376 h 4154413"/>
              <a:gd name="connsiteX9" fmla="*/ 1106821 w 3964940"/>
              <a:gd name="connsiteY9" fmla="*/ 3672376 h 4154413"/>
              <a:gd name="connsiteX10" fmla="*/ 1106821 w 3964940"/>
              <a:gd name="connsiteY10" fmla="*/ 3192089 h 4154413"/>
              <a:gd name="connsiteX11" fmla="*/ 867612 w 3964940"/>
              <a:gd name="connsiteY11" fmla="*/ 2952880 h 4154413"/>
              <a:gd name="connsiteX12" fmla="*/ 1982470 w 3964940"/>
              <a:gd name="connsiteY12" fmla="*/ 2400195 h 4154413"/>
              <a:gd name="connsiteX13" fmla="*/ 1762391 w 3964940"/>
              <a:gd name="connsiteY13" fmla="*/ 2620274 h 4154413"/>
              <a:gd name="connsiteX14" fmla="*/ 1982470 w 3964940"/>
              <a:gd name="connsiteY14" fmla="*/ 2840353 h 4154413"/>
              <a:gd name="connsiteX15" fmla="*/ 2202549 w 3964940"/>
              <a:gd name="connsiteY15" fmla="*/ 2620274 h 4154413"/>
              <a:gd name="connsiteX16" fmla="*/ 1982470 w 3964940"/>
              <a:gd name="connsiteY16" fmla="*/ 2400195 h 4154413"/>
              <a:gd name="connsiteX17" fmla="*/ 1942959 w 3964940"/>
              <a:gd name="connsiteY17" fmla="*/ 0 h 4154413"/>
              <a:gd name="connsiteX18" fmla="*/ 2034399 w 3964940"/>
              <a:gd name="connsiteY18" fmla="*/ 0 h 4154413"/>
              <a:gd name="connsiteX19" fmla="*/ 2034399 w 3964940"/>
              <a:gd name="connsiteY19" fmla="*/ 239995 h 4154413"/>
              <a:gd name="connsiteX20" fmla="*/ 2312035 w 3964940"/>
              <a:gd name="connsiteY20" fmla="*/ 239995 h 4154413"/>
              <a:gd name="connsiteX21" fmla="*/ 2312035 w 3964940"/>
              <a:gd name="connsiteY21" fmla="*/ 331435 h 4154413"/>
              <a:gd name="connsiteX22" fmla="*/ 2034399 w 3964940"/>
              <a:gd name="connsiteY22" fmla="*/ 331435 h 4154413"/>
              <a:gd name="connsiteX23" fmla="*/ 2034399 w 3964940"/>
              <a:gd name="connsiteY23" fmla="*/ 850391 h 4154413"/>
              <a:gd name="connsiteX24" fmla="*/ 2807263 w 3964940"/>
              <a:gd name="connsiteY24" fmla="*/ 2182915 h 4154413"/>
              <a:gd name="connsiteX25" fmla="*/ 2577911 w 3964940"/>
              <a:gd name="connsiteY25" fmla="*/ 2182915 h 4154413"/>
              <a:gd name="connsiteX26" fmla="*/ 2577911 w 3964940"/>
              <a:gd name="connsiteY26" fmla="*/ 2347072 h 4154413"/>
              <a:gd name="connsiteX27" fmla="*/ 3681232 w 3964940"/>
              <a:gd name="connsiteY27" fmla="*/ 2347072 h 4154413"/>
              <a:gd name="connsiteX28" fmla="*/ 3964940 w 3964940"/>
              <a:gd name="connsiteY28" fmla="*/ 2753374 h 4154413"/>
              <a:gd name="connsiteX29" fmla="*/ 3656712 w 3964940"/>
              <a:gd name="connsiteY29" fmla="*/ 2753374 h 4154413"/>
              <a:gd name="connsiteX30" fmla="*/ 3656712 w 3964940"/>
              <a:gd name="connsiteY30" fmla="*/ 4154413 h 4154413"/>
              <a:gd name="connsiteX31" fmla="*/ 2577911 w 3964940"/>
              <a:gd name="connsiteY31" fmla="*/ 4154413 h 4154413"/>
              <a:gd name="connsiteX32" fmla="*/ 2226866 w 3964940"/>
              <a:gd name="connsiteY32" fmla="*/ 4154413 h 4154413"/>
              <a:gd name="connsiteX33" fmla="*/ 2226866 w 3964940"/>
              <a:gd name="connsiteY33" fmla="*/ 3427144 h 4154413"/>
              <a:gd name="connsiteX34" fmla="*/ 1987657 w 3964940"/>
              <a:gd name="connsiteY34" fmla="*/ 3187935 h 4154413"/>
              <a:gd name="connsiteX35" fmla="*/ 1748448 w 3964940"/>
              <a:gd name="connsiteY35" fmla="*/ 3427144 h 4154413"/>
              <a:gd name="connsiteX36" fmla="*/ 1748448 w 3964940"/>
              <a:gd name="connsiteY36" fmla="*/ 4154413 h 4154413"/>
              <a:gd name="connsiteX37" fmla="*/ 1387028 w 3964940"/>
              <a:gd name="connsiteY37" fmla="*/ 4154413 h 4154413"/>
              <a:gd name="connsiteX38" fmla="*/ 238176 w 3964940"/>
              <a:gd name="connsiteY38" fmla="*/ 4154413 h 4154413"/>
              <a:gd name="connsiteX39" fmla="*/ 238176 w 3964940"/>
              <a:gd name="connsiteY39" fmla="*/ 2753374 h 4154413"/>
              <a:gd name="connsiteX40" fmla="*/ 0 w 3964940"/>
              <a:gd name="connsiteY40" fmla="*/ 2753374 h 4154413"/>
              <a:gd name="connsiteX41" fmla="*/ 283708 w 3964940"/>
              <a:gd name="connsiteY41" fmla="*/ 2347072 h 4154413"/>
              <a:gd name="connsiteX42" fmla="*/ 1387028 w 3964940"/>
              <a:gd name="connsiteY42" fmla="*/ 2347072 h 4154413"/>
              <a:gd name="connsiteX43" fmla="*/ 1387028 w 3964940"/>
              <a:gd name="connsiteY43" fmla="*/ 2182915 h 4154413"/>
              <a:gd name="connsiteX44" fmla="*/ 1168051 w 3964940"/>
              <a:gd name="connsiteY44" fmla="*/ 2182915 h 4154413"/>
              <a:gd name="connsiteX45" fmla="*/ 1942959 w 3964940"/>
              <a:gd name="connsiteY45" fmla="*/ 846867 h 4154413"/>
              <a:gd name="connsiteX46" fmla="*/ 1942959 w 3964940"/>
              <a:gd name="connsiteY46" fmla="*/ 331435 h 4154413"/>
              <a:gd name="connsiteX47" fmla="*/ 1671955 w 3964940"/>
              <a:gd name="connsiteY47" fmla="*/ 331435 h 4154413"/>
              <a:gd name="connsiteX48" fmla="*/ 1671955 w 3964940"/>
              <a:gd name="connsiteY48" fmla="*/ 239995 h 4154413"/>
              <a:gd name="connsiteX49" fmla="*/ 1942959 w 3964940"/>
              <a:gd name="connsiteY49" fmla="*/ 239995 h 4154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3964940" h="4154413">
                <a:moveTo>
                  <a:pt x="3097328" y="2978832"/>
                </a:moveTo>
                <a:cubicBezTo>
                  <a:pt x="2965217" y="2978832"/>
                  <a:pt x="2858119" y="3085930"/>
                  <a:pt x="2858119" y="3218041"/>
                </a:cubicBezTo>
                <a:lnTo>
                  <a:pt x="2858119" y="3698328"/>
                </a:lnTo>
                <a:lnTo>
                  <a:pt x="3336537" y="3698328"/>
                </a:lnTo>
                <a:lnTo>
                  <a:pt x="3336537" y="3218041"/>
                </a:lnTo>
                <a:cubicBezTo>
                  <a:pt x="3336537" y="3085930"/>
                  <a:pt x="3229439" y="2978832"/>
                  <a:pt x="3097328" y="2978832"/>
                </a:cubicBezTo>
                <a:close/>
                <a:moveTo>
                  <a:pt x="867612" y="2952880"/>
                </a:moveTo>
                <a:cubicBezTo>
                  <a:pt x="735501" y="2952880"/>
                  <a:pt x="628403" y="3059978"/>
                  <a:pt x="628403" y="3192089"/>
                </a:cubicBezTo>
                <a:lnTo>
                  <a:pt x="628403" y="3672376"/>
                </a:lnTo>
                <a:lnTo>
                  <a:pt x="1106821" y="3672376"/>
                </a:lnTo>
                <a:lnTo>
                  <a:pt x="1106821" y="3192089"/>
                </a:lnTo>
                <a:cubicBezTo>
                  <a:pt x="1106821" y="3059978"/>
                  <a:pt x="999723" y="2952880"/>
                  <a:pt x="867612" y="2952880"/>
                </a:cubicBezTo>
                <a:close/>
                <a:moveTo>
                  <a:pt x="1982470" y="2400195"/>
                </a:moveTo>
                <a:cubicBezTo>
                  <a:pt x="1860924" y="2400195"/>
                  <a:pt x="1762391" y="2498728"/>
                  <a:pt x="1762391" y="2620274"/>
                </a:cubicBezTo>
                <a:cubicBezTo>
                  <a:pt x="1762391" y="2741820"/>
                  <a:pt x="1860924" y="2840353"/>
                  <a:pt x="1982470" y="2840353"/>
                </a:cubicBezTo>
                <a:cubicBezTo>
                  <a:pt x="2104016" y="2840353"/>
                  <a:pt x="2202549" y="2741820"/>
                  <a:pt x="2202549" y="2620274"/>
                </a:cubicBezTo>
                <a:cubicBezTo>
                  <a:pt x="2202549" y="2498728"/>
                  <a:pt x="2104016" y="2400195"/>
                  <a:pt x="1982470" y="2400195"/>
                </a:cubicBezTo>
                <a:close/>
                <a:moveTo>
                  <a:pt x="1942959" y="0"/>
                </a:moveTo>
                <a:lnTo>
                  <a:pt x="2034399" y="0"/>
                </a:lnTo>
                <a:lnTo>
                  <a:pt x="2034399" y="239995"/>
                </a:lnTo>
                <a:lnTo>
                  <a:pt x="2312035" y="239995"/>
                </a:lnTo>
                <a:lnTo>
                  <a:pt x="2312035" y="331435"/>
                </a:lnTo>
                <a:lnTo>
                  <a:pt x="2034399" y="331435"/>
                </a:lnTo>
                <a:lnTo>
                  <a:pt x="2034399" y="850391"/>
                </a:lnTo>
                <a:lnTo>
                  <a:pt x="2807263" y="2182915"/>
                </a:lnTo>
                <a:lnTo>
                  <a:pt x="2577911" y="2182915"/>
                </a:lnTo>
                <a:lnTo>
                  <a:pt x="2577911" y="2347072"/>
                </a:lnTo>
                <a:lnTo>
                  <a:pt x="3681232" y="2347072"/>
                </a:lnTo>
                <a:lnTo>
                  <a:pt x="3964940" y="2753374"/>
                </a:lnTo>
                <a:lnTo>
                  <a:pt x="3656712" y="2753374"/>
                </a:lnTo>
                <a:lnTo>
                  <a:pt x="3656712" y="4154413"/>
                </a:lnTo>
                <a:lnTo>
                  <a:pt x="2577911" y="4154413"/>
                </a:lnTo>
                <a:lnTo>
                  <a:pt x="2226866" y="4154413"/>
                </a:lnTo>
                <a:lnTo>
                  <a:pt x="2226866" y="3427144"/>
                </a:lnTo>
                <a:cubicBezTo>
                  <a:pt x="2226866" y="3295033"/>
                  <a:pt x="2119768" y="3187935"/>
                  <a:pt x="1987657" y="3187935"/>
                </a:cubicBezTo>
                <a:cubicBezTo>
                  <a:pt x="1855546" y="3187935"/>
                  <a:pt x="1748448" y="3295033"/>
                  <a:pt x="1748448" y="3427144"/>
                </a:cubicBezTo>
                <a:lnTo>
                  <a:pt x="1748448" y="4154413"/>
                </a:lnTo>
                <a:lnTo>
                  <a:pt x="1387028" y="4154413"/>
                </a:lnTo>
                <a:lnTo>
                  <a:pt x="238176" y="4154413"/>
                </a:lnTo>
                <a:lnTo>
                  <a:pt x="238176" y="2753374"/>
                </a:lnTo>
                <a:lnTo>
                  <a:pt x="0" y="2753374"/>
                </a:lnTo>
                <a:lnTo>
                  <a:pt x="283708" y="2347072"/>
                </a:lnTo>
                <a:lnTo>
                  <a:pt x="1387028" y="2347072"/>
                </a:lnTo>
                <a:lnTo>
                  <a:pt x="1387028" y="2182915"/>
                </a:lnTo>
                <a:lnTo>
                  <a:pt x="1168051" y="2182915"/>
                </a:lnTo>
                <a:lnTo>
                  <a:pt x="1942959" y="846867"/>
                </a:lnTo>
                <a:lnTo>
                  <a:pt x="1942959" y="331435"/>
                </a:lnTo>
                <a:lnTo>
                  <a:pt x="1671955" y="331435"/>
                </a:lnTo>
                <a:lnTo>
                  <a:pt x="1671955" y="239995"/>
                </a:lnTo>
                <a:lnTo>
                  <a:pt x="1942959" y="2399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1651F8A-53AC-46DA-A06A-FD7DBDE0BC03}"/>
              </a:ext>
            </a:extLst>
          </p:cNvPr>
          <p:cNvGrpSpPr/>
          <p:nvPr/>
        </p:nvGrpSpPr>
        <p:grpSpPr>
          <a:xfrm>
            <a:off x="869004" y="1972427"/>
            <a:ext cx="3016991" cy="4033948"/>
            <a:chOff x="4658128" y="1507543"/>
            <a:chExt cx="2876121" cy="3845594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C6A5843-891D-4DD0-A403-6A86AA1E635C}"/>
                </a:ext>
              </a:extLst>
            </p:cNvPr>
            <p:cNvSpPr/>
            <p:nvPr/>
          </p:nvSpPr>
          <p:spPr>
            <a:xfrm>
              <a:off x="4658128" y="1507543"/>
              <a:ext cx="2876121" cy="3845594"/>
            </a:xfrm>
            <a:custGeom>
              <a:avLst/>
              <a:gdLst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57071 w 2876121"/>
                <a:gd name="connsiteY3" fmla="*/ 163220 h 3848273"/>
                <a:gd name="connsiteX4" fmla="*/ 2657071 w 2876121"/>
                <a:gd name="connsiteY4" fmla="*/ 176838 h 3848273"/>
                <a:gd name="connsiteX5" fmla="*/ 2631601 w 2876121"/>
                <a:gd name="connsiteY5" fmla="*/ 176838 h 3848273"/>
                <a:gd name="connsiteX6" fmla="*/ 2439356 w 2876121"/>
                <a:gd name="connsiteY6" fmla="*/ 369083 h 3848273"/>
                <a:gd name="connsiteX7" fmla="*/ 2631601 w 2876121"/>
                <a:gd name="connsiteY7" fmla="*/ 561328 h 3848273"/>
                <a:gd name="connsiteX8" fmla="*/ 2657071 w 2876121"/>
                <a:gd name="connsiteY8" fmla="*/ 561328 h 3848273"/>
                <a:gd name="connsiteX9" fmla="*/ 2657071 w 2876121"/>
                <a:gd name="connsiteY9" fmla="*/ 573731 h 3848273"/>
                <a:gd name="connsiteX10" fmla="*/ 2660799 w 2876121"/>
                <a:gd name="connsiteY10" fmla="*/ 574107 h 3848273"/>
                <a:gd name="connsiteX11" fmla="*/ 2876120 w 2876121"/>
                <a:gd name="connsiteY11" fmla="*/ 838297 h 3848273"/>
                <a:gd name="connsiteX12" fmla="*/ 2876120 w 2876121"/>
                <a:gd name="connsiteY12" fmla="*/ 1494218 h 3848273"/>
                <a:gd name="connsiteX13" fmla="*/ 2876121 w 2876121"/>
                <a:gd name="connsiteY13" fmla="*/ 1494228 h 3848273"/>
                <a:gd name="connsiteX14" fmla="*/ 2876121 w 2876121"/>
                <a:gd name="connsiteY14" fmla="*/ 3346195 h 3848273"/>
                <a:gd name="connsiteX15" fmla="*/ 2876120 w 2876121"/>
                <a:gd name="connsiteY15" fmla="*/ 3346205 h 3848273"/>
                <a:gd name="connsiteX16" fmla="*/ 2876120 w 2876121"/>
                <a:gd name="connsiteY16" fmla="*/ 3578604 h 3848273"/>
                <a:gd name="connsiteX17" fmla="*/ 2606451 w 2876121"/>
                <a:gd name="connsiteY17" fmla="*/ 3848273 h 3848273"/>
                <a:gd name="connsiteX18" fmla="*/ 2374043 w 2876121"/>
                <a:gd name="connsiteY18" fmla="*/ 3848273 h 3848273"/>
                <a:gd name="connsiteX19" fmla="*/ 1002664 w 2876121"/>
                <a:gd name="connsiteY19" fmla="*/ 3848273 h 3848273"/>
                <a:gd name="connsiteX20" fmla="*/ 502078 w 2876121"/>
                <a:gd name="connsiteY20" fmla="*/ 3848273 h 3848273"/>
                <a:gd name="connsiteX21" fmla="*/ 0 w 2876121"/>
                <a:gd name="connsiteY21" fmla="*/ 3346195 h 3848273"/>
                <a:gd name="connsiteX22" fmla="*/ 0 w 2876121"/>
                <a:gd name="connsiteY22" fmla="*/ 1494228 h 3848273"/>
                <a:gd name="connsiteX23" fmla="*/ 3113 w 2876121"/>
                <a:gd name="connsiteY23" fmla="*/ 1463350 h 3848273"/>
                <a:gd name="connsiteX24" fmla="*/ 2454 w 2876121"/>
                <a:gd name="connsiteY24" fmla="*/ 524915 h 3848273"/>
                <a:gd name="connsiteX25" fmla="*/ 516804 w 2876121"/>
                <a:gd name="connsiteY25" fmla="*/ 4850 h 3848273"/>
                <a:gd name="connsiteX26" fmla="*/ 2476097 w 2876121"/>
                <a:gd name="connsiteY26" fmla="*/ 6755 h 3848273"/>
                <a:gd name="connsiteX27" fmla="*/ 2596112 w 2876121"/>
                <a:gd name="connsiteY27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57071 w 2876121"/>
                <a:gd name="connsiteY3" fmla="*/ 163220 h 3848273"/>
                <a:gd name="connsiteX4" fmla="*/ 2631601 w 2876121"/>
                <a:gd name="connsiteY4" fmla="*/ 176838 h 3848273"/>
                <a:gd name="connsiteX5" fmla="*/ 2439356 w 2876121"/>
                <a:gd name="connsiteY5" fmla="*/ 369083 h 3848273"/>
                <a:gd name="connsiteX6" fmla="*/ 2631601 w 2876121"/>
                <a:gd name="connsiteY6" fmla="*/ 561328 h 3848273"/>
                <a:gd name="connsiteX7" fmla="*/ 2657071 w 2876121"/>
                <a:gd name="connsiteY7" fmla="*/ 561328 h 3848273"/>
                <a:gd name="connsiteX8" fmla="*/ 2657071 w 2876121"/>
                <a:gd name="connsiteY8" fmla="*/ 573731 h 3848273"/>
                <a:gd name="connsiteX9" fmla="*/ 2660799 w 2876121"/>
                <a:gd name="connsiteY9" fmla="*/ 574107 h 3848273"/>
                <a:gd name="connsiteX10" fmla="*/ 2876120 w 2876121"/>
                <a:gd name="connsiteY10" fmla="*/ 838297 h 3848273"/>
                <a:gd name="connsiteX11" fmla="*/ 2876120 w 2876121"/>
                <a:gd name="connsiteY11" fmla="*/ 1494218 h 3848273"/>
                <a:gd name="connsiteX12" fmla="*/ 2876121 w 2876121"/>
                <a:gd name="connsiteY12" fmla="*/ 1494228 h 3848273"/>
                <a:gd name="connsiteX13" fmla="*/ 2876121 w 2876121"/>
                <a:gd name="connsiteY13" fmla="*/ 3346195 h 3848273"/>
                <a:gd name="connsiteX14" fmla="*/ 2876120 w 2876121"/>
                <a:gd name="connsiteY14" fmla="*/ 3346205 h 3848273"/>
                <a:gd name="connsiteX15" fmla="*/ 2876120 w 2876121"/>
                <a:gd name="connsiteY15" fmla="*/ 3578604 h 3848273"/>
                <a:gd name="connsiteX16" fmla="*/ 2606451 w 2876121"/>
                <a:gd name="connsiteY16" fmla="*/ 3848273 h 3848273"/>
                <a:gd name="connsiteX17" fmla="*/ 2374043 w 2876121"/>
                <a:gd name="connsiteY17" fmla="*/ 3848273 h 3848273"/>
                <a:gd name="connsiteX18" fmla="*/ 1002664 w 2876121"/>
                <a:gd name="connsiteY18" fmla="*/ 3848273 h 3848273"/>
                <a:gd name="connsiteX19" fmla="*/ 502078 w 2876121"/>
                <a:gd name="connsiteY19" fmla="*/ 3848273 h 3848273"/>
                <a:gd name="connsiteX20" fmla="*/ 0 w 2876121"/>
                <a:gd name="connsiteY20" fmla="*/ 3346195 h 3848273"/>
                <a:gd name="connsiteX21" fmla="*/ 0 w 2876121"/>
                <a:gd name="connsiteY21" fmla="*/ 1494228 h 3848273"/>
                <a:gd name="connsiteX22" fmla="*/ 3113 w 2876121"/>
                <a:gd name="connsiteY22" fmla="*/ 1463350 h 3848273"/>
                <a:gd name="connsiteX23" fmla="*/ 2454 w 2876121"/>
                <a:gd name="connsiteY23" fmla="*/ 524915 h 3848273"/>
                <a:gd name="connsiteX24" fmla="*/ 516804 w 2876121"/>
                <a:gd name="connsiteY24" fmla="*/ 4850 h 3848273"/>
                <a:gd name="connsiteX25" fmla="*/ 2476097 w 2876121"/>
                <a:gd name="connsiteY25" fmla="*/ 6755 h 3848273"/>
                <a:gd name="connsiteX26" fmla="*/ 2596112 w 2876121"/>
                <a:gd name="connsiteY26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31601 w 2876121"/>
                <a:gd name="connsiteY5" fmla="*/ 561328 h 3848273"/>
                <a:gd name="connsiteX6" fmla="*/ 2657071 w 2876121"/>
                <a:gd name="connsiteY6" fmla="*/ 561328 h 3848273"/>
                <a:gd name="connsiteX7" fmla="*/ 2657071 w 2876121"/>
                <a:gd name="connsiteY7" fmla="*/ 573731 h 3848273"/>
                <a:gd name="connsiteX8" fmla="*/ 2660799 w 2876121"/>
                <a:gd name="connsiteY8" fmla="*/ 574107 h 3848273"/>
                <a:gd name="connsiteX9" fmla="*/ 2876120 w 2876121"/>
                <a:gd name="connsiteY9" fmla="*/ 838297 h 3848273"/>
                <a:gd name="connsiteX10" fmla="*/ 2876120 w 2876121"/>
                <a:gd name="connsiteY10" fmla="*/ 1494218 h 3848273"/>
                <a:gd name="connsiteX11" fmla="*/ 2876121 w 2876121"/>
                <a:gd name="connsiteY11" fmla="*/ 1494228 h 3848273"/>
                <a:gd name="connsiteX12" fmla="*/ 2876121 w 2876121"/>
                <a:gd name="connsiteY12" fmla="*/ 3346195 h 3848273"/>
                <a:gd name="connsiteX13" fmla="*/ 2876120 w 2876121"/>
                <a:gd name="connsiteY13" fmla="*/ 3346205 h 3848273"/>
                <a:gd name="connsiteX14" fmla="*/ 2876120 w 2876121"/>
                <a:gd name="connsiteY14" fmla="*/ 3578604 h 3848273"/>
                <a:gd name="connsiteX15" fmla="*/ 2606451 w 2876121"/>
                <a:gd name="connsiteY15" fmla="*/ 3848273 h 3848273"/>
                <a:gd name="connsiteX16" fmla="*/ 2374043 w 2876121"/>
                <a:gd name="connsiteY16" fmla="*/ 3848273 h 3848273"/>
                <a:gd name="connsiteX17" fmla="*/ 1002664 w 2876121"/>
                <a:gd name="connsiteY17" fmla="*/ 3848273 h 3848273"/>
                <a:gd name="connsiteX18" fmla="*/ 502078 w 2876121"/>
                <a:gd name="connsiteY18" fmla="*/ 3848273 h 3848273"/>
                <a:gd name="connsiteX19" fmla="*/ 0 w 2876121"/>
                <a:gd name="connsiteY19" fmla="*/ 3346195 h 3848273"/>
                <a:gd name="connsiteX20" fmla="*/ 0 w 2876121"/>
                <a:gd name="connsiteY20" fmla="*/ 1494228 h 3848273"/>
                <a:gd name="connsiteX21" fmla="*/ 3113 w 2876121"/>
                <a:gd name="connsiteY21" fmla="*/ 1463350 h 3848273"/>
                <a:gd name="connsiteX22" fmla="*/ 2454 w 2876121"/>
                <a:gd name="connsiteY22" fmla="*/ 524915 h 3848273"/>
                <a:gd name="connsiteX23" fmla="*/ 516804 w 2876121"/>
                <a:gd name="connsiteY23" fmla="*/ 4850 h 3848273"/>
                <a:gd name="connsiteX24" fmla="*/ 2476097 w 2876121"/>
                <a:gd name="connsiteY24" fmla="*/ 6755 h 3848273"/>
                <a:gd name="connsiteX25" fmla="*/ 2596112 w 2876121"/>
                <a:gd name="connsiteY25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31601 w 2876121"/>
                <a:gd name="connsiteY5" fmla="*/ 561328 h 3848273"/>
                <a:gd name="connsiteX6" fmla="*/ 2657071 w 2876121"/>
                <a:gd name="connsiteY6" fmla="*/ 573731 h 3848273"/>
                <a:gd name="connsiteX7" fmla="*/ 2660799 w 2876121"/>
                <a:gd name="connsiteY7" fmla="*/ 574107 h 3848273"/>
                <a:gd name="connsiteX8" fmla="*/ 2876120 w 2876121"/>
                <a:gd name="connsiteY8" fmla="*/ 838297 h 3848273"/>
                <a:gd name="connsiteX9" fmla="*/ 2876120 w 2876121"/>
                <a:gd name="connsiteY9" fmla="*/ 1494218 h 3848273"/>
                <a:gd name="connsiteX10" fmla="*/ 2876121 w 2876121"/>
                <a:gd name="connsiteY10" fmla="*/ 1494228 h 3848273"/>
                <a:gd name="connsiteX11" fmla="*/ 2876121 w 2876121"/>
                <a:gd name="connsiteY11" fmla="*/ 3346195 h 3848273"/>
                <a:gd name="connsiteX12" fmla="*/ 2876120 w 2876121"/>
                <a:gd name="connsiteY12" fmla="*/ 3346205 h 3848273"/>
                <a:gd name="connsiteX13" fmla="*/ 2876120 w 2876121"/>
                <a:gd name="connsiteY13" fmla="*/ 3578604 h 3848273"/>
                <a:gd name="connsiteX14" fmla="*/ 2606451 w 2876121"/>
                <a:gd name="connsiteY14" fmla="*/ 3848273 h 3848273"/>
                <a:gd name="connsiteX15" fmla="*/ 2374043 w 2876121"/>
                <a:gd name="connsiteY15" fmla="*/ 3848273 h 3848273"/>
                <a:gd name="connsiteX16" fmla="*/ 1002664 w 2876121"/>
                <a:gd name="connsiteY16" fmla="*/ 3848273 h 3848273"/>
                <a:gd name="connsiteX17" fmla="*/ 502078 w 2876121"/>
                <a:gd name="connsiteY17" fmla="*/ 3848273 h 3848273"/>
                <a:gd name="connsiteX18" fmla="*/ 0 w 2876121"/>
                <a:gd name="connsiteY18" fmla="*/ 3346195 h 3848273"/>
                <a:gd name="connsiteX19" fmla="*/ 0 w 2876121"/>
                <a:gd name="connsiteY19" fmla="*/ 1494228 h 3848273"/>
                <a:gd name="connsiteX20" fmla="*/ 3113 w 2876121"/>
                <a:gd name="connsiteY20" fmla="*/ 1463350 h 3848273"/>
                <a:gd name="connsiteX21" fmla="*/ 2454 w 2876121"/>
                <a:gd name="connsiteY21" fmla="*/ 524915 h 3848273"/>
                <a:gd name="connsiteX22" fmla="*/ 516804 w 2876121"/>
                <a:gd name="connsiteY22" fmla="*/ 4850 h 3848273"/>
                <a:gd name="connsiteX23" fmla="*/ 2476097 w 2876121"/>
                <a:gd name="connsiteY23" fmla="*/ 6755 h 3848273"/>
                <a:gd name="connsiteX24" fmla="*/ 2596112 w 2876121"/>
                <a:gd name="connsiteY24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31601 w 2876121"/>
                <a:gd name="connsiteY5" fmla="*/ 561328 h 3848273"/>
                <a:gd name="connsiteX6" fmla="*/ 2660799 w 2876121"/>
                <a:gd name="connsiteY6" fmla="*/ 574107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31601 w 2876121"/>
                <a:gd name="connsiteY5" fmla="*/ 561328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26839 w 2876121"/>
                <a:gd name="connsiteY5" fmla="*/ 563710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65562 w 2876121"/>
                <a:gd name="connsiteY5" fmla="*/ 569344 h 3848273"/>
                <a:gd name="connsiteX6" fmla="*/ 2876120 w 2876121"/>
                <a:gd name="connsiteY6" fmla="*/ 838297 h 3848273"/>
                <a:gd name="connsiteX7" fmla="*/ 2876120 w 2876121"/>
                <a:gd name="connsiteY7" fmla="*/ 1494218 h 3848273"/>
                <a:gd name="connsiteX8" fmla="*/ 2876121 w 2876121"/>
                <a:gd name="connsiteY8" fmla="*/ 1494228 h 3848273"/>
                <a:gd name="connsiteX9" fmla="*/ 2876121 w 2876121"/>
                <a:gd name="connsiteY9" fmla="*/ 3346195 h 3848273"/>
                <a:gd name="connsiteX10" fmla="*/ 2876120 w 2876121"/>
                <a:gd name="connsiteY10" fmla="*/ 3346205 h 3848273"/>
                <a:gd name="connsiteX11" fmla="*/ 2876120 w 2876121"/>
                <a:gd name="connsiteY11" fmla="*/ 3578604 h 3848273"/>
                <a:gd name="connsiteX12" fmla="*/ 2606451 w 2876121"/>
                <a:gd name="connsiteY12" fmla="*/ 3848273 h 3848273"/>
                <a:gd name="connsiteX13" fmla="*/ 2374043 w 2876121"/>
                <a:gd name="connsiteY13" fmla="*/ 3848273 h 3848273"/>
                <a:gd name="connsiteX14" fmla="*/ 1002664 w 2876121"/>
                <a:gd name="connsiteY14" fmla="*/ 3848273 h 3848273"/>
                <a:gd name="connsiteX15" fmla="*/ 502078 w 2876121"/>
                <a:gd name="connsiteY15" fmla="*/ 3848273 h 3848273"/>
                <a:gd name="connsiteX16" fmla="*/ 0 w 2876121"/>
                <a:gd name="connsiteY16" fmla="*/ 3346195 h 3848273"/>
                <a:gd name="connsiteX17" fmla="*/ 0 w 2876121"/>
                <a:gd name="connsiteY17" fmla="*/ 1494228 h 3848273"/>
                <a:gd name="connsiteX18" fmla="*/ 3113 w 2876121"/>
                <a:gd name="connsiteY18" fmla="*/ 1463350 h 3848273"/>
                <a:gd name="connsiteX19" fmla="*/ 2454 w 2876121"/>
                <a:gd name="connsiteY19" fmla="*/ 524915 h 3848273"/>
                <a:gd name="connsiteX20" fmla="*/ 516804 w 2876121"/>
                <a:gd name="connsiteY20" fmla="*/ 4850 h 3848273"/>
                <a:gd name="connsiteX21" fmla="*/ 2476097 w 2876121"/>
                <a:gd name="connsiteY21" fmla="*/ 6755 h 3848273"/>
                <a:gd name="connsiteX22" fmla="*/ 2596112 w 2876121"/>
                <a:gd name="connsiteY22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65562 w 2876121"/>
                <a:gd name="connsiteY5" fmla="*/ 569344 h 3848273"/>
                <a:gd name="connsiteX6" fmla="*/ 2876120 w 2876121"/>
                <a:gd name="connsiteY6" fmla="*/ 838297 h 3848273"/>
                <a:gd name="connsiteX7" fmla="*/ 2876120 w 2876121"/>
                <a:gd name="connsiteY7" fmla="*/ 1494218 h 3848273"/>
                <a:gd name="connsiteX8" fmla="*/ 2876121 w 2876121"/>
                <a:gd name="connsiteY8" fmla="*/ 1494228 h 3848273"/>
                <a:gd name="connsiteX9" fmla="*/ 2876121 w 2876121"/>
                <a:gd name="connsiteY9" fmla="*/ 3346195 h 3848273"/>
                <a:gd name="connsiteX10" fmla="*/ 2876120 w 2876121"/>
                <a:gd name="connsiteY10" fmla="*/ 3346205 h 3848273"/>
                <a:gd name="connsiteX11" fmla="*/ 2876120 w 2876121"/>
                <a:gd name="connsiteY11" fmla="*/ 3578604 h 3848273"/>
                <a:gd name="connsiteX12" fmla="*/ 2606451 w 2876121"/>
                <a:gd name="connsiteY12" fmla="*/ 3848273 h 3848273"/>
                <a:gd name="connsiteX13" fmla="*/ 2374043 w 2876121"/>
                <a:gd name="connsiteY13" fmla="*/ 3848273 h 3848273"/>
                <a:gd name="connsiteX14" fmla="*/ 1002664 w 2876121"/>
                <a:gd name="connsiteY14" fmla="*/ 3848273 h 3848273"/>
                <a:gd name="connsiteX15" fmla="*/ 502078 w 2876121"/>
                <a:gd name="connsiteY15" fmla="*/ 3848273 h 3848273"/>
                <a:gd name="connsiteX16" fmla="*/ 0 w 2876121"/>
                <a:gd name="connsiteY16" fmla="*/ 3346195 h 3848273"/>
                <a:gd name="connsiteX17" fmla="*/ 0 w 2876121"/>
                <a:gd name="connsiteY17" fmla="*/ 1494228 h 3848273"/>
                <a:gd name="connsiteX18" fmla="*/ 3113 w 2876121"/>
                <a:gd name="connsiteY18" fmla="*/ 1463350 h 3848273"/>
                <a:gd name="connsiteX19" fmla="*/ 2454 w 2876121"/>
                <a:gd name="connsiteY19" fmla="*/ 524915 h 3848273"/>
                <a:gd name="connsiteX20" fmla="*/ 516804 w 2876121"/>
                <a:gd name="connsiteY20" fmla="*/ 4850 h 3848273"/>
                <a:gd name="connsiteX21" fmla="*/ 2476097 w 2876121"/>
                <a:gd name="connsiteY21" fmla="*/ 6755 h 3848273"/>
                <a:gd name="connsiteX22" fmla="*/ 2596112 w 2876121"/>
                <a:gd name="connsiteY22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65562 w 2876121"/>
                <a:gd name="connsiteY5" fmla="*/ 569344 h 3848273"/>
                <a:gd name="connsiteX6" fmla="*/ 2876120 w 2876121"/>
                <a:gd name="connsiteY6" fmla="*/ 838297 h 3848273"/>
                <a:gd name="connsiteX7" fmla="*/ 2876120 w 2876121"/>
                <a:gd name="connsiteY7" fmla="*/ 1494218 h 3848273"/>
                <a:gd name="connsiteX8" fmla="*/ 2876121 w 2876121"/>
                <a:gd name="connsiteY8" fmla="*/ 1494228 h 3848273"/>
                <a:gd name="connsiteX9" fmla="*/ 2876121 w 2876121"/>
                <a:gd name="connsiteY9" fmla="*/ 3346195 h 3848273"/>
                <a:gd name="connsiteX10" fmla="*/ 2876120 w 2876121"/>
                <a:gd name="connsiteY10" fmla="*/ 3346205 h 3848273"/>
                <a:gd name="connsiteX11" fmla="*/ 2876120 w 2876121"/>
                <a:gd name="connsiteY11" fmla="*/ 3578604 h 3848273"/>
                <a:gd name="connsiteX12" fmla="*/ 2606451 w 2876121"/>
                <a:gd name="connsiteY12" fmla="*/ 3848273 h 3848273"/>
                <a:gd name="connsiteX13" fmla="*/ 2374043 w 2876121"/>
                <a:gd name="connsiteY13" fmla="*/ 3848273 h 3848273"/>
                <a:gd name="connsiteX14" fmla="*/ 1002664 w 2876121"/>
                <a:gd name="connsiteY14" fmla="*/ 3848273 h 3848273"/>
                <a:gd name="connsiteX15" fmla="*/ 502078 w 2876121"/>
                <a:gd name="connsiteY15" fmla="*/ 3848273 h 3848273"/>
                <a:gd name="connsiteX16" fmla="*/ 0 w 2876121"/>
                <a:gd name="connsiteY16" fmla="*/ 3346195 h 3848273"/>
                <a:gd name="connsiteX17" fmla="*/ 0 w 2876121"/>
                <a:gd name="connsiteY17" fmla="*/ 1494228 h 3848273"/>
                <a:gd name="connsiteX18" fmla="*/ 3113 w 2876121"/>
                <a:gd name="connsiteY18" fmla="*/ 1463350 h 3848273"/>
                <a:gd name="connsiteX19" fmla="*/ 2454 w 2876121"/>
                <a:gd name="connsiteY19" fmla="*/ 524915 h 3848273"/>
                <a:gd name="connsiteX20" fmla="*/ 516804 w 2876121"/>
                <a:gd name="connsiteY20" fmla="*/ 4850 h 3848273"/>
                <a:gd name="connsiteX21" fmla="*/ 2476097 w 2876121"/>
                <a:gd name="connsiteY21" fmla="*/ 6755 h 3848273"/>
                <a:gd name="connsiteX22" fmla="*/ 2596112 w 2876121"/>
                <a:gd name="connsiteY22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4124 w 2876121"/>
                <a:gd name="connsiteY4" fmla="*/ 364321 h 3848273"/>
                <a:gd name="connsiteX5" fmla="*/ 2665562 w 2876121"/>
                <a:gd name="connsiteY5" fmla="*/ 569344 h 3848273"/>
                <a:gd name="connsiteX6" fmla="*/ 2876120 w 2876121"/>
                <a:gd name="connsiteY6" fmla="*/ 838297 h 3848273"/>
                <a:gd name="connsiteX7" fmla="*/ 2876120 w 2876121"/>
                <a:gd name="connsiteY7" fmla="*/ 1494218 h 3848273"/>
                <a:gd name="connsiteX8" fmla="*/ 2876121 w 2876121"/>
                <a:gd name="connsiteY8" fmla="*/ 1494228 h 3848273"/>
                <a:gd name="connsiteX9" fmla="*/ 2876121 w 2876121"/>
                <a:gd name="connsiteY9" fmla="*/ 3346195 h 3848273"/>
                <a:gd name="connsiteX10" fmla="*/ 2876120 w 2876121"/>
                <a:gd name="connsiteY10" fmla="*/ 3346205 h 3848273"/>
                <a:gd name="connsiteX11" fmla="*/ 2876120 w 2876121"/>
                <a:gd name="connsiteY11" fmla="*/ 3578604 h 3848273"/>
                <a:gd name="connsiteX12" fmla="*/ 2606451 w 2876121"/>
                <a:gd name="connsiteY12" fmla="*/ 3848273 h 3848273"/>
                <a:gd name="connsiteX13" fmla="*/ 2374043 w 2876121"/>
                <a:gd name="connsiteY13" fmla="*/ 3848273 h 3848273"/>
                <a:gd name="connsiteX14" fmla="*/ 1002664 w 2876121"/>
                <a:gd name="connsiteY14" fmla="*/ 3848273 h 3848273"/>
                <a:gd name="connsiteX15" fmla="*/ 502078 w 2876121"/>
                <a:gd name="connsiteY15" fmla="*/ 3848273 h 3848273"/>
                <a:gd name="connsiteX16" fmla="*/ 0 w 2876121"/>
                <a:gd name="connsiteY16" fmla="*/ 3346195 h 3848273"/>
                <a:gd name="connsiteX17" fmla="*/ 0 w 2876121"/>
                <a:gd name="connsiteY17" fmla="*/ 1494228 h 3848273"/>
                <a:gd name="connsiteX18" fmla="*/ 3113 w 2876121"/>
                <a:gd name="connsiteY18" fmla="*/ 1463350 h 3848273"/>
                <a:gd name="connsiteX19" fmla="*/ 2454 w 2876121"/>
                <a:gd name="connsiteY19" fmla="*/ 524915 h 3848273"/>
                <a:gd name="connsiteX20" fmla="*/ 516804 w 2876121"/>
                <a:gd name="connsiteY20" fmla="*/ 4850 h 3848273"/>
                <a:gd name="connsiteX21" fmla="*/ 2476097 w 2876121"/>
                <a:gd name="connsiteY21" fmla="*/ 6755 h 3848273"/>
                <a:gd name="connsiteX22" fmla="*/ 2596112 w 2876121"/>
                <a:gd name="connsiteY22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4124 w 2876121"/>
                <a:gd name="connsiteY4" fmla="*/ 364321 h 3848273"/>
                <a:gd name="connsiteX5" fmla="*/ 2665562 w 2876121"/>
                <a:gd name="connsiteY5" fmla="*/ 569344 h 3848273"/>
                <a:gd name="connsiteX6" fmla="*/ 2876120 w 2876121"/>
                <a:gd name="connsiteY6" fmla="*/ 838297 h 3848273"/>
                <a:gd name="connsiteX7" fmla="*/ 2876120 w 2876121"/>
                <a:gd name="connsiteY7" fmla="*/ 1494218 h 3848273"/>
                <a:gd name="connsiteX8" fmla="*/ 2876121 w 2876121"/>
                <a:gd name="connsiteY8" fmla="*/ 1494228 h 3848273"/>
                <a:gd name="connsiteX9" fmla="*/ 2876121 w 2876121"/>
                <a:gd name="connsiteY9" fmla="*/ 3346195 h 3848273"/>
                <a:gd name="connsiteX10" fmla="*/ 2876120 w 2876121"/>
                <a:gd name="connsiteY10" fmla="*/ 3346205 h 3848273"/>
                <a:gd name="connsiteX11" fmla="*/ 2876120 w 2876121"/>
                <a:gd name="connsiteY11" fmla="*/ 3578604 h 3848273"/>
                <a:gd name="connsiteX12" fmla="*/ 2606451 w 2876121"/>
                <a:gd name="connsiteY12" fmla="*/ 3848273 h 3848273"/>
                <a:gd name="connsiteX13" fmla="*/ 2374043 w 2876121"/>
                <a:gd name="connsiteY13" fmla="*/ 3848273 h 3848273"/>
                <a:gd name="connsiteX14" fmla="*/ 1002664 w 2876121"/>
                <a:gd name="connsiteY14" fmla="*/ 3848273 h 3848273"/>
                <a:gd name="connsiteX15" fmla="*/ 502078 w 2876121"/>
                <a:gd name="connsiteY15" fmla="*/ 3848273 h 3848273"/>
                <a:gd name="connsiteX16" fmla="*/ 0 w 2876121"/>
                <a:gd name="connsiteY16" fmla="*/ 3346195 h 3848273"/>
                <a:gd name="connsiteX17" fmla="*/ 0 w 2876121"/>
                <a:gd name="connsiteY17" fmla="*/ 1494228 h 3848273"/>
                <a:gd name="connsiteX18" fmla="*/ 3113 w 2876121"/>
                <a:gd name="connsiteY18" fmla="*/ 1463350 h 3848273"/>
                <a:gd name="connsiteX19" fmla="*/ 2454 w 2876121"/>
                <a:gd name="connsiteY19" fmla="*/ 524915 h 3848273"/>
                <a:gd name="connsiteX20" fmla="*/ 516804 w 2876121"/>
                <a:gd name="connsiteY20" fmla="*/ 4850 h 3848273"/>
                <a:gd name="connsiteX21" fmla="*/ 2476097 w 2876121"/>
                <a:gd name="connsiteY21" fmla="*/ 6755 h 3848273"/>
                <a:gd name="connsiteX22" fmla="*/ 2596112 w 2876121"/>
                <a:gd name="connsiteY22" fmla="*/ 802 h 3848273"/>
                <a:gd name="connsiteX0" fmla="*/ 2603256 w 2876121"/>
                <a:gd name="connsiteY0" fmla="*/ 7858 h 3843423"/>
                <a:gd name="connsiteX1" fmla="*/ 2684694 w 2876121"/>
                <a:gd name="connsiteY1" fmla="*/ 68580 h 3843423"/>
                <a:gd name="connsiteX2" fmla="*/ 2672121 w 2876121"/>
                <a:gd name="connsiteY2" fmla="*/ 144510 h 3843423"/>
                <a:gd name="connsiteX3" fmla="*/ 2631601 w 2876121"/>
                <a:gd name="connsiteY3" fmla="*/ 171988 h 3843423"/>
                <a:gd name="connsiteX4" fmla="*/ 2494124 w 2876121"/>
                <a:gd name="connsiteY4" fmla="*/ 359471 h 3843423"/>
                <a:gd name="connsiteX5" fmla="*/ 2665562 w 2876121"/>
                <a:gd name="connsiteY5" fmla="*/ 564494 h 3843423"/>
                <a:gd name="connsiteX6" fmla="*/ 2876120 w 2876121"/>
                <a:gd name="connsiteY6" fmla="*/ 833447 h 3843423"/>
                <a:gd name="connsiteX7" fmla="*/ 2876120 w 2876121"/>
                <a:gd name="connsiteY7" fmla="*/ 1489368 h 3843423"/>
                <a:gd name="connsiteX8" fmla="*/ 2876121 w 2876121"/>
                <a:gd name="connsiteY8" fmla="*/ 1489378 h 3843423"/>
                <a:gd name="connsiteX9" fmla="*/ 2876121 w 2876121"/>
                <a:gd name="connsiteY9" fmla="*/ 3341345 h 3843423"/>
                <a:gd name="connsiteX10" fmla="*/ 2876120 w 2876121"/>
                <a:gd name="connsiteY10" fmla="*/ 3341355 h 3843423"/>
                <a:gd name="connsiteX11" fmla="*/ 2876120 w 2876121"/>
                <a:gd name="connsiteY11" fmla="*/ 3573754 h 3843423"/>
                <a:gd name="connsiteX12" fmla="*/ 2606451 w 2876121"/>
                <a:gd name="connsiteY12" fmla="*/ 3843423 h 3843423"/>
                <a:gd name="connsiteX13" fmla="*/ 2374043 w 2876121"/>
                <a:gd name="connsiteY13" fmla="*/ 3843423 h 3843423"/>
                <a:gd name="connsiteX14" fmla="*/ 1002664 w 2876121"/>
                <a:gd name="connsiteY14" fmla="*/ 3843423 h 3843423"/>
                <a:gd name="connsiteX15" fmla="*/ 502078 w 2876121"/>
                <a:gd name="connsiteY15" fmla="*/ 3843423 h 3843423"/>
                <a:gd name="connsiteX16" fmla="*/ 0 w 2876121"/>
                <a:gd name="connsiteY16" fmla="*/ 3341345 h 3843423"/>
                <a:gd name="connsiteX17" fmla="*/ 0 w 2876121"/>
                <a:gd name="connsiteY17" fmla="*/ 1489378 h 3843423"/>
                <a:gd name="connsiteX18" fmla="*/ 3113 w 2876121"/>
                <a:gd name="connsiteY18" fmla="*/ 1458500 h 3843423"/>
                <a:gd name="connsiteX19" fmla="*/ 2454 w 2876121"/>
                <a:gd name="connsiteY19" fmla="*/ 520065 h 3843423"/>
                <a:gd name="connsiteX20" fmla="*/ 516804 w 2876121"/>
                <a:gd name="connsiteY20" fmla="*/ 0 h 3843423"/>
                <a:gd name="connsiteX21" fmla="*/ 2476097 w 2876121"/>
                <a:gd name="connsiteY21" fmla="*/ 1905 h 3843423"/>
                <a:gd name="connsiteX22" fmla="*/ 2603256 w 2876121"/>
                <a:gd name="connsiteY22" fmla="*/ 7858 h 3843423"/>
                <a:gd name="connsiteX0" fmla="*/ 2608018 w 2876121"/>
                <a:gd name="connsiteY0" fmla="*/ 3096 h 3843423"/>
                <a:gd name="connsiteX1" fmla="*/ 2684694 w 2876121"/>
                <a:gd name="connsiteY1" fmla="*/ 68580 h 3843423"/>
                <a:gd name="connsiteX2" fmla="*/ 2672121 w 2876121"/>
                <a:gd name="connsiteY2" fmla="*/ 144510 h 3843423"/>
                <a:gd name="connsiteX3" fmla="*/ 2631601 w 2876121"/>
                <a:gd name="connsiteY3" fmla="*/ 171988 h 3843423"/>
                <a:gd name="connsiteX4" fmla="*/ 2494124 w 2876121"/>
                <a:gd name="connsiteY4" fmla="*/ 359471 h 3843423"/>
                <a:gd name="connsiteX5" fmla="*/ 2665562 w 2876121"/>
                <a:gd name="connsiteY5" fmla="*/ 564494 h 3843423"/>
                <a:gd name="connsiteX6" fmla="*/ 2876120 w 2876121"/>
                <a:gd name="connsiteY6" fmla="*/ 833447 h 3843423"/>
                <a:gd name="connsiteX7" fmla="*/ 2876120 w 2876121"/>
                <a:gd name="connsiteY7" fmla="*/ 1489368 h 3843423"/>
                <a:gd name="connsiteX8" fmla="*/ 2876121 w 2876121"/>
                <a:gd name="connsiteY8" fmla="*/ 1489378 h 3843423"/>
                <a:gd name="connsiteX9" fmla="*/ 2876121 w 2876121"/>
                <a:gd name="connsiteY9" fmla="*/ 3341345 h 3843423"/>
                <a:gd name="connsiteX10" fmla="*/ 2876120 w 2876121"/>
                <a:gd name="connsiteY10" fmla="*/ 3341355 h 3843423"/>
                <a:gd name="connsiteX11" fmla="*/ 2876120 w 2876121"/>
                <a:gd name="connsiteY11" fmla="*/ 3573754 h 3843423"/>
                <a:gd name="connsiteX12" fmla="*/ 2606451 w 2876121"/>
                <a:gd name="connsiteY12" fmla="*/ 3843423 h 3843423"/>
                <a:gd name="connsiteX13" fmla="*/ 2374043 w 2876121"/>
                <a:gd name="connsiteY13" fmla="*/ 3843423 h 3843423"/>
                <a:gd name="connsiteX14" fmla="*/ 1002664 w 2876121"/>
                <a:gd name="connsiteY14" fmla="*/ 3843423 h 3843423"/>
                <a:gd name="connsiteX15" fmla="*/ 502078 w 2876121"/>
                <a:gd name="connsiteY15" fmla="*/ 3843423 h 3843423"/>
                <a:gd name="connsiteX16" fmla="*/ 0 w 2876121"/>
                <a:gd name="connsiteY16" fmla="*/ 3341345 h 3843423"/>
                <a:gd name="connsiteX17" fmla="*/ 0 w 2876121"/>
                <a:gd name="connsiteY17" fmla="*/ 1489378 h 3843423"/>
                <a:gd name="connsiteX18" fmla="*/ 3113 w 2876121"/>
                <a:gd name="connsiteY18" fmla="*/ 1458500 h 3843423"/>
                <a:gd name="connsiteX19" fmla="*/ 2454 w 2876121"/>
                <a:gd name="connsiteY19" fmla="*/ 520065 h 3843423"/>
                <a:gd name="connsiteX20" fmla="*/ 516804 w 2876121"/>
                <a:gd name="connsiteY20" fmla="*/ 0 h 3843423"/>
                <a:gd name="connsiteX21" fmla="*/ 2476097 w 2876121"/>
                <a:gd name="connsiteY21" fmla="*/ 1905 h 3843423"/>
                <a:gd name="connsiteX22" fmla="*/ 2608018 w 2876121"/>
                <a:gd name="connsiteY22" fmla="*/ 3096 h 3843423"/>
                <a:gd name="connsiteX0" fmla="*/ 2608018 w 2876121"/>
                <a:gd name="connsiteY0" fmla="*/ 5267 h 3845594"/>
                <a:gd name="connsiteX1" fmla="*/ 2696600 w 2876121"/>
                <a:gd name="connsiteY1" fmla="*/ 70751 h 3845594"/>
                <a:gd name="connsiteX2" fmla="*/ 2672121 w 2876121"/>
                <a:gd name="connsiteY2" fmla="*/ 146681 h 3845594"/>
                <a:gd name="connsiteX3" fmla="*/ 2631601 w 2876121"/>
                <a:gd name="connsiteY3" fmla="*/ 174159 h 3845594"/>
                <a:gd name="connsiteX4" fmla="*/ 2494124 w 2876121"/>
                <a:gd name="connsiteY4" fmla="*/ 361642 h 3845594"/>
                <a:gd name="connsiteX5" fmla="*/ 2665562 w 2876121"/>
                <a:gd name="connsiteY5" fmla="*/ 566665 h 3845594"/>
                <a:gd name="connsiteX6" fmla="*/ 2876120 w 2876121"/>
                <a:gd name="connsiteY6" fmla="*/ 835618 h 3845594"/>
                <a:gd name="connsiteX7" fmla="*/ 2876120 w 2876121"/>
                <a:gd name="connsiteY7" fmla="*/ 1491539 h 3845594"/>
                <a:gd name="connsiteX8" fmla="*/ 2876121 w 2876121"/>
                <a:gd name="connsiteY8" fmla="*/ 1491549 h 3845594"/>
                <a:gd name="connsiteX9" fmla="*/ 2876121 w 2876121"/>
                <a:gd name="connsiteY9" fmla="*/ 3343516 h 3845594"/>
                <a:gd name="connsiteX10" fmla="*/ 2876120 w 2876121"/>
                <a:gd name="connsiteY10" fmla="*/ 3343526 h 3845594"/>
                <a:gd name="connsiteX11" fmla="*/ 2876120 w 2876121"/>
                <a:gd name="connsiteY11" fmla="*/ 3575925 h 3845594"/>
                <a:gd name="connsiteX12" fmla="*/ 2606451 w 2876121"/>
                <a:gd name="connsiteY12" fmla="*/ 3845594 h 3845594"/>
                <a:gd name="connsiteX13" fmla="*/ 2374043 w 2876121"/>
                <a:gd name="connsiteY13" fmla="*/ 3845594 h 3845594"/>
                <a:gd name="connsiteX14" fmla="*/ 1002664 w 2876121"/>
                <a:gd name="connsiteY14" fmla="*/ 3845594 h 3845594"/>
                <a:gd name="connsiteX15" fmla="*/ 502078 w 2876121"/>
                <a:gd name="connsiteY15" fmla="*/ 3845594 h 3845594"/>
                <a:gd name="connsiteX16" fmla="*/ 0 w 2876121"/>
                <a:gd name="connsiteY16" fmla="*/ 3343516 h 3845594"/>
                <a:gd name="connsiteX17" fmla="*/ 0 w 2876121"/>
                <a:gd name="connsiteY17" fmla="*/ 1491549 h 3845594"/>
                <a:gd name="connsiteX18" fmla="*/ 3113 w 2876121"/>
                <a:gd name="connsiteY18" fmla="*/ 1460671 h 3845594"/>
                <a:gd name="connsiteX19" fmla="*/ 2454 w 2876121"/>
                <a:gd name="connsiteY19" fmla="*/ 522236 h 3845594"/>
                <a:gd name="connsiteX20" fmla="*/ 516804 w 2876121"/>
                <a:gd name="connsiteY20" fmla="*/ 2171 h 3845594"/>
                <a:gd name="connsiteX21" fmla="*/ 2476097 w 2876121"/>
                <a:gd name="connsiteY21" fmla="*/ 4076 h 3845594"/>
                <a:gd name="connsiteX22" fmla="*/ 2608018 w 2876121"/>
                <a:gd name="connsiteY22" fmla="*/ 5267 h 3845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76121" h="3845594">
                  <a:moveTo>
                    <a:pt x="2608018" y="5267"/>
                  </a:moveTo>
                  <a:cubicBezTo>
                    <a:pt x="2644769" y="16380"/>
                    <a:pt x="2680408" y="18364"/>
                    <a:pt x="2696600" y="70751"/>
                  </a:cubicBezTo>
                  <a:cubicBezTo>
                    <a:pt x="2706959" y="104684"/>
                    <a:pt x="2687865" y="128303"/>
                    <a:pt x="2672121" y="146681"/>
                  </a:cubicBezTo>
                  <a:lnTo>
                    <a:pt x="2631601" y="174159"/>
                  </a:lnTo>
                  <a:cubicBezTo>
                    <a:pt x="2584958" y="176540"/>
                    <a:pt x="2488464" y="243837"/>
                    <a:pt x="2494124" y="361642"/>
                  </a:cubicBezTo>
                  <a:cubicBezTo>
                    <a:pt x="2499784" y="479447"/>
                    <a:pt x="2575305" y="550772"/>
                    <a:pt x="2665562" y="566665"/>
                  </a:cubicBezTo>
                  <a:cubicBezTo>
                    <a:pt x="2788446" y="591811"/>
                    <a:pt x="2876120" y="705301"/>
                    <a:pt x="2876120" y="835618"/>
                  </a:cubicBezTo>
                  <a:lnTo>
                    <a:pt x="2876120" y="1491539"/>
                  </a:lnTo>
                  <a:cubicBezTo>
                    <a:pt x="2876120" y="1491542"/>
                    <a:pt x="2876121" y="1491546"/>
                    <a:pt x="2876121" y="1491549"/>
                  </a:cubicBezTo>
                  <a:lnTo>
                    <a:pt x="2876121" y="3343516"/>
                  </a:lnTo>
                  <a:cubicBezTo>
                    <a:pt x="2876121" y="3343519"/>
                    <a:pt x="2876120" y="3343523"/>
                    <a:pt x="2876120" y="3343526"/>
                  </a:cubicBezTo>
                  <a:lnTo>
                    <a:pt x="2876120" y="3575925"/>
                  </a:lnTo>
                  <a:cubicBezTo>
                    <a:pt x="2876120" y="3724859"/>
                    <a:pt x="2755385" y="3845594"/>
                    <a:pt x="2606451" y="3845594"/>
                  </a:cubicBezTo>
                  <a:lnTo>
                    <a:pt x="2374043" y="3845594"/>
                  </a:lnTo>
                  <a:lnTo>
                    <a:pt x="1002664" y="3845594"/>
                  </a:lnTo>
                  <a:lnTo>
                    <a:pt x="502078" y="3845594"/>
                  </a:lnTo>
                  <a:cubicBezTo>
                    <a:pt x="224788" y="3845594"/>
                    <a:pt x="0" y="3620806"/>
                    <a:pt x="0" y="3343516"/>
                  </a:cubicBezTo>
                  <a:lnTo>
                    <a:pt x="0" y="1491549"/>
                  </a:lnTo>
                  <a:lnTo>
                    <a:pt x="3113" y="1460671"/>
                  </a:lnTo>
                  <a:cubicBezTo>
                    <a:pt x="2893" y="1147859"/>
                    <a:pt x="2674" y="835048"/>
                    <a:pt x="2454" y="522236"/>
                  </a:cubicBezTo>
                  <a:cubicBezTo>
                    <a:pt x="3407" y="106946"/>
                    <a:pt x="105324" y="3123"/>
                    <a:pt x="516804" y="2171"/>
                  </a:cubicBezTo>
                  <a:lnTo>
                    <a:pt x="2476097" y="4076"/>
                  </a:lnTo>
                  <a:cubicBezTo>
                    <a:pt x="2513245" y="4076"/>
                    <a:pt x="2571267" y="-5846"/>
                    <a:pt x="2608018" y="526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6EA8BF2F-4A3A-4C32-93AF-D8A9A9B762A4}"/>
                </a:ext>
              </a:extLst>
            </p:cNvPr>
            <p:cNvSpPr/>
            <p:nvPr/>
          </p:nvSpPr>
          <p:spPr>
            <a:xfrm>
              <a:off x="5430203" y="2791778"/>
              <a:ext cx="1387793" cy="1997393"/>
            </a:xfrm>
            <a:custGeom>
              <a:avLst/>
              <a:gdLst>
                <a:gd name="connsiteX0" fmla="*/ 523875 w 1387793"/>
                <a:gd name="connsiteY0" fmla="*/ 0 h 1997393"/>
                <a:gd name="connsiteX1" fmla="*/ 860108 w 1387793"/>
                <a:gd name="connsiteY1" fmla="*/ 0 h 1997393"/>
                <a:gd name="connsiteX2" fmla="*/ 860108 w 1387793"/>
                <a:gd name="connsiteY2" fmla="*/ 563880 h 1997393"/>
                <a:gd name="connsiteX3" fmla="*/ 1387793 w 1387793"/>
                <a:gd name="connsiteY3" fmla="*/ 563880 h 1997393"/>
                <a:gd name="connsiteX4" fmla="*/ 1387793 w 1387793"/>
                <a:gd name="connsiteY4" fmla="*/ 860108 h 1997393"/>
                <a:gd name="connsiteX5" fmla="*/ 860108 w 1387793"/>
                <a:gd name="connsiteY5" fmla="*/ 860108 h 1997393"/>
                <a:gd name="connsiteX6" fmla="*/ 860108 w 1387793"/>
                <a:gd name="connsiteY6" fmla="*/ 1997393 h 1997393"/>
                <a:gd name="connsiteX7" fmla="*/ 523875 w 1387793"/>
                <a:gd name="connsiteY7" fmla="*/ 1997393 h 1997393"/>
                <a:gd name="connsiteX8" fmla="*/ 523875 w 1387793"/>
                <a:gd name="connsiteY8" fmla="*/ 860108 h 1997393"/>
                <a:gd name="connsiteX9" fmla="*/ 0 w 1387793"/>
                <a:gd name="connsiteY9" fmla="*/ 860108 h 1997393"/>
                <a:gd name="connsiteX10" fmla="*/ 0 w 1387793"/>
                <a:gd name="connsiteY10" fmla="*/ 563880 h 1997393"/>
                <a:gd name="connsiteX11" fmla="*/ 523875 w 1387793"/>
                <a:gd name="connsiteY11" fmla="*/ 563880 h 199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93" h="1997393">
                  <a:moveTo>
                    <a:pt x="523875" y="0"/>
                  </a:moveTo>
                  <a:lnTo>
                    <a:pt x="860108" y="0"/>
                  </a:lnTo>
                  <a:lnTo>
                    <a:pt x="860108" y="563880"/>
                  </a:lnTo>
                  <a:lnTo>
                    <a:pt x="1387793" y="563880"/>
                  </a:lnTo>
                  <a:lnTo>
                    <a:pt x="1387793" y="860108"/>
                  </a:lnTo>
                  <a:lnTo>
                    <a:pt x="860108" y="860108"/>
                  </a:lnTo>
                  <a:lnTo>
                    <a:pt x="860108" y="1997393"/>
                  </a:lnTo>
                  <a:lnTo>
                    <a:pt x="523875" y="1997393"/>
                  </a:lnTo>
                  <a:lnTo>
                    <a:pt x="523875" y="860108"/>
                  </a:lnTo>
                  <a:lnTo>
                    <a:pt x="0" y="860108"/>
                  </a:lnTo>
                  <a:lnTo>
                    <a:pt x="0" y="563880"/>
                  </a:lnTo>
                  <a:lnTo>
                    <a:pt x="523875" y="563880"/>
                  </a:lnTo>
                  <a:close/>
                </a:path>
              </a:pathLst>
            </a:custGeom>
            <a:solidFill>
              <a:srgbClr val="F2F4F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Rectangle: Top Corners Rounded 23">
              <a:extLst>
                <a:ext uri="{FF2B5EF4-FFF2-40B4-BE49-F238E27FC236}">
                  <a16:creationId xmlns:a16="http://schemas.microsoft.com/office/drawing/2014/main" id="{76B6FF05-5F31-4ACF-8BD8-88465F2DE940}"/>
                </a:ext>
              </a:extLst>
            </p:cNvPr>
            <p:cNvSpPr/>
            <p:nvPr/>
          </p:nvSpPr>
          <p:spPr>
            <a:xfrm rot="16200000">
              <a:off x="5725126" y="802385"/>
              <a:ext cx="384490" cy="2143124"/>
            </a:xfrm>
            <a:custGeom>
              <a:avLst/>
              <a:gdLst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384490 w 384490"/>
                <a:gd name="connsiteY4" fmla="*/ 2143124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236853 w 384490"/>
                <a:gd name="connsiteY4" fmla="*/ 2040731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6371 w 384490"/>
                <a:gd name="connsiteY4" fmla="*/ 2088356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6371 w 384490"/>
                <a:gd name="connsiteY4" fmla="*/ 2088356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6371 w 384490"/>
                <a:gd name="connsiteY4" fmla="*/ 2088356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3989 w 384490"/>
                <a:gd name="connsiteY4" fmla="*/ 2085975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3989 w 384490"/>
                <a:gd name="connsiteY4" fmla="*/ 2085975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3989 w 384490"/>
                <a:gd name="connsiteY4" fmla="*/ 2085975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86845 w 384490"/>
                <a:gd name="connsiteY4" fmla="*/ 2083594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86845 w 384490"/>
                <a:gd name="connsiteY4" fmla="*/ 2083594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86845 w 384490"/>
                <a:gd name="connsiteY4" fmla="*/ 2083594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4490" h="2143124">
                  <a:moveTo>
                    <a:pt x="99441" y="0"/>
                  </a:moveTo>
                  <a:lnTo>
                    <a:pt x="285049" y="0"/>
                  </a:lnTo>
                  <a:cubicBezTo>
                    <a:pt x="339969" y="0"/>
                    <a:pt x="384490" y="44521"/>
                    <a:pt x="384490" y="99441"/>
                  </a:cubicBezTo>
                  <a:lnTo>
                    <a:pt x="384490" y="2143124"/>
                  </a:lnTo>
                  <a:cubicBezTo>
                    <a:pt x="326546" y="2117724"/>
                    <a:pt x="270983" y="2082800"/>
                    <a:pt x="186845" y="2083594"/>
                  </a:cubicBezTo>
                  <a:cubicBezTo>
                    <a:pt x="95194" y="2087562"/>
                    <a:pt x="60694" y="2124868"/>
                    <a:pt x="0" y="2143124"/>
                  </a:cubicBezTo>
                  <a:lnTo>
                    <a:pt x="0" y="2143124"/>
                  </a:lnTo>
                  <a:lnTo>
                    <a:pt x="0" y="99441"/>
                  </a:lnTo>
                  <a:cubicBezTo>
                    <a:pt x="0" y="44521"/>
                    <a:pt x="44521" y="0"/>
                    <a:pt x="994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8175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sp>
        <p:nvSpPr>
          <p:cNvPr id="4" name="자유형: 도형 36">
            <a:extLst>
              <a:ext uri="{FF2B5EF4-FFF2-40B4-BE49-F238E27FC236}">
                <a16:creationId xmlns:a16="http://schemas.microsoft.com/office/drawing/2014/main" id="{B32B87A5-1617-4567-9CE4-E01C25EC6EAE}"/>
              </a:ext>
            </a:extLst>
          </p:cNvPr>
          <p:cNvSpPr/>
          <p:nvPr/>
        </p:nvSpPr>
        <p:spPr>
          <a:xfrm>
            <a:off x="0" y="1822767"/>
            <a:ext cx="7855544" cy="4212000"/>
          </a:xfrm>
          <a:custGeom>
            <a:avLst/>
            <a:gdLst>
              <a:gd name="connsiteX0" fmla="*/ 0 w 7855544"/>
              <a:gd name="connsiteY0" fmla="*/ 0 h 4212000"/>
              <a:gd name="connsiteX1" fmla="*/ 1951544 w 7855544"/>
              <a:gd name="connsiteY1" fmla="*/ 0 h 4212000"/>
              <a:gd name="connsiteX2" fmla="*/ 5895817 w 7855544"/>
              <a:gd name="connsiteY2" fmla="*/ 0 h 4212000"/>
              <a:gd name="connsiteX3" fmla="*/ 7847361 w 7855544"/>
              <a:gd name="connsiteY3" fmla="*/ 0 h 4212000"/>
              <a:gd name="connsiteX4" fmla="*/ 5676169 w 7855544"/>
              <a:gd name="connsiteY4" fmla="*/ 2102039 h 4212000"/>
              <a:gd name="connsiteX5" fmla="*/ 7855544 w 7855544"/>
              <a:gd name="connsiteY5" fmla="*/ 4212000 h 4212000"/>
              <a:gd name="connsiteX6" fmla="*/ 5904000 w 7855544"/>
              <a:gd name="connsiteY6" fmla="*/ 4212000 h 4212000"/>
              <a:gd name="connsiteX7" fmla="*/ 1951544 w 7855544"/>
              <a:gd name="connsiteY7" fmla="*/ 4212000 h 4212000"/>
              <a:gd name="connsiteX8" fmla="*/ 0 w 7855544"/>
              <a:gd name="connsiteY8" fmla="*/ 4212000 h 421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855544" h="4212000">
                <a:moveTo>
                  <a:pt x="0" y="0"/>
                </a:moveTo>
                <a:lnTo>
                  <a:pt x="1951544" y="0"/>
                </a:lnTo>
                <a:lnTo>
                  <a:pt x="5895817" y="0"/>
                </a:lnTo>
                <a:lnTo>
                  <a:pt x="7847361" y="0"/>
                </a:lnTo>
                <a:lnTo>
                  <a:pt x="5676169" y="2102039"/>
                </a:lnTo>
                <a:lnTo>
                  <a:pt x="7855544" y="4212000"/>
                </a:lnTo>
                <a:lnTo>
                  <a:pt x="5904000" y="4212000"/>
                </a:lnTo>
                <a:lnTo>
                  <a:pt x="1951544" y="4212000"/>
                </a:lnTo>
                <a:lnTo>
                  <a:pt x="0" y="42120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" name="자유형 31">
            <a:extLst>
              <a:ext uri="{FF2B5EF4-FFF2-40B4-BE49-F238E27FC236}">
                <a16:creationId xmlns:a16="http://schemas.microsoft.com/office/drawing/2014/main" id="{39AE03B2-6759-42F0-8834-CB4247152012}"/>
              </a:ext>
            </a:extLst>
          </p:cNvPr>
          <p:cNvSpPr/>
          <p:nvPr/>
        </p:nvSpPr>
        <p:spPr>
          <a:xfrm rot="18900000">
            <a:off x="9244375" y="1262867"/>
            <a:ext cx="5490833" cy="4844413"/>
          </a:xfrm>
          <a:custGeom>
            <a:avLst/>
            <a:gdLst>
              <a:gd name="connsiteX0" fmla="*/ 4720750 w 4720750"/>
              <a:gd name="connsiteY0" fmla="*/ 0 h 4090276"/>
              <a:gd name="connsiteX1" fmla="*/ 630475 w 4720750"/>
              <a:gd name="connsiteY1" fmla="*/ 4090276 h 4090276"/>
              <a:gd name="connsiteX2" fmla="*/ 0 w 4720750"/>
              <a:gd name="connsiteY2" fmla="*/ 3459801 h 4090276"/>
              <a:gd name="connsiteX3" fmla="*/ 0 w 4720750"/>
              <a:gd name="connsiteY3" fmla="*/ 1 h 4090276"/>
              <a:gd name="connsiteX0" fmla="*/ 4720750 w 4720750"/>
              <a:gd name="connsiteY0" fmla="*/ 0 h 4090276"/>
              <a:gd name="connsiteX1" fmla="*/ 630475 w 4720750"/>
              <a:gd name="connsiteY1" fmla="*/ 4090276 h 4090276"/>
              <a:gd name="connsiteX2" fmla="*/ 269407 w 4720750"/>
              <a:gd name="connsiteY2" fmla="*/ 3808238 h 4090276"/>
              <a:gd name="connsiteX3" fmla="*/ 0 w 4720750"/>
              <a:gd name="connsiteY3" fmla="*/ 1 h 4090276"/>
              <a:gd name="connsiteX4" fmla="*/ 4720750 w 4720750"/>
              <a:gd name="connsiteY4" fmla="*/ 0 h 4090276"/>
              <a:gd name="connsiteX0" fmla="*/ 4720750 w 4720750"/>
              <a:gd name="connsiteY0" fmla="*/ 0 h 4090276"/>
              <a:gd name="connsiteX1" fmla="*/ 630475 w 4720750"/>
              <a:gd name="connsiteY1" fmla="*/ 4090276 h 4090276"/>
              <a:gd name="connsiteX2" fmla="*/ 284801 w 4720750"/>
              <a:gd name="connsiteY2" fmla="*/ 3781942 h 4090276"/>
              <a:gd name="connsiteX3" fmla="*/ 0 w 4720750"/>
              <a:gd name="connsiteY3" fmla="*/ 1 h 4090276"/>
              <a:gd name="connsiteX4" fmla="*/ 4720750 w 4720750"/>
              <a:gd name="connsiteY4" fmla="*/ 0 h 4090276"/>
              <a:gd name="connsiteX0" fmla="*/ 4720750 w 4720750"/>
              <a:gd name="connsiteY0" fmla="*/ 0 h 3781942"/>
              <a:gd name="connsiteX1" fmla="*/ 2154554 w 4720750"/>
              <a:gd name="connsiteY1" fmla="*/ 3143579 h 3781942"/>
              <a:gd name="connsiteX2" fmla="*/ 284801 w 4720750"/>
              <a:gd name="connsiteY2" fmla="*/ 3781942 h 3781942"/>
              <a:gd name="connsiteX3" fmla="*/ 0 w 4720750"/>
              <a:gd name="connsiteY3" fmla="*/ 1 h 3781942"/>
              <a:gd name="connsiteX4" fmla="*/ 4720750 w 4720750"/>
              <a:gd name="connsiteY4" fmla="*/ 0 h 3781942"/>
              <a:gd name="connsiteX0" fmla="*/ 4720750 w 4720750"/>
              <a:gd name="connsiteY0" fmla="*/ 0 h 3781942"/>
              <a:gd name="connsiteX1" fmla="*/ 2154554 w 4720750"/>
              <a:gd name="connsiteY1" fmla="*/ 3143579 h 3781942"/>
              <a:gd name="connsiteX2" fmla="*/ 284801 w 4720750"/>
              <a:gd name="connsiteY2" fmla="*/ 3781942 h 3781942"/>
              <a:gd name="connsiteX3" fmla="*/ 0 w 4720750"/>
              <a:gd name="connsiteY3" fmla="*/ 1 h 3781942"/>
              <a:gd name="connsiteX4" fmla="*/ 4720750 w 4720750"/>
              <a:gd name="connsiteY4" fmla="*/ 0 h 3781942"/>
              <a:gd name="connsiteX0" fmla="*/ 4720750 w 4720750"/>
              <a:gd name="connsiteY0" fmla="*/ 0 h 3781942"/>
              <a:gd name="connsiteX1" fmla="*/ 2154554 w 4720750"/>
              <a:gd name="connsiteY1" fmla="*/ 3143579 h 3781942"/>
              <a:gd name="connsiteX2" fmla="*/ 284801 w 4720750"/>
              <a:gd name="connsiteY2" fmla="*/ 3781942 h 3781942"/>
              <a:gd name="connsiteX3" fmla="*/ 0 w 4720750"/>
              <a:gd name="connsiteY3" fmla="*/ 1 h 3781942"/>
              <a:gd name="connsiteX4" fmla="*/ 4720750 w 4720750"/>
              <a:gd name="connsiteY4" fmla="*/ 0 h 3781942"/>
              <a:gd name="connsiteX0" fmla="*/ 4720750 w 4720750"/>
              <a:gd name="connsiteY0" fmla="*/ 0 h 3781942"/>
              <a:gd name="connsiteX1" fmla="*/ 284801 w 4720750"/>
              <a:gd name="connsiteY1" fmla="*/ 3781942 h 3781942"/>
              <a:gd name="connsiteX2" fmla="*/ 0 w 4720750"/>
              <a:gd name="connsiteY2" fmla="*/ 1 h 3781942"/>
              <a:gd name="connsiteX3" fmla="*/ 4720750 w 4720750"/>
              <a:gd name="connsiteY3" fmla="*/ 0 h 3781942"/>
              <a:gd name="connsiteX0" fmla="*/ 4715851 w 4715851"/>
              <a:gd name="connsiteY0" fmla="*/ 20917 h 3781941"/>
              <a:gd name="connsiteX1" fmla="*/ 284801 w 4715851"/>
              <a:gd name="connsiteY1" fmla="*/ 3781941 h 3781941"/>
              <a:gd name="connsiteX2" fmla="*/ 0 w 4715851"/>
              <a:gd name="connsiteY2" fmla="*/ 0 h 3781941"/>
              <a:gd name="connsiteX3" fmla="*/ 4715851 w 4715851"/>
              <a:gd name="connsiteY3" fmla="*/ 20917 h 3781941"/>
              <a:gd name="connsiteX0" fmla="*/ 4686462 w 4686462"/>
              <a:gd name="connsiteY0" fmla="*/ 37651 h 3781941"/>
              <a:gd name="connsiteX1" fmla="*/ 284801 w 4686462"/>
              <a:gd name="connsiteY1" fmla="*/ 3781941 h 3781941"/>
              <a:gd name="connsiteX2" fmla="*/ 0 w 4686462"/>
              <a:gd name="connsiteY2" fmla="*/ 0 h 3781941"/>
              <a:gd name="connsiteX3" fmla="*/ 4686462 w 4686462"/>
              <a:gd name="connsiteY3" fmla="*/ 37651 h 3781941"/>
              <a:gd name="connsiteX0" fmla="*/ 4686461 w 4686461"/>
              <a:gd name="connsiteY0" fmla="*/ 29283 h 3781941"/>
              <a:gd name="connsiteX1" fmla="*/ 284801 w 4686461"/>
              <a:gd name="connsiteY1" fmla="*/ 3781941 h 3781941"/>
              <a:gd name="connsiteX2" fmla="*/ 0 w 4686461"/>
              <a:gd name="connsiteY2" fmla="*/ 0 h 3781941"/>
              <a:gd name="connsiteX3" fmla="*/ 4686461 w 4686461"/>
              <a:gd name="connsiteY3" fmla="*/ 29283 h 3781941"/>
              <a:gd name="connsiteX0" fmla="*/ 4686461 w 4686461"/>
              <a:gd name="connsiteY0" fmla="*/ 29283 h 3668983"/>
              <a:gd name="connsiteX1" fmla="*/ 289700 w 4686461"/>
              <a:gd name="connsiteY1" fmla="*/ 3668983 h 3668983"/>
              <a:gd name="connsiteX2" fmla="*/ 0 w 4686461"/>
              <a:gd name="connsiteY2" fmla="*/ 0 h 3668983"/>
              <a:gd name="connsiteX3" fmla="*/ 4686461 w 4686461"/>
              <a:gd name="connsiteY3" fmla="*/ 29283 h 3668983"/>
              <a:gd name="connsiteX0" fmla="*/ 4686461 w 4686461"/>
              <a:gd name="connsiteY0" fmla="*/ 29283 h 3786124"/>
              <a:gd name="connsiteX1" fmla="*/ 299497 w 4686461"/>
              <a:gd name="connsiteY1" fmla="*/ 3786124 h 3786124"/>
              <a:gd name="connsiteX2" fmla="*/ 0 w 4686461"/>
              <a:gd name="connsiteY2" fmla="*/ 0 h 3786124"/>
              <a:gd name="connsiteX3" fmla="*/ 4686461 w 4686461"/>
              <a:gd name="connsiteY3" fmla="*/ 29283 h 3786124"/>
              <a:gd name="connsiteX0" fmla="*/ 4982809 w 4982809"/>
              <a:gd name="connsiteY0" fmla="*/ 0 h 3756841"/>
              <a:gd name="connsiteX1" fmla="*/ 595845 w 4982809"/>
              <a:gd name="connsiteY1" fmla="*/ 3756841 h 3756841"/>
              <a:gd name="connsiteX2" fmla="*/ 0 w 4982809"/>
              <a:gd name="connsiteY2" fmla="*/ 193148 h 3756841"/>
              <a:gd name="connsiteX3" fmla="*/ 4982809 w 4982809"/>
              <a:gd name="connsiteY3" fmla="*/ 0 h 3756841"/>
              <a:gd name="connsiteX0" fmla="*/ 4794224 w 4794224"/>
              <a:gd name="connsiteY0" fmla="*/ 0 h 3756841"/>
              <a:gd name="connsiteX1" fmla="*/ 407260 w 4794224"/>
              <a:gd name="connsiteY1" fmla="*/ 3756841 h 3756841"/>
              <a:gd name="connsiteX2" fmla="*/ 0 w 4794224"/>
              <a:gd name="connsiteY2" fmla="*/ 354219 h 3756841"/>
              <a:gd name="connsiteX3" fmla="*/ 4794224 w 4794224"/>
              <a:gd name="connsiteY3" fmla="*/ 0 h 3756841"/>
              <a:gd name="connsiteX0" fmla="*/ 4809036 w 4809036"/>
              <a:gd name="connsiteY0" fmla="*/ 0 h 3396351"/>
              <a:gd name="connsiteX1" fmla="*/ 0 w 4809036"/>
              <a:gd name="connsiteY1" fmla="*/ 3396351 h 3396351"/>
              <a:gd name="connsiteX2" fmla="*/ 14812 w 4809036"/>
              <a:gd name="connsiteY2" fmla="*/ 354219 h 3396351"/>
              <a:gd name="connsiteX3" fmla="*/ 4809036 w 4809036"/>
              <a:gd name="connsiteY3" fmla="*/ 0 h 3396351"/>
              <a:gd name="connsiteX0" fmla="*/ 4809036 w 4809036"/>
              <a:gd name="connsiteY0" fmla="*/ 0 h 3396351"/>
              <a:gd name="connsiteX1" fmla="*/ 2219888 w 4809036"/>
              <a:gd name="connsiteY1" fmla="*/ 1842774 h 3396351"/>
              <a:gd name="connsiteX2" fmla="*/ 0 w 4809036"/>
              <a:gd name="connsiteY2" fmla="*/ 3396351 h 3396351"/>
              <a:gd name="connsiteX3" fmla="*/ 14812 w 4809036"/>
              <a:gd name="connsiteY3" fmla="*/ 354219 h 3396351"/>
              <a:gd name="connsiteX4" fmla="*/ 4809036 w 4809036"/>
              <a:gd name="connsiteY4" fmla="*/ 0 h 3396351"/>
              <a:gd name="connsiteX0" fmla="*/ 4809036 w 4809036"/>
              <a:gd name="connsiteY0" fmla="*/ 0 h 3737265"/>
              <a:gd name="connsiteX1" fmla="*/ 414857 w 4809036"/>
              <a:gd name="connsiteY1" fmla="*/ 3737265 h 3737265"/>
              <a:gd name="connsiteX2" fmla="*/ 0 w 4809036"/>
              <a:gd name="connsiteY2" fmla="*/ 3396351 h 3737265"/>
              <a:gd name="connsiteX3" fmla="*/ 14812 w 4809036"/>
              <a:gd name="connsiteY3" fmla="*/ 354219 h 3737265"/>
              <a:gd name="connsiteX4" fmla="*/ 4809036 w 4809036"/>
              <a:gd name="connsiteY4" fmla="*/ 0 h 3737265"/>
              <a:gd name="connsiteX0" fmla="*/ 4404924 w 4404924"/>
              <a:gd name="connsiteY0" fmla="*/ 0 h 3468815"/>
              <a:gd name="connsiteX1" fmla="*/ 414857 w 4404924"/>
              <a:gd name="connsiteY1" fmla="*/ 3468815 h 3468815"/>
              <a:gd name="connsiteX2" fmla="*/ 0 w 4404924"/>
              <a:gd name="connsiteY2" fmla="*/ 3127901 h 3468815"/>
              <a:gd name="connsiteX3" fmla="*/ 14812 w 4404924"/>
              <a:gd name="connsiteY3" fmla="*/ 85769 h 3468815"/>
              <a:gd name="connsiteX4" fmla="*/ 4404924 w 4404924"/>
              <a:gd name="connsiteY4" fmla="*/ 0 h 3468815"/>
              <a:gd name="connsiteX0" fmla="*/ 4440845 w 4440845"/>
              <a:gd name="connsiteY0" fmla="*/ 0 h 3438135"/>
              <a:gd name="connsiteX1" fmla="*/ 414857 w 4440845"/>
              <a:gd name="connsiteY1" fmla="*/ 3438135 h 3438135"/>
              <a:gd name="connsiteX2" fmla="*/ 0 w 4440845"/>
              <a:gd name="connsiteY2" fmla="*/ 3097221 h 3438135"/>
              <a:gd name="connsiteX3" fmla="*/ 14812 w 4440845"/>
              <a:gd name="connsiteY3" fmla="*/ 55089 h 3438135"/>
              <a:gd name="connsiteX4" fmla="*/ 4440845 w 4440845"/>
              <a:gd name="connsiteY4" fmla="*/ 0 h 3438135"/>
              <a:gd name="connsiteX0" fmla="*/ 4618561 w 4618561"/>
              <a:gd name="connsiteY0" fmla="*/ 82970 h 3521105"/>
              <a:gd name="connsiteX1" fmla="*/ 592573 w 4618561"/>
              <a:gd name="connsiteY1" fmla="*/ 3521105 h 3521105"/>
              <a:gd name="connsiteX2" fmla="*/ 177716 w 4618561"/>
              <a:gd name="connsiteY2" fmla="*/ 3180191 h 3521105"/>
              <a:gd name="connsiteX3" fmla="*/ 95 w 4618561"/>
              <a:gd name="connsiteY3" fmla="*/ 0 h 3521105"/>
              <a:gd name="connsiteX4" fmla="*/ 4618561 w 4618561"/>
              <a:gd name="connsiteY4" fmla="*/ 82970 h 3521105"/>
              <a:gd name="connsiteX0" fmla="*/ 4741719 w 4741719"/>
              <a:gd name="connsiteY0" fmla="*/ 0 h 3543323"/>
              <a:gd name="connsiteX1" fmla="*/ 592573 w 4741719"/>
              <a:gd name="connsiteY1" fmla="*/ 3543323 h 3543323"/>
              <a:gd name="connsiteX2" fmla="*/ 177716 w 4741719"/>
              <a:gd name="connsiteY2" fmla="*/ 3202409 h 3543323"/>
              <a:gd name="connsiteX3" fmla="*/ 95 w 4741719"/>
              <a:gd name="connsiteY3" fmla="*/ 22218 h 3543323"/>
              <a:gd name="connsiteX4" fmla="*/ 4741719 w 4741719"/>
              <a:gd name="connsiteY4" fmla="*/ 0 h 3543323"/>
              <a:gd name="connsiteX0" fmla="*/ 4742254 w 4742254"/>
              <a:gd name="connsiteY0" fmla="*/ 0 h 3543323"/>
              <a:gd name="connsiteX1" fmla="*/ 593108 w 4742254"/>
              <a:gd name="connsiteY1" fmla="*/ 3543323 h 3543323"/>
              <a:gd name="connsiteX2" fmla="*/ 16606 w 4742254"/>
              <a:gd name="connsiteY2" fmla="*/ 3090645 h 3543323"/>
              <a:gd name="connsiteX3" fmla="*/ 630 w 4742254"/>
              <a:gd name="connsiteY3" fmla="*/ 22218 h 3543323"/>
              <a:gd name="connsiteX4" fmla="*/ 4742254 w 4742254"/>
              <a:gd name="connsiteY4" fmla="*/ 0 h 3543323"/>
              <a:gd name="connsiteX0" fmla="*/ 4756439 w 4756439"/>
              <a:gd name="connsiteY0" fmla="*/ 0 h 3543323"/>
              <a:gd name="connsiteX1" fmla="*/ 607293 w 4756439"/>
              <a:gd name="connsiteY1" fmla="*/ 3543323 h 3543323"/>
              <a:gd name="connsiteX2" fmla="*/ 0 w 4756439"/>
              <a:gd name="connsiteY2" fmla="*/ 3077497 h 3543323"/>
              <a:gd name="connsiteX3" fmla="*/ 14815 w 4756439"/>
              <a:gd name="connsiteY3" fmla="*/ 22218 h 3543323"/>
              <a:gd name="connsiteX4" fmla="*/ 4756439 w 4756439"/>
              <a:gd name="connsiteY4" fmla="*/ 0 h 3543323"/>
              <a:gd name="connsiteX0" fmla="*/ 4756439 w 4756439"/>
              <a:gd name="connsiteY0" fmla="*/ 0 h 3543323"/>
              <a:gd name="connsiteX1" fmla="*/ 607293 w 4756439"/>
              <a:gd name="connsiteY1" fmla="*/ 3543323 h 3543323"/>
              <a:gd name="connsiteX2" fmla="*/ 0 w 4756439"/>
              <a:gd name="connsiteY2" fmla="*/ 3064349 h 3543323"/>
              <a:gd name="connsiteX3" fmla="*/ 14815 w 4756439"/>
              <a:gd name="connsiteY3" fmla="*/ 22218 h 3543323"/>
              <a:gd name="connsiteX4" fmla="*/ 4756439 w 4756439"/>
              <a:gd name="connsiteY4" fmla="*/ 0 h 3543323"/>
              <a:gd name="connsiteX0" fmla="*/ 4756439 w 4756439"/>
              <a:gd name="connsiteY0" fmla="*/ 0 h 3451283"/>
              <a:gd name="connsiteX1" fmla="*/ 715056 w 4756439"/>
              <a:gd name="connsiteY1" fmla="*/ 3451283 h 3451283"/>
              <a:gd name="connsiteX2" fmla="*/ 0 w 4756439"/>
              <a:gd name="connsiteY2" fmla="*/ 3064349 h 3451283"/>
              <a:gd name="connsiteX3" fmla="*/ 14815 w 4756439"/>
              <a:gd name="connsiteY3" fmla="*/ 22218 h 3451283"/>
              <a:gd name="connsiteX4" fmla="*/ 4756439 w 4756439"/>
              <a:gd name="connsiteY4" fmla="*/ 0 h 3451283"/>
              <a:gd name="connsiteX0" fmla="*/ 4756439 w 4756439"/>
              <a:gd name="connsiteY0" fmla="*/ 0 h 3556471"/>
              <a:gd name="connsiteX1" fmla="*/ 576504 w 4756439"/>
              <a:gd name="connsiteY1" fmla="*/ 3556471 h 3556471"/>
              <a:gd name="connsiteX2" fmla="*/ 0 w 4756439"/>
              <a:gd name="connsiteY2" fmla="*/ 3064349 h 3556471"/>
              <a:gd name="connsiteX3" fmla="*/ 14815 w 4756439"/>
              <a:gd name="connsiteY3" fmla="*/ 22218 h 3556471"/>
              <a:gd name="connsiteX4" fmla="*/ 4756439 w 4756439"/>
              <a:gd name="connsiteY4" fmla="*/ 0 h 3556471"/>
              <a:gd name="connsiteX0" fmla="*/ 4756439 w 4756439"/>
              <a:gd name="connsiteY0" fmla="*/ 0 h 3582769"/>
              <a:gd name="connsiteX1" fmla="*/ 607293 w 4756439"/>
              <a:gd name="connsiteY1" fmla="*/ 3582769 h 3582769"/>
              <a:gd name="connsiteX2" fmla="*/ 0 w 4756439"/>
              <a:gd name="connsiteY2" fmla="*/ 3064349 h 3582769"/>
              <a:gd name="connsiteX3" fmla="*/ 14815 w 4756439"/>
              <a:gd name="connsiteY3" fmla="*/ 22218 h 3582769"/>
              <a:gd name="connsiteX4" fmla="*/ 4756439 w 4756439"/>
              <a:gd name="connsiteY4" fmla="*/ 0 h 3582769"/>
              <a:gd name="connsiteX0" fmla="*/ 4756439 w 4756439"/>
              <a:gd name="connsiteY0" fmla="*/ 0 h 3536749"/>
              <a:gd name="connsiteX1" fmla="*/ 599595 w 4756439"/>
              <a:gd name="connsiteY1" fmla="*/ 3536749 h 3536749"/>
              <a:gd name="connsiteX2" fmla="*/ 0 w 4756439"/>
              <a:gd name="connsiteY2" fmla="*/ 3064349 h 3536749"/>
              <a:gd name="connsiteX3" fmla="*/ 14815 w 4756439"/>
              <a:gd name="connsiteY3" fmla="*/ 22218 h 3536749"/>
              <a:gd name="connsiteX4" fmla="*/ 4756439 w 4756439"/>
              <a:gd name="connsiteY4" fmla="*/ 0 h 3536749"/>
              <a:gd name="connsiteX0" fmla="*/ 4756439 w 4756439"/>
              <a:gd name="connsiteY0" fmla="*/ 0 h 3549897"/>
              <a:gd name="connsiteX1" fmla="*/ 599595 w 4756439"/>
              <a:gd name="connsiteY1" fmla="*/ 3549897 h 3549897"/>
              <a:gd name="connsiteX2" fmla="*/ 0 w 4756439"/>
              <a:gd name="connsiteY2" fmla="*/ 3064349 h 3549897"/>
              <a:gd name="connsiteX3" fmla="*/ 14815 w 4756439"/>
              <a:gd name="connsiteY3" fmla="*/ 22218 h 3549897"/>
              <a:gd name="connsiteX4" fmla="*/ 4756439 w 4756439"/>
              <a:gd name="connsiteY4" fmla="*/ 0 h 3549897"/>
              <a:gd name="connsiteX0" fmla="*/ 4750221 w 4750221"/>
              <a:gd name="connsiteY0" fmla="*/ 0 h 3549897"/>
              <a:gd name="connsiteX1" fmla="*/ 593377 w 4750221"/>
              <a:gd name="connsiteY1" fmla="*/ 3549897 h 3549897"/>
              <a:gd name="connsiteX2" fmla="*/ 0 w 4750221"/>
              <a:gd name="connsiteY2" fmla="*/ 3260820 h 3549897"/>
              <a:gd name="connsiteX3" fmla="*/ 8597 w 4750221"/>
              <a:gd name="connsiteY3" fmla="*/ 22218 h 3549897"/>
              <a:gd name="connsiteX4" fmla="*/ 4750221 w 4750221"/>
              <a:gd name="connsiteY4" fmla="*/ 0 h 3549897"/>
              <a:gd name="connsiteX0" fmla="*/ 4750221 w 4750221"/>
              <a:gd name="connsiteY0" fmla="*/ 0 h 3666717"/>
              <a:gd name="connsiteX1" fmla="*/ 444167 w 4750221"/>
              <a:gd name="connsiteY1" fmla="*/ 3666717 h 3666717"/>
              <a:gd name="connsiteX2" fmla="*/ 0 w 4750221"/>
              <a:gd name="connsiteY2" fmla="*/ 3260820 h 3666717"/>
              <a:gd name="connsiteX3" fmla="*/ 8597 w 4750221"/>
              <a:gd name="connsiteY3" fmla="*/ 22218 h 3666717"/>
              <a:gd name="connsiteX4" fmla="*/ 4750221 w 4750221"/>
              <a:gd name="connsiteY4" fmla="*/ 0 h 3666717"/>
              <a:gd name="connsiteX0" fmla="*/ 4762655 w 4762655"/>
              <a:gd name="connsiteY0" fmla="*/ 0 h 3666717"/>
              <a:gd name="connsiteX1" fmla="*/ 456601 w 4762655"/>
              <a:gd name="connsiteY1" fmla="*/ 3666717 h 3666717"/>
              <a:gd name="connsiteX2" fmla="*/ 0 w 4762655"/>
              <a:gd name="connsiteY2" fmla="*/ 3303300 h 3666717"/>
              <a:gd name="connsiteX3" fmla="*/ 21031 w 4762655"/>
              <a:gd name="connsiteY3" fmla="*/ 22218 h 3666717"/>
              <a:gd name="connsiteX4" fmla="*/ 4762655 w 4762655"/>
              <a:gd name="connsiteY4" fmla="*/ 0 h 3666717"/>
              <a:gd name="connsiteX0" fmla="*/ 4750221 w 4750221"/>
              <a:gd name="connsiteY0" fmla="*/ 0 h 3666717"/>
              <a:gd name="connsiteX1" fmla="*/ 444167 w 4750221"/>
              <a:gd name="connsiteY1" fmla="*/ 3666717 h 3666717"/>
              <a:gd name="connsiteX2" fmla="*/ 0 w 4750221"/>
              <a:gd name="connsiteY2" fmla="*/ 3292679 h 3666717"/>
              <a:gd name="connsiteX3" fmla="*/ 8597 w 4750221"/>
              <a:gd name="connsiteY3" fmla="*/ 22218 h 3666717"/>
              <a:gd name="connsiteX4" fmla="*/ 4750221 w 4750221"/>
              <a:gd name="connsiteY4" fmla="*/ 0 h 3666717"/>
              <a:gd name="connsiteX0" fmla="*/ 4750221 w 4750221"/>
              <a:gd name="connsiteY0" fmla="*/ 0 h 3666717"/>
              <a:gd name="connsiteX1" fmla="*/ 444167 w 4750221"/>
              <a:gd name="connsiteY1" fmla="*/ 3666717 h 3666717"/>
              <a:gd name="connsiteX2" fmla="*/ 0 w 4750221"/>
              <a:gd name="connsiteY2" fmla="*/ 3292679 h 3666717"/>
              <a:gd name="connsiteX3" fmla="*/ 2669 w 4750221"/>
              <a:gd name="connsiteY3" fmla="*/ 7027 h 3666717"/>
              <a:gd name="connsiteX4" fmla="*/ 4750221 w 4750221"/>
              <a:gd name="connsiteY4" fmla="*/ 0 h 3666717"/>
              <a:gd name="connsiteX0" fmla="*/ 4777650 w 4777650"/>
              <a:gd name="connsiteY0" fmla="*/ 28417 h 3695134"/>
              <a:gd name="connsiteX1" fmla="*/ 471596 w 4777650"/>
              <a:gd name="connsiteY1" fmla="*/ 3695134 h 3695134"/>
              <a:gd name="connsiteX2" fmla="*/ 27429 w 4777650"/>
              <a:gd name="connsiteY2" fmla="*/ 3321096 h 3695134"/>
              <a:gd name="connsiteX3" fmla="*/ 456 w 4777650"/>
              <a:gd name="connsiteY3" fmla="*/ 0 h 3695134"/>
              <a:gd name="connsiteX4" fmla="*/ 4777650 w 4777650"/>
              <a:gd name="connsiteY4" fmla="*/ 28417 h 3695134"/>
              <a:gd name="connsiteX0" fmla="*/ 4777650 w 4777650"/>
              <a:gd name="connsiteY0" fmla="*/ 28417 h 3517913"/>
              <a:gd name="connsiteX1" fmla="*/ 643520 w 4777650"/>
              <a:gd name="connsiteY1" fmla="*/ 3517913 h 3517913"/>
              <a:gd name="connsiteX2" fmla="*/ 27429 w 4777650"/>
              <a:gd name="connsiteY2" fmla="*/ 3321096 h 3517913"/>
              <a:gd name="connsiteX3" fmla="*/ 456 w 4777650"/>
              <a:gd name="connsiteY3" fmla="*/ 0 h 3517913"/>
              <a:gd name="connsiteX4" fmla="*/ 4777650 w 4777650"/>
              <a:gd name="connsiteY4" fmla="*/ 28417 h 3517913"/>
              <a:gd name="connsiteX0" fmla="*/ 4777650 w 4777650"/>
              <a:gd name="connsiteY0" fmla="*/ 28417 h 3533103"/>
              <a:gd name="connsiteX1" fmla="*/ 625736 w 4777650"/>
              <a:gd name="connsiteY1" fmla="*/ 3533103 h 3533103"/>
              <a:gd name="connsiteX2" fmla="*/ 27429 w 4777650"/>
              <a:gd name="connsiteY2" fmla="*/ 3321096 h 3533103"/>
              <a:gd name="connsiteX3" fmla="*/ 456 w 4777650"/>
              <a:gd name="connsiteY3" fmla="*/ 0 h 3533103"/>
              <a:gd name="connsiteX4" fmla="*/ 4777650 w 4777650"/>
              <a:gd name="connsiteY4" fmla="*/ 28417 h 3533103"/>
              <a:gd name="connsiteX0" fmla="*/ 4777650 w 4777650"/>
              <a:gd name="connsiteY0" fmla="*/ 28417 h 3543229"/>
              <a:gd name="connsiteX1" fmla="*/ 625735 w 4777650"/>
              <a:gd name="connsiteY1" fmla="*/ 3543229 h 3543229"/>
              <a:gd name="connsiteX2" fmla="*/ 27429 w 4777650"/>
              <a:gd name="connsiteY2" fmla="*/ 3321096 h 3543229"/>
              <a:gd name="connsiteX3" fmla="*/ 456 w 4777650"/>
              <a:gd name="connsiteY3" fmla="*/ 0 h 3543229"/>
              <a:gd name="connsiteX4" fmla="*/ 4777650 w 4777650"/>
              <a:gd name="connsiteY4" fmla="*/ 28417 h 3543229"/>
              <a:gd name="connsiteX0" fmla="*/ 4777592 w 4777592"/>
              <a:gd name="connsiteY0" fmla="*/ 28417 h 3543229"/>
              <a:gd name="connsiteX1" fmla="*/ 625677 w 4777592"/>
              <a:gd name="connsiteY1" fmla="*/ 3543229 h 3543229"/>
              <a:gd name="connsiteX2" fmla="*/ 33300 w 4777592"/>
              <a:gd name="connsiteY2" fmla="*/ 3093241 h 3543229"/>
              <a:gd name="connsiteX3" fmla="*/ 398 w 4777592"/>
              <a:gd name="connsiteY3" fmla="*/ 0 h 3543229"/>
              <a:gd name="connsiteX4" fmla="*/ 4777592 w 4777592"/>
              <a:gd name="connsiteY4" fmla="*/ 28417 h 3543229"/>
              <a:gd name="connsiteX0" fmla="*/ 4777592 w 4777592"/>
              <a:gd name="connsiteY0" fmla="*/ 28417 h 3553357"/>
              <a:gd name="connsiteX1" fmla="*/ 613819 w 4777592"/>
              <a:gd name="connsiteY1" fmla="*/ 3553357 h 3553357"/>
              <a:gd name="connsiteX2" fmla="*/ 33300 w 4777592"/>
              <a:gd name="connsiteY2" fmla="*/ 3093241 h 3553357"/>
              <a:gd name="connsiteX3" fmla="*/ 398 w 4777592"/>
              <a:gd name="connsiteY3" fmla="*/ 0 h 3553357"/>
              <a:gd name="connsiteX4" fmla="*/ 4777592 w 4777592"/>
              <a:gd name="connsiteY4" fmla="*/ 28417 h 3553357"/>
              <a:gd name="connsiteX0" fmla="*/ 4783521 w 4783521"/>
              <a:gd name="connsiteY0" fmla="*/ 33481 h 3553357"/>
              <a:gd name="connsiteX1" fmla="*/ 613819 w 4783521"/>
              <a:gd name="connsiteY1" fmla="*/ 3553357 h 3553357"/>
              <a:gd name="connsiteX2" fmla="*/ 33300 w 4783521"/>
              <a:gd name="connsiteY2" fmla="*/ 3093241 h 3553357"/>
              <a:gd name="connsiteX3" fmla="*/ 398 w 4783521"/>
              <a:gd name="connsiteY3" fmla="*/ 0 h 3553357"/>
              <a:gd name="connsiteX4" fmla="*/ 4783521 w 4783521"/>
              <a:gd name="connsiteY4" fmla="*/ 33481 h 3553357"/>
              <a:gd name="connsiteX0" fmla="*/ 4754611 w 4754611"/>
              <a:gd name="connsiteY0" fmla="*/ 8163 h 3528039"/>
              <a:gd name="connsiteX1" fmla="*/ 584909 w 4754611"/>
              <a:gd name="connsiteY1" fmla="*/ 3528039 h 3528039"/>
              <a:gd name="connsiteX2" fmla="*/ 4390 w 4754611"/>
              <a:gd name="connsiteY2" fmla="*/ 3067923 h 3528039"/>
              <a:gd name="connsiteX3" fmla="*/ 1131 w 4754611"/>
              <a:gd name="connsiteY3" fmla="*/ 0 h 3528039"/>
              <a:gd name="connsiteX4" fmla="*/ 4754611 w 4754611"/>
              <a:gd name="connsiteY4" fmla="*/ 8163 h 3528039"/>
              <a:gd name="connsiteX0" fmla="*/ 4754017 w 4754017"/>
              <a:gd name="connsiteY0" fmla="*/ 8163 h 3528039"/>
              <a:gd name="connsiteX1" fmla="*/ 584315 w 4754017"/>
              <a:gd name="connsiteY1" fmla="*/ 3528039 h 3528039"/>
              <a:gd name="connsiteX2" fmla="*/ 21582 w 4754017"/>
              <a:gd name="connsiteY2" fmla="*/ 3093240 h 3528039"/>
              <a:gd name="connsiteX3" fmla="*/ 537 w 4754017"/>
              <a:gd name="connsiteY3" fmla="*/ 0 h 3528039"/>
              <a:gd name="connsiteX4" fmla="*/ 4754017 w 4754017"/>
              <a:gd name="connsiteY4" fmla="*/ 8163 h 3528039"/>
              <a:gd name="connsiteX0" fmla="*/ 4754017 w 4754017"/>
              <a:gd name="connsiteY0" fmla="*/ 8163 h 3533103"/>
              <a:gd name="connsiteX1" fmla="*/ 578387 w 4754017"/>
              <a:gd name="connsiteY1" fmla="*/ 3533103 h 3533103"/>
              <a:gd name="connsiteX2" fmla="*/ 21582 w 4754017"/>
              <a:gd name="connsiteY2" fmla="*/ 3093240 h 3533103"/>
              <a:gd name="connsiteX3" fmla="*/ 537 w 4754017"/>
              <a:gd name="connsiteY3" fmla="*/ 0 h 3533103"/>
              <a:gd name="connsiteX4" fmla="*/ 4754017 w 4754017"/>
              <a:gd name="connsiteY4" fmla="*/ 8163 h 3533103"/>
              <a:gd name="connsiteX0" fmla="*/ 4754304 w 4754304"/>
              <a:gd name="connsiteY0" fmla="*/ 8163 h 3533103"/>
              <a:gd name="connsiteX1" fmla="*/ 578674 w 4754304"/>
              <a:gd name="connsiteY1" fmla="*/ 3533103 h 3533103"/>
              <a:gd name="connsiteX2" fmla="*/ 10013 w 4754304"/>
              <a:gd name="connsiteY2" fmla="*/ 3083113 h 3533103"/>
              <a:gd name="connsiteX3" fmla="*/ 824 w 4754304"/>
              <a:gd name="connsiteY3" fmla="*/ 0 h 3533103"/>
              <a:gd name="connsiteX4" fmla="*/ 4754304 w 4754304"/>
              <a:gd name="connsiteY4" fmla="*/ 8163 h 3533103"/>
              <a:gd name="connsiteX0" fmla="*/ 4744291 w 4744291"/>
              <a:gd name="connsiteY0" fmla="*/ 0 h 3524940"/>
              <a:gd name="connsiteX1" fmla="*/ 568661 w 4744291"/>
              <a:gd name="connsiteY1" fmla="*/ 3524940 h 3524940"/>
              <a:gd name="connsiteX2" fmla="*/ 0 w 4744291"/>
              <a:gd name="connsiteY2" fmla="*/ 3074950 h 3524940"/>
              <a:gd name="connsiteX3" fmla="*/ 14525 w 4744291"/>
              <a:gd name="connsiteY3" fmla="*/ 1963 h 3524940"/>
              <a:gd name="connsiteX4" fmla="*/ 4744291 w 4744291"/>
              <a:gd name="connsiteY4" fmla="*/ 0 h 3524940"/>
              <a:gd name="connsiteX0" fmla="*/ 4744291 w 4744291"/>
              <a:gd name="connsiteY0" fmla="*/ 0 h 3535066"/>
              <a:gd name="connsiteX1" fmla="*/ 580518 w 4744291"/>
              <a:gd name="connsiteY1" fmla="*/ 3535066 h 3535066"/>
              <a:gd name="connsiteX2" fmla="*/ 0 w 4744291"/>
              <a:gd name="connsiteY2" fmla="*/ 3074950 h 3535066"/>
              <a:gd name="connsiteX3" fmla="*/ 14525 w 4744291"/>
              <a:gd name="connsiteY3" fmla="*/ 1963 h 3535066"/>
              <a:gd name="connsiteX4" fmla="*/ 4744291 w 4744291"/>
              <a:gd name="connsiteY4" fmla="*/ 0 h 3535066"/>
              <a:gd name="connsiteX0" fmla="*/ 4744291 w 4744291"/>
              <a:gd name="connsiteY0" fmla="*/ 0 h 3535066"/>
              <a:gd name="connsiteX1" fmla="*/ 580518 w 4744291"/>
              <a:gd name="connsiteY1" fmla="*/ 3535066 h 3535066"/>
              <a:gd name="connsiteX2" fmla="*/ 0 w 4744291"/>
              <a:gd name="connsiteY2" fmla="*/ 3074950 h 3535066"/>
              <a:gd name="connsiteX3" fmla="*/ 14525 w 4744291"/>
              <a:gd name="connsiteY3" fmla="*/ 1963 h 3535066"/>
              <a:gd name="connsiteX4" fmla="*/ 4744291 w 4744291"/>
              <a:gd name="connsiteY4" fmla="*/ 0 h 3535066"/>
              <a:gd name="connsiteX0" fmla="*/ 4732435 w 4732435"/>
              <a:gd name="connsiteY0" fmla="*/ 0 h 3535066"/>
              <a:gd name="connsiteX1" fmla="*/ 568662 w 4732435"/>
              <a:gd name="connsiteY1" fmla="*/ 3535066 h 3535066"/>
              <a:gd name="connsiteX2" fmla="*/ 0 w 4732435"/>
              <a:gd name="connsiteY2" fmla="*/ 3064824 h 3535066"/>
              <a:gd name="connsiteX3" fmla="*/ 2669 w 4732435"/>
              <a:gd name="connsiteY3" fmla="*/ 1963 h 3535066"/>
              <a:gd name="connsiteX4" fmla="*/ 4732435 w 4732435"/>
              <a:gd name="connsiteY4" fmla="*/ 0 h 3535066"/>
              <a:gd name="connsiteX0" fmla="*/ 4732435 w 4732435"/>
              <a:gd name="connsiteY0" fmla="*/ 0 h 3566108"/>
              <a:gd name="connsiteX1" fmla="*/ 556548 w 4732435"/>
              <a:gd name="connsiteY1" fmla="*/ 3566108 h 3566108"/>
              <a:gd name="connsiteX2" fmla="*/ 0 w 4732435"/>
              <a:gd name="connsiteY2" fmla="*/ 3064824 h 3566108"/>
              <a:gd name="connsiteX3" fmla="*/ 2669 w 4732435"/>
              <a:gd name="connsiteY3" fmla="*/ 1963 h 3566108"/>
              <a:gd name="connsiteX4" fmla="*/ 4732435 w 4732435"/>
              <a:gd name="connsiteY4" fmla="*/ 0 h 3566108"/>
              <a:gd name="connsiteX0" fmla="*/ 4732435 w 4732435"/>
              <a:gd name="connsiteY0" fmla="*/ 0 h 3566108"/>
              <a:gd name="connsiteX1" fmla="*/ 556548 w 4732435"/>
              <a:gd name="connsiteY1" fmla="*/ 3566108 h 3566108"/>
              <a:gd name="connsiteX2" fmla="*/ 0 w 4732435"/>
              <a:gd name="connsiteY2" fmla="*/ 3095865 h 3566108"/>
              <a:gd name="connsiteX3" fmla="*/ 2669 w 4732435"/>
              <a:gd name="connsiteY3" fmla="*/ 1963 h 3566108"/>
              <a:gd name="connsiteX4" fmla="*/ 4732435 w 4732435"/>
              <a:gd name="connsiteY4" fmla="*/ 0 h 3566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32435" h="3566108">
                <a:moveTo>
                  <a:pt x="4732435" y="0"/>
                </a:moveTo>
                <a:lnTo>
                  <a:pt x="556548" y="3566108"/>
                </a:lnTo>
                <a:cubicBezTo>
                  <a:pt x="356683" y="3404259"/>
                  <a:pt x="199865" y="3257714"/>
                  <a:pt x="0" y="3095865"/>
                </a:cubicBezTo>
                <a:cubicBezTo>
                  <a:pt x="4937" y="2081821"/>
                  <a:pt x="-2268" y="1016007"/>
                  <a:pt x="2669" y="1963"/>
                </a:cubicBezTo>
                <a:lnTo>
                  <a:pt x="4732435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Rounded Rectangle 2">
            <a:extLst>
              <a:ext uri="{FF2B5EF4-FFF2-40B4-BE49-F238E27FC236}">
                <a16:creationId xmlns:a16="http://schemas.microsoft.com/office/drawing/2014/main" id="{7D74F48C-F6EE-4397-BF28-BD9CEF983AE5}"/>
              </a:ext>
            </a:extLst>
          </p:cNvPr>
          <p:cNvSpPr/>
          <p:nvPr/>
        </p:nvSpPr>
        <p:spPr>
          <a:xfrm rot="2700000">
            <a:off x="8925858" y="2990637"/>
            <a:ext cx="1872208" cy="1872208"/>
          </a:xfrm>
          <a:prstGeom prst="roundRect">
            <a:avLst>
              <a:gd name="adj" fmla="val 7849"/>
            </a:avLst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16C08A-484A-409B-A9CE-5D11EF0592A5}"/>
              </a:ext>
            </a:extLst>
          </p:cNvPr>
          <p:cNvGrpSpPr/>
          <p:nvPr/>
        </p:nvGrpSpPr>
        <p:grpSpPr>
          <a:xfrm>
            <a:off x="1037139" y="2008365"/>
            <a:ext cx="4618823" cy="1131223"/>
            <a:chOff x="611559" y="2708920"/>
            <a:chExt cx="2675111" cy="1131223"/>
          </a:xfrm>
        </p:grpSpPr>
        <p:sp>
          <p:nvSpPr>
            <p:cNvPr id="8" name="Rounded Rectangle 58">
              <a:extLst>
                <a:ext uri="{FF2B5EF4-FFF2-40B4-BE49-F238E27FC236}">
                  <a16:creationId xmlns:a16="http://schemas.microsoft.com/office/drawing/2014/main" id="{CBFAA90F-6243-490E-BC28-57C2B6139EAB}"/>
                </a:ext>
              </a:extLst>
            </p:cNvPr>
            <p:cNvSpPr/>
            <p:nvPr/>
          </p:nvSpPr>
          <p:spPr>
            <a:xfrm>
              <a:off x="611559" y="2708920"/>
              <a:ext cx="1772278" cy="379785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444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818CAB9-8FCF-417C-8A3F-A132828F2460}"/>
                </a:ext>
              </a:extLst>
            </p:cNvPr>
            <p:cNvSpPr txBox="1"/>
            <p:nvPr/>
          </p:nvSpPr>
          <p:spPr>
            <a:xfrm>
              <a:off x="665833" y="3193812"/>
              <a:ext cx="26208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56D372-D1BD-49B3-AEDD-674262E6C780}"/>
                </a:ext>
              </a:extLst>
            </p:cNvPr>
            <p:cNvSpPr txBox="1"/>
            <p:nvPr/>
          </p:nvSpPr>
          <p:spPr>
            <a:xfrm>
              <a:off x="665833" y="2744923"/>
              <a:ext cx="15012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1E22EAB-7092-457C-A32B-979F840F8C90}"/>
              </a:ext>
            </a:extLst>
          </p:cNvPr>
          <p:cNvGrpSpPr/>
          <p:nvPr/>
        </p:nvGrpSpPr>
        <p:grpSpPr>
          <a:xfrm>
            <a:off x="1037139" y="3328167"/>
            <a:ext cx="4618823" cy="1131223"/>
            <a:chOff x="611559" y="2708920"/>
            <a:chExt cx="2675111" cy="1131223"/>
          </a:xfrm>
        </p:grpSpPr>
        <p:sp>
          <p:nvSpPr>
            <p:cNvPr id="12" name="Rounded Rectangle 64">
              <a:extLst>
                <a:ext uri="{FF2B5EF4-FFF2-40B4-BE49-F238E27FC236}">
                  <a16:creationId xmlns:a16="http://schemas.microsoft.com/office/drawing/2014/main" id="{DB78992C-1287-4837-BB0D-9C0D558A65B8}"/>
                </a:ext>
              </a:extLst>
            </p:cNvPr>
            <p:cNvSpPr/>
            <p:nvPr/>
          </p:nvSpPr>
          <p:spPr>
            <a:xfrm>
              <a:off x="611559" y="2708920"/>
              <a:ext cx="1772278" cy="379785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444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FD5868-A2A5-4759-88FD-969DE6C5ED4F}"/>
                </a:ext>
              </a:extLst>
            </p:cNvPr>
            <p:cNvSpPr txBox="1"/>
            <p:nvPr/>
          </p:nvSpPr>
          <p:spPr>
            <a:xfrm>
              <a:off x="665833" y="3193812"/>
              <a:ext cx="26208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FAE77E0-EAFD-46C7-857D-8A01CEEDCCC2}"/>
                </a:ext>
              </a:extLst>
            </p:cNvPr>
            <p:cNvSpPr txBox="1"/>
            <p:nvPr/>
          </p:nvSpPr>
          <p:spPr>
            <a:xfrm>
              <a:off x="665833" y="2744923"/>
              <a:ext cx="15012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D49782E-1ECE-4303-8146-D9D35D5C97C2}"/>
              </a:ext>
            </a:extLst>
          </p:cNvPr>
          <p:cNvGrpSpPr/>
          <p:nvPr/>
        </p:nvGrpSpPr>
        <p:grpSpPr>
          <a:xfrm>
            <a:off x="1037139" y="4647969"/>
            <a:ext cx="4618823" cy="1131223"/>
            <a:chOff x="611559" y="2708920"/>
            <a:chExt cx="2675111" cy="1131223"/>
          </a:xfrm>
        </p:grpSpPr>
        <p:sp>
          <p:nvSpPr>
            <p:cNvPr id="16" name="Rounded Rectangle 68">
              <a:extLst>
                <a:ext uri="{FF2B5EF4-FFF2-40B4-BE49-F238E27FC236}">
                  <a16:creationId xmlns:a16="http://schemas.microsoft.com/office/drawing/2014/main" id="{3474E012-C243-4598-855F-7CA64D71A3B2}"/>
                </a:ext>
              </a:extLst>
            </p:cNvPr>
            <p:cNvSpPr/>
            <p:nvPr/>
          </p:nvSpPr>
          <p:spPr>
            <a:xfrm>
              <a:off x="611559" y="2708920"/>
              <a:ext cx="1772278" cy="379785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444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E9DDAFD-BE0E-495E-8664-7D45270626A8}"/>
                </a:ext>
              </a:extLst>
            </p:cNvPr>
            <p:cNvSpPr txBox="1"/>
            <p:nvPr/>
          </p:nvSpPr>
          <p:spPr>
            <a:xfrm>
              <a:off x="665833" y="3193812"/>
              <a:ext cx="26208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5642DDE-4E4F-4E46-B992-2FD83ED36E95}"/>
                </a:ext>
              </a:extLst>
            </p:cNvPr>
            <p:cNvSpPr txBox="1"/>
            <p:nvPr/>
          </p:nvSpPr>
          <p:spPr>
            <a:xfrm>
              <a:off x="665833" y="2744923"/>
              <a:ext cx="15012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33CF9C0D-F93C-4224-8D78-29B64CAA8CF1}"/>
              </a:ext>
            </a:extLst>
          </p:cNvPr>
          <p:cNvSpPr txBox="1"/>
          <p:nvPr/>
        </p:nvSpPr>
        <p:spPr>
          <a:xfrm>
            <a:off x="9097582" y="4142568"/>
            <a:ext cx="1528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Contents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Title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Rounded Rectangle 46">
            <a:extLst>
              <a:ext uri="{FF2B5EF4-FFF2-40B4-BE49-F238E27FC236}">
                <a16:creationId xmlns:a16="http://schemas.microsoft.com/office/drawing/2014/main" id="{A985051A-6242-434D-AE6F-0628FE1BDA1E}"/>
              </a:ext>
            </a:extLst>
          </p:cNvPr>
          <p:cNvSpPr/>
          <p:nvPr/>
        </p:nvSpPr>
        <p:spPr>
          <a:xfrm rot="2700000">
            <a:off x="6235855" y="3142769"/>
            <a:ext cx="1555339" cy="1555339"/>
          </a:xfrm>
          <a:prstGeom prst="roundRect">
            <a:avLst>
              <a:gd name="adj" fmla="val 7849"/>
            </a:avLst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Rounded Rectangle 48">
            <a:extLst>
              <a:ext uri="{FF2B5EF4-FFF2-40B4-BE49-F238E27FC236}">
                <a16:creationId xmlns:a16="http://schemas.microsoft.com/office/drawing/2014/main" id="{B4BA8E79-E9C3-4A44-80A4-991902E5854C}"/>
              </a:ext>
            </a:extLst>
          </p:cNvPr>
          <p:cNvSpPr/>
          <p:nvPr/>
        </p:nvSpPr>
        <p:spPr>
          <a:xfrm rot="2700000">
            <a:off x="7443185" y="1961576"/>
            <a:ext cx="1555339" cy="1555339"/>
          </a:xfrm>
          <a:prstGeom prst="roundRect">
            <a:avLst>
              <a:gd name="adj" fmla="val 7849"/>
            </a:avLst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Rounded Rectangle 54">
            <a:extLst>
              <a:ext uri="{FF2B5EF4-FFF2-40B4-BE49-F238E27FC236}">
                <a16:creationId xmlns:a16="http://schemas.microsoft.com/office/drawing/2014/main" id="{3A70ECF0-A48F-46A9-A3B2-354BFDECB609}"/>
              </a:ext>
            </a:extLst>
          </p:cNvPr>
          <p:cNvSpPr/>
          <p:nvPr/>
        </p:nvSpPr>
        <p:spPr>
          <a:xfrm rot="2700000">
            <a:off x="7443185" y="4323963"/>
            <a:ext cx="1555339" cy="1555339"/>
          </a:xfrm>
          <a:prstGeom prst="roundRect">
            <a:avLst>
              <a:gd name="adj" fmla="val 7849"/>
            </a:avLst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9971FDD-35AA-4430-A010-6EED2C467B7B}"/>
              </a:ext>
            </a:extLst>
          </p:cNvPr>
          <p:cNvSpPr txBox="1"/>
          <p:nvPr/>
        </p:nvSpPr>
        <p:spPr>
          <a:xfrm>
            <a:off x="7356074" y="2830056"/>
            <a:ext cx="1729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CC0D75B-AA7C-4DED-B0C9-6E696EEA41AA}"/>
              </a:ext>
            </a:extLst>
          </p:cNvPr>
          <p:cNvSpPr txBox="1"/>
          <p:nvPr/>
        </p:nvSpPr>
        <p:spPr>
          <a:xfrm>
            <a:off x="6148744" y="4038788"/>
            <a:ext cx="1729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C3E4B1-A2C6-44B3-8BA9-10E72EBF545D}"/>
              </a:ext>
            </a:extLst>
          </p:cNvPr>
          <p:cNvSpPr txBox="1"/>
          <p:nvPr/>
        </p:nvSpPr>
        <p:spPr>
          <a:xfrm>
            <a:off x="7356074" y="5230174"/>
            <a:ext cx="1729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Title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Rounded Rectangle 10">
            <a:extLst>
              <a:ext uri="{FF2B5EF4-FFF2-40B4-BE49-F238E27FC236}">
                <a16:creationId xmlns:a16="http://schemas.microsoft.com/office/drawing/2014/main" id="{DE205C52-835A-465D-89DA-2354ADAB8695}"/>
              </a:ext>
            </a:extLst>
          </p:cNvPr>
          <p:cNvSpPr/>
          <p:nvPr/>
        </p:nvSpPr>
        <p:spPr>
          <a:xfrm>
            <a:off x="8089053" y="2318668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5">
            <a:extLst>
              <a:ext uri="{FF2B5EF4-FFF2-40B4-BE49-F238E27FC236}">
                <a16:creationId xmlns:a16="http://schemas.microsoft.com/office/drawing/2014/main" id="{338AEFA3-E1F8-4F33-9B1E-CD6CA0D1FE1A}"/>
              </a:ext>
            </a:extLst>
          </p:cNvPr>
          <p:cNvSpPr/>
          <p:nvPr/>
        </p:nvSpPr>
        <p:spPr>
          <a:xfrm flipH="1">
            <a:off x="6805046" y="3549018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 Same Side Corner Rectangle 11">
            <a:extLst>
              <a:ext uri="{FF2B5EF4-FFF2-40B4-BE49-F238E27FC236}">
                <a16:creationId xmlns:a16="http://schemas.microsoft.com/office/drawing/2014/main" id="{8FB82F84-7E0F-4302-81A5-5F5DA6963F22}"/>
              </a:ext>
            </a:extLst>
          </p:cNvPr>
          <p:cNvSpPr>
            <a:spLocks noChangeAspect="1"/>
          </p:cNvSpPr>
          <p:nvPr/>
        </p:nvSpPr>
        <p:spPr>
          <a:xfrm rot="9900000">
            <a:off x="9626890" y="3494468"/>
            <a:ext cx="657581" cy="558489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Block Arc 10">
            <a:extLst>
              <a:ext uri="{FF2B5EF4-FFF2-40B4-BE49-F238E27FC236}">
                <a16:creationId xmlns:a16="http://schemas.microsoft.com/office/drawing/2014/main" id="{C03120DF-9040-4419-A6D8-C435D72E481C}"/>
              </a:ext>
            </a:extLst>
          </p:cNvPr>
          <p:cNvSpPr/>
          <p:nvPr/>
        </p:nvSpPr>
        <p:spPr>
          <a:xfrm>
            <a:off x="8005099" y="4771461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773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15639BE8-F50A-4972-80A9-6E39690574D8}"/>
              </a:ext>
            </a:extLst>
          </p:cNvPr>
          <p:cNvSpPr txBox="1"/>
          <p:nvPr/>
        </p:nvSpPr>
        <p:spPr>
          <a:xfrm rot="16200000">
            <a:off x="-2130814" y="3198168"/>
            <a:ext cx="4968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Simple Portfolio </a:t>
            </a:r>
            <a:r>
              <a:rPr lang="en-US" altLang="ko-KR" sz="2400" b="1" dirty="0">
                <a:latin typeface="+mj-lt"/>
                <a:cs typeface="Arial" pitchFamily="34" charset="0"/>
              </a:rPr>
              <a:t>Presentation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50F80D6-9796-4E8E-9095-09B6910D46A1}"/>
              </a:ext>
            </a:extLst>
          </p:cNvPr>
          <p:cNvSpPr txBox="1"/>
          <p:nvPr/>
        </p:nvSpPr>
        <p:spPr>
          <a:xfrm>
            <a:off x="3905648" y="4664225"/>
            <a:ext cx="1923423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accent1"/>
                </a:solidFill>
                <a:cs typeface="Arial" pitchFamily="34" charset="0"/>
              </a:rPr>
              <a:t>ALLPPT Layout Clean Text Slide for your Presentation</a:t>
            </a:r>
            <a:endParaRPr lang="ko-KR" altLang="en-US" sz="1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9BA6F6-803A-4257-B150-099481EF4328}"/>
              </a:ext>
            </a:extLst>
          </p:cNvPr>
          <p:cNvSpPr txBox="1"/>
          <p:nvPr/>
        </p:nvSpPr>
        <p:spPr>
          <a:xfrm>
            <a:off x="7015282" y="4233338"/>
            <a:ext cx="4694396" cy="861774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2800" dirty="0">
                <a:solidFill>
                  <a:schemeClr val="tx1"/>
                </a:solidFill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28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Professional</a:t>
            </a:r>
            <a:r>
              <a:rPr lang="en-US" altLang="ko-KR" sz="2800" dirty="0">
                <a:solidFill>
                  <a:schemeClr val="tx1"/>
                </a:solidFill>
                <a:latin typeface="+mj-lt"/>
                <a:cs typeface="Arial" pitchFamily="34" charset="0"/>
              </a:rPr>
              <a:t> Presentation</a:t>
            </a:r>
            <a:endParaRPr lang="ko-KR" altLang="en-US" sz="2800" dirty="0">
              <a:solidFill>
                <a:schemeClr val="tx1"/>
              </a:solidFill>
              <a:latin typeface="+mj-lt"/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40888D0-B699-4EE2-AA7A-86FFB15A7791}"/>
              </a:ext>
            </a:extLst>
          </p:cNvPr>
          <p:cNvSpPr txBox="1"/>
          <p:nvPr/>
        </p:nvSpPr>
        <p:spPr>
          <a:xfrm>
            <a:off x="7015282" y="5219469"/>
            <a:ext cx="4694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F8DB91FE-B696-4014-8ABF-030144E2AAAC}"/>
              </a:ext>
            </a:extLst>
          </p:cNvPr>
          <p:cNvSpPr/>
          <p:nvPr/>
        </p:nvSpPr>
        <p:spPr>
          <a:xfrm>
            <a:off x="6486672" y="1445702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B1C043C-167A-4EB6-97DD-29D24E5DA38B}"/>
              </a:ext>
            </a:extLst>
          </p:cNvPr>
          <p:cNvSpPr txBox="1"/>
          <p:nvPr/>
        </p:nvSpPr>
        <p:spPr>
          <a:xfrm>
            <a:off x="6363579" y="1963792"/>
            <a:ext cx="1552293" cy="153888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000" dirty="0">
                <a:solidFill>
                  <a:schemeClr val="accent1"/>
                </a:solidFill>
              </a:rPr>
              <a:t>We Create Quality Professional </a:t>
            </a:r>
          </a:p>
          <a:p>
            <a:r>
              <a:rPr lang="en-US" altLang="ko-KR" sz="2000" dirty="0">
                <a:solidFill>
                  <a:schemeClr val="accent1"/>
                </a:solidFill>
              </a:rPr>
              <a:t>PPT Presentation</a:t>
            </a:r>
            <a:endParaRPr lang="ko-KR" altLang="en-US" sz="2000" dirty="0">
              <a:solidFill>
                <a:schemeClr val="accent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4EFD44-8F4E-4EF8-B935-B1BB6B000E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BC35655-4FE9-458C-8A44-AAFFF2D0197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3961134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48A2979-A456-4286-B8FC-8FF4C0C58EFD}"/>
              </a:ext>
            </a:extLst>
          </p:cNvPr>
          <p:cNvSpPr txBox="1"/>
          <p:nvPr/>
        </p:nvSpPr>
        <p:spPr>
          <a:xfrm>
            <a:off x="6144128" y="2706321"/>
            <a:ext cx="5490409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Section Break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784B83-6120-4373-9C1F-DC8EEE6D58B3}"/>
              </a:ext>
            </a:extLst>
          </p:cNvPr>
          <p:cNvSpPr txBox="1"/>
          <p:nvPr/>
        </p:nvSpPr>
        <p:spPr>
          <a:xfrm>
            <a:off x="6191885" y="3688857"/>
            <a:ext cx="5490344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8F7B7F3-6904-4CE6-8AB3-86C50AFF2CA7}"/>
              </a:ext>
            </a:extLst>
          </p:cNvPr>
          <p:cNvGrpSpPr/>
          <p:nvPr/>
        </p:nvGrpSpPr>
        <p:grpSpPr>
          <a:xfrm>
            <a:off x="4839450" y="1759365"/>
            <a:ext cx="1669635" cy="1669635"/>
            <a:chOff x="3593431" y="822162"/>
            <a:chExt cx="2502569" cy="2502569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7E8E514-05C4-4250-92F5-F1AE984E8856}"/>
                </a:ext>
              </a:extLst>
            </p:cNvPr>
            <p:cNvGrpSpPr/>
            <p:nvPr/>
          </p:nvGrpSpPr>
          <p:grpSpPr>
            <a:xfrm>
              <a:off x="4753341" y="1802670"/>
              <a:ext cx="1021818" cy="1496541"/>
              <a:chOff x="3917639" y="1696453"/>
              <a:chExt cx="1290636" cy="1890248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AD9FF9C3-5B95-4328-AD9A-784CFE6AF6DF}"/>
                  </a:ext>
                </a:extLst>
              </p:cNvPr>
              <p:cNvSpPr/>
              <p:nvPr/>
            </p:nvSpPr>
            <p:spPr>
              <a:xfrm>
                <a:off x="4448655" y="1696453"/>
                <a:ext cx="228599" cy="189024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A831AB73-AF0C-4EFC-97FF-0E39DAC0D5F4}"/>
                  </a:ext>
                </a:extLst>
              </p:cNvPr>
              <p:cNvSpPr/>
              <p:nvPr/>
            </p:nvSpPr>
            <p:spPr>
              <a:xfrm rot="16200000">
                <a:off x="4452914" y="1650954"/>
                <a:ext cx="220085" cy="129063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1F4D833D-327B-4E59-A2BA-09F58AA77FB1}"/>
                </a:ext>
              </a:extLst>
            </p:cNvPr>
            <p:cNvSpPr/>
            <p:nvPr/>
          </p:nvSpPr>
          <p:spPr>
            <a:xfrm rot="1221689">
              <a:off x="3593431" y="822162"/>
              <a:ext cx="2502569" cy="2502569"/>
            </a:xfrm>
            <a:prstGeom prst="arc">
              <a:avLst>
                <a:gd name="adj1" fmla="val 2791113"/>
                <a:gd name="adj2" fmla="val 19258436"/>
              </a:avLst>
            </a:prstGeom>
            <a:ln w="1016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E3EC7B2-61B2-4BBB-8D90-7D63659422B3}"/>
              </a:ext>
            </a:extLst>
          </p:cNvPr>
          <p:cNvGrpSpPr/>
          <p:nvPr/>
        </p:nvGrpSpPr>
        <p:grpSpPr>
          <a:xfrm flipH="1">
            <a:off x="6295029" y="4235115"/>
            <a:ext cx="4749959" cy="108285"/>
            <a:chOff x="6295030" y="4235115"/>
            <a:chExt cx="3565836" cy="14839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A63299B-D08A-49B6-92D8-F090671CC0D6}"/>
                </a:ext>
              </a:extLst>
            </p:cNvPr>
            <p:cNvSpPr/>
            <p:nvPr/>
          </p:nvSpPr>
          <p:spPr>
            <a:xfrm>
              <a:off x="6295030" y="4235116"/>
              <a:ext cx="1188612" cy="14437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1F36584-AC1C-48B2-AC46-C9E351C14334}"/>
                </a:ext>
              </a:extLst>
            </p:cNvPr>
            <p:cNvSpPr/>
            <p:nvPr/>
          </p:nvSpPr>
          <p:spPr>
            <a:xfrm>
              <a:off x="7483642" y="4239126"/>
              <a:ext cx="1188612" cy="14437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306FE30-518A-4586-BE4D-C48C5840F694}"/>
                </a:ext>
              </a:extLst>
            </p:cNvPr>
            <p:cNvSpPr/>
            <p:nvPr/>
          </p:nvSpPr>
          <p:spPr>
            <a:xfrm>
              <a:off x="8672254" y="4235115"/>
              <a:ext cx="1188612" cy="1443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00588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4E8DD33-29B5-4EBF-98BE-8A3246DDA2EB}"/>
              </a:ext>
            </a:extLst>
          </p:cNvPr>
          <p:cNvGrpSpPr/>
          <p:nvPr/>
        </p:nvGrpSpPr>
        <p:grpSpPr>
          <a:xfrm>
            <a:off x="1419698" y="3198735"/>
            <a:ext cx="4689974" cy="657567"/>
            <a:chOff x="2551705" y="4319146"/>
            <a:chExt cx="3683695" cy="65756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1A8DDBB-EE33-49FC-89B1-C334F6B83A5E}"/>
                </a:ext>
              </a:extLst>
            </p:cNvPr>
            <p:cNvSpPr txBox="1"/>
            <p:nvPr/>
          </p:nvSpPr>
          <p:spPr>
            <a:xfrm>
              <a:off x="2551705" y="4515048"/>
              <a:ext cx="36836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713612C-EEB9-4EB1-AE13-80AB8D2F8FFC}"/>
                </a:ext>
              </a:extLst>
            </p:cNvPr>
            <p:cNvSpPr txBox="1"/>
            <p:nvPr/>
          </p:nvSpPr>
          <p:spPr>
            <a:xfrm>
              <a:off x="2551705" y="4319146"/>
              <a:ext cx="36836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45FD1E1-F496-4D3A-A752-B02DC2EFBFE5}"/>
              </a:ext>
            </a:extLst>
          </p:cNvPr>
          <p:cNvGrpSpPr/>
          <p:nvPr/>
        </p:nvGrpSpPr>
        <p:grpSpPr>
          <a:xfrm>
            <a:off x="1419698" y="3932446"/>
            <a:ext cx="4689974" cy="666620"/>
            <a:chOff x="2551705" y="4296700"/>
            <a:chExt cx="3552136" cy="66662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42DA47-B2D1-49D9-B12C-2E953C6437A5}"/>
                </a:ext>
              </a:extLst>
            </p:cNvPr>
            <p:cNvSpPr txBox="1"/>
            <p:nvPr/>
          </p:nvSpPr>
          <p:spPr>
            <a:xfrm>
              <a:off x="2551706" y="4501655"/>
              <a:ext cx="35521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E4EFCFC-1A22-4278-98B5-AECFF766FDA2}"/>
                </a:ext>
              </a:extLst>
            </p:cNvPr>
            <p:cNvSpPr txBox="1"/>
            <p:nvPr/>
          </p:nvSpPr>
          <p:spPr>
            <a:xfrm>
              <a:off x="2551705" y="4296700"/>
              <a:ext cx="35521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6589678-EF22-448D-9AE9-37D1D4297A0C}"/>
              </a:ext>
            </a:extLst>
          </p:cNvPr>
          <p:cNvGrpSpPr/>
          <p:nvPr/>
        </p:nvGrpSpPr>
        <p:grpSpPr>
          <a:xfrm>
            <a:off x="1419698" y="4675202"/>
            <a:ext cx="4689978" cy="675673"/>
            <a:chOff x="2551704" y="4319146"/>
            <a:chExt cx="2894333" cy="67567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23A1DF4-EDAC-44BD-8140-052A2E2B6007}"/>
                </a:ext>
              </a:extLst>
            </p:cNvPr>
            <p:cNvSpPr txBox="1"/>
            <p:nvPr/>
          </p:nvSpPr>
          <p:spPr>
            <a:xfrm>
              <a:off x="2551705" y="4533154"/>
              <a:ext cx="28943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1C17033-A7A1-4799-BEE3-642D29758DB1}"/>
                </a:ext>
              </a:extLst>
            </p:cNvPr>
            <p:cNvSpPr txBox="1"/>
            <p:nvPr/>
          </p:nvSpPr>
          <p:spPr>
            <a:xfrm>
              <a:off x="2551704" y="4319146"/>
              <a:ext cx="28858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3F25086-2407-4633-BE1B-BEA5C23B98BF}"/>
              </a:ext>
            </a:extLst>
          </p:cNvPr>
          <p:cNvGrpSpPr/>
          <p:nvPr/>
        </p:nvGrpSpPr>
        <p:grpSpPr>
          <a:xfrm>
            <a:off x="1419700" y="5427016"/>
            <a:ext cx="4676301" cy="675673"/>
            <a:chOff x="2729835" y="4319146"/>
            <a:chExt cx="2208570" cy="67567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5D66642-1CD2-47B0-8DDA-0D4772F051EF}"/>
                </a:ext>
              </a:extLst>
            </p:cNvPr>
            <p:cNvSpPr txBox="1"/>
            <p:nvPr/>
          </p:nvSpPr>
          <p:spPr>
            <a:xfrm>
              <a:off x="2729838" y="4533154"/>
              <a:ext cx="220856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26736C2-98BF-442C-99E4-CF2F31FF14BC}"/>
                </a:ext>
              </a:extLst>
            </p:cNvPr>
            <p:cNvSpPr txBox="1"/>
            <p:nvPr/>
          </p:nvSpPr>
          <p:spPr>
            <a:xfrm>
              <a:off x="2729835" y="4319146"/>
              <a:ext cx="220856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3F0E8DA-B24E-4D85-A9A7-453102501B2F}"/>
              </a:ext>
            </a:extLst>
          </p:cNvPr>
          <p:cNvGrpSpPr/>
          <p:nvPr/>
        </p:nvGrpSpPr>
        <p:grpSpPr>
          <a:xfrm>
            <a:off x="1038057" y="1829134"/>
            <a:ext cx="6547813" cy="1107996"/>
            <a:chOff x="2551704" y="4283314"/>
            <a:chExt cx="2360407" cy="110799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FC950ED-A612-4B24-B6CC-615F34C311F3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I hope and I believe that this Template will your Time, Money and Reputation. Easy to change colors, photos. 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BF40ED3-74F9-4266-914C-1021DDF9EF70}"/>
                </a:ext>
              </a:extLst>
            </p:cNvPr>
            <p:cNvSpPr txBox="1"/>
            <p:nvPr/>
          </p:nvSpPr>
          <p:spPr>
            <a:xfrm>
              <a:off x="2551704" y="4283314"/>
              <a:ext cx="23604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FEFCCC07-151D-48A9-9410-23257B8F88B9}"/>
              </a:ext>
            </a:extLst>
          </p:cNvPr>
          <p:cNvSpPr/>
          <p:nvPr/>
        </p:nvSpPr>
        <p:spPr>
          <a:xfrm>
            <a:off x="942555" y="3347498"/>
            <a:ext cx="386384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01</a:t>
            </a:r>
            <a:endParaRPr lang="ko-KR" altLang="en-US" sz="1200" b="1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C5325BB-3DFF-4FB3-B25F-02FFA216BA51}"/>
              </a:ext>
            </a:extLst>
          </p:cNvPr>
          <p:cNvSpPr/>
          <p:nvPr/>
        </p:nvSpPr>
        <p:spPr>
          <a:xfrm>
            <a:off x="942555" y="4093276"/>
            <a:ext cx="386384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02</a:t>
            </a:r>
            <a:endParaRPr lang="ko-KR" altLang="en-US" sz="1200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8A4AD61-473D-4044-89D8-13B426A4BD5E}"/>
              </a:ext>
            </a:extLst>
          </p:cNvPr>
          <p:cNvSpPr/>
          <p:nvPr/>
        </p:nvSpPr>
        <p:spPr>
          <a:xfrm>
            <a:off x="942555" y="4839054"/>
            <a:ext cx="386384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0ABC66-F8F2-4C7A-B43A-1865831E3B27}"/>
              </a:ext>
            </a:extLst>
          </p:cNvPr>
          <p:cNvSpPr/>
          <p:nvPr/>
        </p:nvSpPr>
        <p:spPr>
          <a:xfrm>
            <a:off x="942555" y="5584831"/>
            <a:ext cx="386384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5DBB19-DA29-4204-A6BB-C74582CE6B8E}"/>
              </a:ext>
            </a:extLst>
          </p:cNvPr>
          <p:cNvGrpSpPr/>
          <p:nvPr/>
        </p:nvGrpSpPr>
        <p:grpSpPr>
          <a:xfrm>
            <a:off x="8153401" y="1413408"/>
            <a:ext cx="3409950" cy="5098474"/>
            <a:chOff x="8581302" y="2038601"/>
            <a:chExt cx="2210098" cy="3429001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EB0A0B8-3A21-414C-A7A8-392CFBE430BF}"/>
                </a:ext>
              </a:extLst>
            </p:cNvPr>
            <p:cNvSpPr/>
            <p:nvPr/>
          </p:nvSpPr>
          <p:spPr>
            <a:xfrm>
              <a:off x="8643528" y="2093968"/>
              <a:ext cx="1632518" cy="2770714"/>
            </a:xfrm>
            <a:custGeom>
              <a:avLst/>
              <a:gdLst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1201 w 1632518"/>
                <a:gd name="connsiteY4" fmla="*/ 470231 h 2770714"/>
                <a:gd name="connsiteX5" fmla="*/ 71592 w 1632518"/>
                <a:gd name="connsiteY5" fmla="*/ 637177 h 2770714"/>
                <a:gd name="connsiteX6" fmla="*/ 70464 w 1632518"/>
                <a:gd name="connsiteY6" fmla="*/ 644185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1592 w 1632518"/>
                <a:gd name="connsiteY5" fmla="*/ 637177 h 2770714"/>
                <a:gd name="connsiteX6" fmla="*/ 70464 w 1632518"/>
                <a:gd name="connsiteY6" fmla="*/ 644185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1592 w 1632518"/>
                <a:gd name="connsiteY5" fmla="*/ 637177 h 2770714"/>
                <a:gd name="connsiteX6" fmla="*/ 79037 w 1632518"/>
                <a:gd name="connsiteY6" fmla="*/ 629897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1592 w 1632518"/>
                <a:gd name="connsiteY5" fmla="*/ 637177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8873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71831 w 1632518"/>
                <a:gd name="connsiteY1" fmla="*/ 395820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64612 w 1632518"/>
                <a:gd name="connsiteY0" fmla="*/ 339552 h 2770714"/>
                <a:gd name="connsiteX1" fmla="*/ 71831 w 1632518"/>
                <a:gd name="connsiteY1" fmla="*/ 395820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64612 w 1632518"/>
                <a:gd name="connsiteY15" fmla="*/ 339552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64612 w 1632518"/>
                <a:gd name="connsiteY0" fmla="*/ 339552 h 2770714"/>
                <a:gd name="connsiteX1" fmla="*/ 71831 w 1632518"/>
                <a:gd name="connsiteY1" fmla="*/ 395820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64612 w 1632518"/>
                <a:gd name="connsiteY15" fmla="*/ 339552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71423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632518" h="2770714">
                  <a:moveTo>
                    <a:pt x="64612" y="339552"/>
                  </a:moveTo>
                  <a:cubicBezTo>
                    <a:pt x="73393" y="338265"/>
                    <a:pt x="71763" y="378123"/>
                    <a:pt x="71831" y="395820"/>
                  </a:cubicBezTo>
                  <a:cubicBezTo>
                    <a:pt x="71900" y="413518"/>
                    <a:pt x="57656" y="431003"/>
                    <a:pt x="65023" y="445737"/>
                  </a:cubicBezTo>
                  <a:lnTo>
                    <a:pt x="74747" y="464124"/>
                  </a:lnTo>
                  <a:lnTo>
                    <a:pt x="49773" y="470231"/>
                  </a:lnTo>
                  <a:lnTo>
                    <a:pt x="77307" y="631462"/>
                  </a:lnTo>
                  <a:cubicBezTo>
                    <a:pt x="76931" y="637608"/>
                    <a:pt x="76556" y="643754"/>
                    <a:pt x="76180" y="649900"/>
                  </a:cubicBezTo>
                  <a:cubicBezTo>
                    <a:pt x="72664" y="659318"/>
                    <a:pt x="61339" y="662226"/>
                    <a:pt x="52967" y="670095"/>
                  </a:cubicBezTo>
                  <a:cubicBezTo>
                    <a:pt x="47275" y="675118"/>
                    <a:pt x="44596" y="683490"/>
                    <a:pt x="40912" y="690522"/>
                  </a:cubicBezTo>
                  <a:cubicBezTo>
                    <a:pt x="38903" y="694540"/>
                    <a:pt x="38233" y="699563"/>
                    <a:pt x="35555" y="702577"/>
                  </a:cubicBezTo>
                  <a:cubicBezTo>
                    <a:pt x="31201" y="706930"/>
                    <a:pt x="25174" y="710279"/>
                    <a:pt x="19816" y="713962"/>
                  </a:cubicBezTo>
                  <a:cubicBezTo>
                    <a:pt x="16467" y="708605"/>
                    <a:pt x="11110" y="703582"/>
                    <a:pt x="10105" y="697889"/>
                  </a:cubicBezTo>
                  <a:cubicBezTo>
                    <a:pt x="7091" y="681146"/>
                    <a:pt x="4747" y="664403"/>
                    <a:pt x="3743" y="647660"/>
                  </a:cubicBezTo>
                  <a:cubicBezTo>
                    <a:pt x="-611" y="579347"/>
                    <a:pt x="-3290" y="511370"/>
                    <a:pt x="8096" y="443393"/>
                  </a:cubicBezTo>
                  <a:cubicBezTo>
                    <a:pt x="10440" y="429998"/>
                    <a:pt x="13788" y="416269"/>
                    <a:pt x="19146" y="403544"/>
                  </a:cubicBezTo>
                  <a:cubicBezTo>
                    <a:pt x="22328" y="395508"/>
                    <a:pt x="55831" y="340839"/>
                    <a:pt x="64612" y="339552"/>
                  </a:cubicBezTo>
                  <a:close/>
                  <a:moveTo>
                    <a:pt x="142784" y="431"/>
                  </a:moveTo>
                  <a:cubicBezTo>
                    <a:pt x="151292" y="1541"/>
                    <a:pt x="160208" y="4806"/>
                    <a:pt x="169165" y="10415"/>
                  </a:cubicBezTo>
                  <a:cubicBezTo>
                    <a:pt x="191266" y="24144"/>
                    <a:pt x="211693" y="43566"/>
                    <a:pt x="228101" y="63993"/>
                  </a:cubicBezTo>
                  <a:cubicBezTo>
                    <a:pt x="257234" y="100493"/>
                    <a:pt x="285028" y="138667"/>
                    <a:pt x="310142" y="178181"/>
                  </a:cubicBezTo>
                  <a:cubicBezTo>
                    <a:pt x="364725" y="263571"/>
                    <a:pt x="430693" y="338246"/>
                    <a:pt x="504698" y="406893"/>
                  </a:cubicBezTo>
                  <a:cubicBezTo>
                    <a:pt x="558276" y="456787"/>
                    <a:pt x="611519" y="507352"/>
                    <a:pt x="656056" y="565953"/>
                  </a:cubicBezTo>
                  <a:cubicBezTo>
                    <a:pt x="709634" y="636274"/>
                    <a:pt x="748479" y="714967"/>
                    <a:pt x="787323" y="793660"/>
                  </a:cubicBezTo>
                  <a:cubicBezTo>
                    <a:pt x="818130" y="855945"/>
                    <a:pt x="847598" y="918899"/>
                    <a:pt x="879411" y="980514"/>
                  </a:cubicBezTo>
                  <a:cubicBezTo>
                    <a:pt x="899168" y="1019023"/>
                    <a:pt x="923613" y="1055524"/>
                    <a:pt x="956764" y="1083987"/>
                  </a:cubicBezTo>
                  <a:cubicBezTo>
                    <a:pt x="973507" y="1098721"/>
                    <a:pt x="994604" y="1108432"/>
                    <a:pt x="1014026" y="1119817"/>
                  </a:cubicBezTo>
                  <a:cubicBezTo>
                    <a:pt x="1017709" y="1121826"/>
                    <a:pt x="1023067" y="1120487"/>
                    <a:pt x="1027755" y="1120822"/>
                  </a:cubicBezTo>
                  <a:cubicBezTo>
                    <a:pt x="1026751" y="1115799"/>
                    <a:pt x="1027420" y="1110106"/>
                    <a:pt x="1024741" y="1106088"/>
                  </a:cubicBezTo>
                  <a:cubicBezTo>
                    <a:pt x="1016035" y="1092693"/>
                    <a:pt x="1006324" y="1079634"/>
                    <a:pt x="996613" y="1067244"/>
                  </a:cubicBezTo>
                  <a:cubicBezTo>
                    <a:pt x="937677" y="991900"/>
                    <a:pt x="894145" y="907848"/>
                    <a:pt x="857644" y="819779"/>
                  </a:cubicBezTo>
                  <a:cubicBezTo>
                    <a:pt x="825162" y="741421"/>
                    <a:pt x="791342" y="663398"/>
                    <a:pt x="737763" y="596760"/>
                  </a:cubicBezTo>
                  <a:cubicBezTo>
                    <a:pt x="694900" y="543517"/>
                    <a:pt x="648354" y="493622"/>
                    <a:pt x="602813" y="443058"/>
                  </a:cubicBezTo>
                  <a:cubicBezTo>
                    <a:pt x="537515" y="371062"/>
                    <a:pt x="470207" y="300406"/>
                    <a:pt x="405913" y="227406"/>
                  </a:cubicBezTo>
                  <a:cubicBezTo>
                    <a:pt x="380799" y="198943"/>
                    <a:pt x="360372" y="165791"/>
                    <a:pt x="340280" y="133310"/>
                  </a:cubicBezTo>
                  <a:cubicBezTo>
                    <a:pt x="325211" y="108865"/>
                    <a:pt x="328895" y="101163"/>
                    <a:pt x="353340" y="85424"/>
                  </a:cubicBezTo>
                  <a:cubicBezTo>
                    <a:pt x="356019" y="83750"/>
                    <a:pt x="358698" y="82075"/>
                    <a:pt x="361377" y="80736"/>
                  </a:cubicBezTo>
                  <a:cubicBezTo>
                    <a:pt x="381468" y="69016"/>
                    <a:pt x="399886" y="67007"/>
                    <a:pt x="419308" y="85089"/>
                  </a:cubicBezTo>
                  <a:cubicBezTo>
                    <a:pt x="467528" y="129626"/>
                    <a:pt x="516753" y="172823"/>
                    <a:pt x="566313" y="216021"/>
                  </a:cubicBezTo>
                  <a:lnTo>
                    <a:pt x="768570" y="391489"/>
                  </a:lnTo>
                  <a:cubicBezTo>
                    <a:pt x="822149" y="438370"/>
                    <a:pt x="873048" y="487595"/>
                    <a:pt x="909548" y="549879"/>
                  </a:cubicBezTo>
                  <a:cubicBezTo>
                    <a:pt x="941026" y="603123"/>
                    <a:pt x="961452" y="661054"/>
                    <a:pt x="980539" y="719655"/>
                  </a:cubicBezTo>
                  <a:cubicBezTo>
                    <a:pt x="1014361" y="823798"/>
                    <a:pt x="1060572" y="921913"/>
                    <a:pt x="1125870" y="1009982"/>
                  </a:cubicBezTo>
                  <a:cubicBezTo>
                    <a:pt x="1149980" y="1042799"/>
                    <a:pt x="1180453" y="1070927"/>
                    <a:pt x="1208246" y="1101065"/>
                  </a:cubicBezTo>
                  <a:cubicBezTo>
                    <a:pt x="1212600" y="1105753"/>
                    <a:pt x="1218962" y="1108097"/>
                    <a:pt x="1224320" y="1111446"/>
                  </a:cubicBezTo>
                  <a:cubicBezTo>
                    <a:pt x="1225324" y="1110441"/>
                    <a:pt x="1226664" y="1109437"/>
                    <a:pt x="1227669" y="1108432"/>
                  </a:cubicBezTo>
                  <a:cubicBezTo>
                    <a:pt x="1218962" y="1092359"/>
                    <a:pt x="1210591" y="1075950"/>
                    <a:pt x="1201214" y="1060212"/>
                  </a:cubicBezTo>
                  <a:cubicBezTo>
                    <a:pt x="1127879" y="935642"/>
                    <a:pt x="1063586" y="806720"/>
                    <a:pt x="1015030" y="670430"/>
                  </a:cubicBezTo>
                  <a:cubicBezTo>
                    <a:pt x="1006659" y="646655"/>
                    <a:pt x="998957" y="622210"/>
                    <a:pt x="993934" y="597430"/>
                  </a:cubicBezTo>
                  <a:cubicBezTo>
                    <a:pt x="992260" y="588054"/>
                    <a:pt x="996278" y="573655"/>
                    <a:pt x="1002975" y="567292"/>
                  </a:cubicBezTo>
                  <a:cubicBezTo>
                    <a:pt x="1021058" y="550884"/>
                    <a:pt x="1040815" y="535815"/>
                    <a:pt x="1061911" y="524095"/>
                  </a:cubicBezTo>
                  <a:cubicBezTo>
                    <a:pt x="1085686" y="511035"/>
                    <a:pt x="1102764" y="520411"/>
                    <a:pt x="1107453" y="547535"/>
                  </a:cubicBezTo>
                  <a:cubicBezTo>
                    <a:pt x="1111136" y="568967"/>
                    <a:pt x="1111136" y="591068"/>
                    <a:pt x="1114485" y="612499"/>
                  </a:cubicBezTo>
                  <a:cubicBezTo>
                    <a:pt x="1135246" y="751132"/>
                    <a:pt x="1174760" y="883068"/>
                    <a:pt x="1247760" y="1004289"/>
                  </a:cubicBezTo>
                  <a:cubicBezTo>
                    <a:pt x="1289953" y="1074276"/>
                    <a:pt x="1330472" y="1145937"/>
                    <a:pt x="1359605" y="1222955"/>
                  </a:cubicBezTo>
                  <a:cubicBezTo>
                    <a:pt x="1378022" y="1271510"/>
                    <a:pt x="1387733" y="1322075"/>
                    <a:pt x="1391082" y="1373979"/>
                  </a:cubicBezTo>
                  <a:cubicBezTo>
                    <a:pt x="1394096" y="1422534"/>
                    <a:pt x="1395100" y="1471424"/>
                    <a:pt x="1402467" y="1519309"/>
                  </a:cubicBezTo>
                  <a:cubicBezTo>
                    <a:pt x="1407490" y="1551791"/>
                    <a:pt x="1419545" y="1583603"/>
                    <a:pt x="1431935" y="1614410"/>
                  </a:cubicBezTo>
                  <a:cubicBezTo>
                    <a:pt x="1471449" y="1711856"/>
                    <a:pt x="1496229" y="1813319"/>
                    <a:pt x="1511298" y="1917127"/>
                  </a:cubicBezTo>
                  <a:cubicBezTo>
                    <a:pt x="1517995" y="1963003"/>
                    <a:pt x="1523688" y="2008879"/>
                    <a:pt x="1527706" y="2055091"/>
                  </a:cubicBezTo>
                  <a:cubicBezTo>
                    <a:pt x="1531390" y="2094939"/>
                    <a:pt x="1548802" y="2125077"/>
                    <a:pt x="1582624" y="2146508"/>
                  </a:cubicBezTo>
                  <a:cubicBezTo>
                    <a:pt x="1598698" y="2156554"/>
                    <a:pt x="1614436" y="2167270"/>
                    <a:pt x="1632518" y="2178990"/>
                  </a:cubicBezTo>
                  <a:cubicBezTo>
                    <a:pt x="1615776" y="2197742"/>
                    <a:pt x="1601376" y="2215155"/>
                    <a:pt x="1585972" y="2231564"/>
                  </a:cubicBezTo>
                  <a:cubicBezTo>
                    <a:pt x="1472454" y="2352114"/>
                    <a:pt x="1384385" y="2488739"/>
                    <a:pt x="1322435" y="2642106"/>
                  </a:cubicBezTo>
                  <a:cubicBezTo>
                    <a:pt x="1310380" y="2671909"/>
                    <a:pt x="1302008" y="2702717"/>
                    <a:pt x="1291627" y="2732854"/>
                  </a:cubicBezTo>
                  <a:cubicBezTo>
                    <a:pt x="1288614" y="2741226"/>
                    <a:pt x="1285265" y="2749597"/>
                    <a:pt x="1281581" y="2757634"/>
                  </a:cubicBezTo>
                  <a:cubicBezTo>
                    <a:pt x="1273880" y="2774377"/>
                    <a:pt x="1267852" y="2775047"/>
                    <a:pt x="1257136" y="2759643"/>
                  </a:cubicBezTo>
                  <a:cubicBezTo>
                    <a:pt x="1243072" y="2739551"/>
                    <a:pt x="1230682" y="2718120"/>
                    <a:pt x="1215613" y="2699033"/>
                  </a:cubicBezTo>
                  <a:cubicBezTo>
                    <a:pt x="1191838" y="2668561"/>
                    <a:pt x="1166389" y="2639093"/>
                    <a:pt x="1141609" y="2609290"/>
                  </a:cubicBezTo>
                  <a:cubicBezTo>
                    <a:pt x="1112141" y="2574129"/>
                    <a:pt x="1074636" y="2549014"/>
                    <a:pt x="1036127" y="2525239"/>
                  </a:cubicBezTo>
                  <a:cubicBezTo>
                    <a:pt x="841236" y="2405692"/>
                    <a:pt x="705951" y="2234242"/>
                    <a:pt x="602813" y="2033659"/>
                  </a:cubicBezTo>
                  <a:cubicBezTo>
                    <a:pt x="560620" y="1951618"/>
                    <a:pt x="534836" y="1863549"/>
                    <a:pt x="512735" y="1774475"/>
                  </a:cubicBezTo>
                  <a:cubicBezTo>
                    <a:pt x="471547" y="1608048"/>
                    <a:pt x="407588" y="1449658"/>
                    <a:pt x="346308" y="1290263"/>
                  </a:cubicBezTo>
                  <a:cubicBezTo>
                    <a:pt x="301436" y="1174065"/>
                    <a:pt x="254711" y="1045619"/>
                    <a:pt x="217385" y="939660"/>
                  </a:cubicBezTo>
                  <a:cubicBezTo>
                    <a:pt x="198722" y="886681"/>
                    <a:pt x="180405" y="839003"/>
                    <a:pt x="164034" y="792764"/>
                  </a:cubicBezTo>
                  <a:lnTo>
                    <a:pt x="123569" y="658549"/>
                  </a:lnTo>
                  <a:lnTo>
                    <a:pt x="133251" y="656786"/>
                  </a:lnTo>
                  <a:lnTo>
                    <a:pt x="124153" y="606808"/>
                  </a:lnTo>
                  <a:lnTo>
                    <a:pt x="138135" y="562158"/>
                  </a:lnTo>
                  <a:cubicBezTo>
                    <a:pt x="148851" y="543071"/>
                    <a:pt x="177187" y="554717"/>
                    <a:pt x="193967" y="571423"/>
                  </a:cubicBezTo>
                  <a:cubicBezTo>
                    <a:pt x="210747" y="588129"/>
                    <a:pt x="213092" y="613802"/>
                    <a:pt x="238817" y="662394"/>
                  </a:cubicBezTo>
                  <a:cubicBezTo>
                    <a:pt x="264542" y="710986"/>
                    <a:pt x="317442" y="804740"/>
                    <a:pt x="348317" y="862977"/>
                  </a:cubicBezTo>
                  <a:cubicBezTo>
                    <a:pt x="379191" y="921213"/>
                    <a:pt x="404640" y="961248"/>
                    <a:pt x="424063" y="1011812"/>
                  </a:cubicBezTo>
                  <a:cubicBezTo>
                    <a:pt x="460897" y="1107248"/>
                    <a:pt x="493982" y="1197171"/>
                    <a:pt x="566313" y="1270506"/>
                  </a:cubicBezTo>
                  <a:cubicBezTo>
                    <a:pt x="574015" y="1278208"/>
                    <a:pt x="583056" y="1284235"/>
                    <a:pt x="591763" y="1290932"/>
                  </a:cubicBezTo>
                  <a:cubicBezTo>
                    <a:pt x="593102" y="1289928"/>
                    <a:pt x="594441" y="1288923"/>
                    <a:pt x="596116" y="1288254"/>
                  </a:cubicBezTo>
                  <a:cubicBezTo>
                    <a:pt x="594441" y="1282226"/>
                    <a:pt x="593102" y="1276198"/>
                    <a:pt x="590423" y="1270506"/>
                  </a:cubicBezTo>
                  <a:cubicBezTo>
                    <a:pt x="559951" y="1206212"/>
                    <a:pt x="528473" y="1142253"/>
                    <a:pt x="499005" y="1077290"/>
                  </a:cubicBezTo>
                  <a:cubicBezTo>
                    <a:pt x="459492" y="990225"/>
                    <a:pt x="422657" y="901821"/>
                    <a:pt x="382808" y="814756"/>
                  </a:cubicBezTo>
                  <a:cubicBezTo>
                    <a:pt x="341620" y="724678"/>
                    <a:pt x="296413" y="636944"/>
                    <a:pt x="239151" y="555572"/>
                  </a:cubicBezTo>
                  <a:cubicBezTo>
                    <a:pt x="220399" y="529118"/>
                    <a:pt x="198968" y="506012"/>
                    <a:pt x="165147" y="500320"/>
                  </a:cubicBezTo>
                  <a:cubicBezTo>
                    <a:pt x="139363" y="496134"/>
                    <a:pt x="122201" y="497808"/>
                    <a:pt x="110104" y="505301"/>
                  </a:cubicBezTo>
                  <a:lnTo>
                    <a:pt x="106388" y="509219"/>
                  </a:lnTo>
                  <a:lnTo>
                    <a:pt x="97427" y="459995"/>
                  </a:lnTo>
                  <a:lnTo>
                    <a:pt x="89674" y="461407"/>
                  </a:lnTo>
                  <a:cubicBezTo>
                    <a:pt x="89605" y="451719"/>
                    <a:pt x="89537" y="442030"/>
                    <a:pt x="89468" y="432342"/>
                  </a:cubicBezTo>
                  <a:cubicBezTo>
                    <a:pt x="83440" y="374746"/>
                    <a:pt x="76408" y="317484"/>
                    <a:pt x="69711" y="259888"/>
                  </a:cubicBezTo>
                  <a:cubicBezTo>
                    <a:pt x="68706" y="251516"/>
                    <a:pt x="67367" y="243145"/>
                    <a:pt x="67032" y="234773"/>
                  </a:cubicBezTo>
                  <a:cubicBezTo>
                    <a:pt x="66027" y="214681"/>
                    <a:pt x="75738" y="206310"/>
                    <a:pt x="95160" y="210663"/>
                  </a:cubicBezTo>
                  <a:cubicBezTo>
                    <a:pt x="127307" y="218030"/>
                    <a:pt x="156105" y="231759"/>
                    <a:pt x="177202" y="257879"/>
                  </a:cubicBezTo>
                  <a:cubicBezTo>
                    <a:pt x="195284" y="280315"/>
                    <a:pt x="212028" y="304090"/>
                    <a:pt x="227766" y="328200"/>
                  </a:cubicBezTo>
                  <a:cubicBezTo>
                    <a:pt x="267280" y="388475"/>
                    <a:pt x="303780" y="451095"/>
                    <a:pt x="345973" y="509361"/>
                  </a:cubicBezTo>
                  <a:cubicBezTo>
                    <a:pt x="379459" y="555572"/>
                    <a:pt x="418638" y="597430"/>
                    <a:pt x="456813" y="639958"/>
                  </a:cubicBezTo>
                  <a:cubicBezTo>
                    <a:pt x="543207" y="737068"/>
                    <a:pt x="600469" y="850587"/>
                    <a:pt x="648354" y="970133"/>
                  </a:cubicBezTo>
                  <a:cubicBezTo>
                    <a:pt x="675144" y="1037441"/>
                    <a:pt x="708295" y="1102070"/>
                    <a:pt x="739102" y="1167703"/>
                  </a:cubicBezTo>
                  <a:cubicBezTo>
                    <a:pt x="744460" y="1178753"/>
                    <a:pt x="753502" y="1187795"/>
                    <a:pt x="760534" y="1197841"/>
                  </a:cubicBezTo>
                  <a:cubicBezTo>
                    <a:pt x="762208" y="1197171"/>
                    <a:pt x="763547" y="1196166"/>
                    <a:pt x="765222" y="1195496"/>
                  </a:cubicBezTo>
                  <a:cubicBezTo>
                    <a:pt x="764217" y="1190139"/>
                    <a:pt x="764217" y="1184446"/>
                    <a:pt x="762543" y="1179423"/>
                  </a:cubicBezTo>
                  <a:cubicBezTo>
                    <a:pt x="726712" y="1062556"/>
                    <a:pt x="691887" y="945018"/>
                    <a:pt x="646010" y="831499"/>
                  </a:cubicBezTo>
                  <a:cubicBezTo>
                    <a:pt x="612189" y="748453"/>
                    <a:pt x="561960" y="675788"/>
                    <a:pt x="505703" y="606806"/>
                  </a:cubicBezTo>
                  <a:cubicBezTo>
                    <a:pt x="446097" y="533471"/>
                    <a:pt x="387161" y="459466"/>
                    <a:pt x="330904" y="383452"/>
                  </a:cubicBezTo>
                  <a:cubicBezTo>
                    <a:pt x="302106" y="344608"/>
                    <a:pt x="278665" y="301746"/>
                    <a:pt x="253551" y="259888"/>
                  </a:cubicBezTo>
                  <a:cubicBezTo>
                    <a:pt x="217385" y="199947"/>
                    <a:pt x="166486" y="162108"/>
                    <a:pt x="96500" y="150722"/>
                  </a:cubicBezTo>
                  <a:cubicBezTo>
                    <a:pt x="76073" y="147374"/>
                    <a:pt x="73059" y="143355"/>
                    <a:pt x="75068" y="122594"/>
                  </a:cubicBezTo>
                  <a:cubicBezTo>
                    <a:pt x="77747" y="96140"/>
                    <a:pt x="80091" y="69351"/>
                    <a:pt x="87124" y="43566"/>
                  </a:cubicBezTo>
                  <a:cubicBezTo>
                    <a:pt x="95412" y="13177"/>
                    <a:pt x="117261" y="-2896"/>
                    <a:pt x="142784" y="431"/>
                  </a:cubicBezTo>
                  <a:close/>
                </a:path>
              </a:pathLst>
            </a:custGeom>
            <a:solidFill>
              <a:schemeClr val="bg1"/>
            </a:solidFill>
            <a:ln w="66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9EB2056-2AA8-454E-A19C-CD3A990924B9}"/>
                </a:ext>
              </a:extLst>
            </p:cNvPr>
            <p:cNvSpPr/>
            <p:nvPr/>
          </p:nvSpPr>
          <p:spPr>
            <a:xfrm>
              <a:off x="8636722" y="2780136"/>
              <a:ext cx="994544" cy="2220144"/>
            </a:xfrm>
            <a:custGeom>
              <a:avLst/>
              <a:gdLst>
                <a:gd name="connsiteX0" fmla="*/ 307071 w 1989088"/>
                <a:gd name="connsiteY0" fmla="*/ 835819 h 4440287"/>
                <a:gd name="connsiteX1" fmla="*/ 301043 w 1989088"/>
                <a:gd name="connsiteY1" fmla="*/ 870645 h 4440287"/>
                <a:gd name="connsiteX2" fmla="*/ 362658 w 1989088"/>
                <a:gd name="connsiteY2" fmla="*/ 1147242 h 4440287"/>
                <a:gd name="connsiteX3" fmla="*/ 534108 w 1989088"/>
                <a:gd name="connsiteY3" fmla="*/ 1479426 h 4440287"/>
                <a:gd name="connsiteX4" fmla="*/ 637246 w 1989088"/>
                <a:gd name="connsiteY4" fmla="*/ 1687711 h 4440287"/>
                <a:gd name="connsiteX5" fmla="*/ 635237 w 1989088"/>
                <a:gd name="connsiteY5" fmla="*/ 1717849 h 4440287"/>
                <a:gd name="connsiteX6" fmla="*/ 552191 w 1989088"/>
                <a:gd name="connsiteY6" fmla="*/ 1861170 h 4440287"/>
                <a:gd name="connsiteX7" fmla="*/ 536787 w 1989088"/>
                <a:gd name="connsiteY7" fmla="*/ 1911400 h 4440287"/>
                <a:gd name="connsiteX8" fmla="*/ 546163 w 1989088"/>
                <a:gd name="connsiteY8" fmla="*/ 1917427 h 4440287"/>
                <a:gd name="connsiteX9" fmla="*/ 589026 w 1989088"/>
                <a:gd name="connsiteY9" fmla="*/ 1893317 h 4440287"/>
                <a:gd name="connsiteX10" fmla="*/ 736365 w 1989088"/>
                <a:gd name="connsiteY10" fmla="*/ 1806253 h 4440287"/>
                <a:gd name="connsiteX11" fmla="*/ 753109 w 1989088"/>
                <a:gd name="connsiteY11" fmla="*/ 1798216 h 4440287"/>
                <a:gd name="connsiteX12" fmla="*/ 845531 w 1989088"/>
                <a:gd name="connsiteY12" fmla="*/ 1840409 h 4440287"/>
                <a:gd name="connsiteX13" fmla="*/ 934605 w 1989088"/>
                <a:gd name="connsiteY13" fmla="*/ 2214116 h 4440287"/>
                <a:gd name="connsiteX14" fmla="*/ 1564148 w 1989088"/>
                <a:gd name="connsiteY14" fmla="*/ 3406229 h 4440287"/>
                <a:gd name="connsiteX15" fmla="*/ 1902360 w 1989088"/>
                <a:gd name="connsiteY15" fmla="*/ 3692872 h 4440287"/>
                <a:gd name="connsiteX16" fmla="*/ 1966653 w 1989088"/>
                <a:gd name="connsiteY16" fmla="*/ 3744441 h 4440287"/>
                <a:gd name="connsiteX17" fmla="*/ 1990094 w 1989088"/>
                <a:gd name="connsiteY17" fmla="*/ 3832175 h 4440287"/>
                <a:gd name="connsiteX18" fmla="*/ 1828690 w 1989088"/>
                <a:gd name="connsiteY18" fmla="*/ 4127525 h 4440287"/>
                <a:gd name="connsiteX19" fmla="*/ 1456322 w 1989088"/>
                <a:gd name="connsiteY19" fmla="*/ 4408810 h 4440287"/>
                <a:gd name="connsiteX20" fmla="*/ 1126146 w 1989088"/>
                <a:gd name="connsiteY20" fmla="*/ 4425553 h 4440287"/>
                <a:gd name="connsiteX21" fmla="*/ 928577 w 1989088"/>
                <a:gd name="connsiteY21" fmla="*/ 4234011 h 4440287"/>
                <a:gd name="connsiteX22" fmla="*/ 941971 w 1989088"/>
                <a:gd name="connsiteY22" fmla="*/ 3826818 h 4440287"/>
                <a:gd name="connsiteX23" fmla="*/ 978806 w 1989088"/>
                <a:gd name="connsiteY23" fmla="*/ 3617863 h 4440287"/>
                <a:gd name="connsiteX24" fmla="*/ 951348 w 1989088"/>
                <a:gd name="connsiteY24" fmla="*/ 3457798 h 4440287"/>
                <a:gd name="connsiteX25" fmla="*/ 855577 w 1989088"/>
                <a:gd name="connsiteY25" fmla="*/ 3286348 h 4440287"/>
                <a:gd name="connsiteX26" fmla="*/ 631888 w 1989088"/>
                <a:gd name="connsiteY26" fmla="*/ 2910632 h 4440287"/>
                <a:gd name="connsiteX27" fmla="*/ 426282 w 1989088"/>
                <a:gd name="connsiteY27" fmla="*/ 2366814 h 4440287"/>
                <a:gd name="connsiteX28" fmla="*/ 367346 w 1989088"/>
                <a:gd name="connsiteY28" fmla="*/ 2060749 h 4440287"/>
                <a:gd name="connsiteX29" fmla="*/ 96776 w 1989088"/>
                <a:gd name="connsiteY29" fmla="*/ 1364233 h 4440287"/>
                <a:gd name="connsiteX30" fmla="*/ 336 w 1989088"/>
                <a:gd name="connsiteY30" fmla="*/ 1065535 h 4440287"/>
                <a:gd name="connsiteX31" fmla="*/ 48556 w 1989088"/>
                <a:gd name="connsiteY31" fmla="*/ 592708 h 4440287"/>
                <a:gd name="connsiteX32" fmla="*/ 124235 w 1989088"/>
                <a:gd name="connsiteY32" fmla="*/ 169441 h 4440287"/>
                <a:gd name="connsiteX33" fmla="*/ 151694 w 1989088"/>
                <a:gd name="connsiteY33" fmla="*/ 41523 h 4440287"/>
                <a:gd name="connsiteX34" fmla="*/ 168437 w 1989088"/>
                <a:gd name="connsiteY34" fmla="*/ 0 h 4440287"/>
                <a:gd name="connsiteX35" fmla="*/ 181832 w 1989088"/>
                <a:gd name="connsiteY35" fmla="*/ 22771 h 4440287"/>
                <a:gd name="connsiteX36" fmla="*/ 462447 w 1989088"/>
                <a:gd name="connsiteY36" fmla="*/ 818406 h 4440287"/>
                <a:gd name="connsiteX37" fmla="*/ 697521 w 1989088"/>
                <a:gd name="connsiteY37" fmla="*/ 1420490 h 4440287"/>
                <a:gd name="connsiteX38" fmla="*/ 767843 w 1989088"/>
                <a:gd name="connsiteY38" fmla="*/ 1596628 h 4440287"/>
                <a:gd name="connsiteX39" fmla="*/ 761815 w 1989088"/>
                <a:gd name="connsiteY39" fmla="*/ 1654894 h 4440287"/>
                <a:gd name="connsiteX40" fmla="*/ 715604 w 1989088"/>
                <a:gd name="connsiteY40" fmla="*/ 1624757 h 4440287"/>
                <a:gd name="connsiteX41" fmla="*/ 495264 w 1989088"/>
                <a:gd name="connsiteY41" fmla="*/ 1234306 h 4440287"/>
                <a:gd name="connsiteX42" fmla="*/ 349263 w 1989088"/>
                <a:gd name="connsiteY42" fmla="*/ 890736 h 4440287"/>
                <a:gd name="connsiteX43" fmla="*/ 319126 w 1989088"/>
                <a:gd name="connsiteY43" fmla="*/ 833810 h 4440287"/>
                <a:gd name="connsiteX44" fmla="*/ 307071 w 1989088"/>
                <a:gd name="connsiteY44" fmla="*/ 835819 h 444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989088" h="4440287">
                  <a:moveTo>
                    <a:pt x="307071" y="835819"/>
                  </a:moveTo>
                  <a:cubicBezTo>
                    <a:pt x="305061" y="847204"/>
                    <a:pt x="301713" y="859259"/>
                    <a:pt x="301043" y="870645"/>
                  </a:cubicBezTo>
                  <a:cubicBezTo>
                    <a:pt x="295685" y="968425"/>
                    <a:pt x="321805" y="1060847"/>
                    <a:pt x="362658" y="1147242"/>
                  </a:cubicBezTo>
                  <a:cubicBezTo>
                    <a:pt x="415566" y="1259756"/>
                    <a:pt x="477181" y="1368921"/>
                    <a:pt x="534108" y="1479426"/>
                  </a:cubicBezTo>
                  <a:cubicBezTo>
                    <a:pt x="569603" y="1548408"/>
                    <a:pt x="603759" y="1618059"/>
                    <a:pt x="637246" y="1687711"/>
                  </a:cubicBezTo>
                  <a:cubicBezTo>
                    <a:pt x="641264" y="1695748"/>
                    <a:pt x="639925" y="1709812"/>
                    <a:pt x="635237" y="1717849"/>
                  </a:cubicBezTo>
                  <a:cubicBezTo>
                    <a:pt x="608448" y="1766069"/>
                    <a:pt x="578310" y="1812950"/>
                    <a:pt x="552191" y="1861170"/>
                  </a:cubicBezTo>
                  <a:cubicBezTo>
                    <a:pt x="544154" y="1875904"/>
                    <a:pt x="541475" y="1894656"/>
                    <a:pt x="536787" y="1911400"/>
                  </a:cubicBezTo>
                  <a:cubicBezTo>
                    <a:pt x="540135" y="1913409"/>
                    <a:pt x="542814" y="1915418"/>
                    <a:pt x="546163" y="1917427"/>
                  </a:cubicBezTo>
                  <a:cubicBezTo>
                    <a:pt x="560227" y="1909391"/>
                    <a:pt x="574961" y="1902024"/>
                    <a:pt x="589026" y="1893317"/>
                  </a:cubicBezTo>
                  <a:cubicBezTo>
                    <a:pt x="637916" y="1864519"/>
                    <a:pt x="686806" y="1835051"/>
                    <a:pt x="736365" y="1806253"/>
                  </a:cubicBezTo>
                  <a:cubicBezTo>
                    <a:pt x="741723" y="1802904"/>
                    <a:pt x="747751" y="1800225"/>
                    <a:pt x="753109" y="1798216"/>
                  </a:cubicBezTo>
                  <a:cubicBezTo>
                    <a:pt x="814723" y="1770757"/>
                    <a:pt x="828788" y="1774775"/>
                    <a:pt x="845531" y="1840409"/>
                  </a:cubicBezTo>
                  <a:cubicBezTo>
                    <a:pt x="877008" y="1964308"/>
                    <a:pt x="903797" y="2089547"/>
                    <a:pt x="934605" y="2214116"/>
                  </a:cubicBezTo>
                  <a:cubicBezTo>
                    <a:pt x="1046449" y="2663503"/>
                    <a:pt x="1249376" y="3064669"/>
                    <a:pt x="1564148" y="3406229"/>
                  </a:cubicBezTo>
                  <a:cubicBezTo>
                    <a:pt x="1665276" y="3516065"/>
                    <a:pt x="1779130" y="3609827"/>
                    <a:pt x="1902360" y="3692872"/>
                  </a:cubicBezTo>
                  <a:cubicBezTo>
                    <a:pt x="1925130" y="3708276"/>
                    <a:pt x="1947231" y="3725689"/>
                    <a:pt x="1966653" y="3744441"/>
                  </a:cubicBezTo>
                  <a:cubicBezTo>
                    <a:pt x="1992103" y="3767882"/>
                    <a:pt x="2000809" y="3798020"/>
                    <a:pt x="1990094" y="3832175"/>
                  </a:cubicBezTo>
                  <a:cubicBezTo>
                    <a:pt x="1956607" y="3942011"/>
                    <a:pt x="1903699" y="4041130"/>
                    <a:pt x="1828690" y="4127525"/>
                  </a:cubicBezTo>
                  <a:cubicBezTo>
                    <a:pt x="1724882" y="4248076"/>
                    <a:pt x="1605670" y="4348535"/>
                    <a:pt x="1456322" y="4408810"/>
                  </a:cubicBezTo>
                  <a:cubicBezTo>
                    <a:pt x="1348496" y="4452343"/>
                    <a:pt x="1235982" y="4458370"/>
                    <a:pt x="1126146" y="4425553"/>
                  </a:cubicBezTo>
                  <a:cubicBezTo>
                    <a:pt x="1031045" y="4397425"/>
                    <a:pt x="967421" y="4324425"/>
                    <a:pt x="928577" y="4234011"/>
                  </a:cubicBezTo>
                  <a:cubicBezTo>
                    <a:pt x="870311" y="4096717"/>
                    <a:pt x="870311" y="3959423"/>
                    <a:pt x="941971" y="3826818"/>
                  </a:cubicBezTo>
                  <a:cubicBezTo>
                    <a:pt x="978137" y="3759845"/>
                    <a:pt x="988852" y="3690863"/>
                    <a:pt x="978806" y="3617863"/>
                  </a:cubicBezTo>
                  <a:cubicBezTo>
                    <a:pt x="971439" y="3564285"/>
                    <a:pt x="965412" y="3510037"/>
                    <a:pt x="951348" y="3457798"/>
                  </a:cubicBezTo>
                  <a:cubicBezTo>
                    <a:pt x="934605" y="3392835"/>
                    <a:pt x="897770" y="3336578"/>
                    <a:pt x="855577" y="3286348"/>
                  </a:cubicBezTo>
                  <a:cubicBezTo>
                    <a:pt x="761145" y="3172495"/>
                    <a:pt x="693503" y="3043238"/>
                    <a:pt x="631888" y="2910632"/>
                  </a:cubicBezTo>
                  <a:cubicBezTo>
                    <a:pt x="550181" y="2734494"/>
                    <a:pt x="476511" y="2555007"/>
                    <a:pt x="426282" y="2366814"/>
                  </a:cubicBezTo>
                  <a:cubicBezTo>
                    <a:pt x="399493" y="2266355"/>
                    <a:pt x="376722" y="2163887"/>
                    <a:pt x="367346" y="2060749"/>
                  </a:cubicBezTo>
                  <a:cubicBezTo>
                    <a:pt x="343906" y="1801565"/>
                    <a:pt x="262869" y="1566490"/>
                    <a:pt x="96776" y="1364233"/>
                  </a:cubicBezTo>
                  <a:cubicBezTo>
                    <a:pt x="24446" y="1276499"/>
                    <a:pt x="3015" y="1174700"/>
                    <a:pt x="336" y="1065535"/>
                  </a:cubicBezTo>
                  <a:cubicBezTo>
                    <a:pt x="-3013" y="906140"/>
                    <a:pt x="19088" y="749424"/>
                    <a:pt x="48556" y="592708"/>
                  </a:cubicBezTo>
                  <a:cubicBezTo>
                    <a:pt x="75345" y="452065"/>
                    <a:pt x="98786" y="310753"/>
                    <a:pt x="124235" y="169441"/>
                  </a:cubicBezTo>
                  <a:cubicBezTo>
                    <a:pt x="132272" y="126578"/>
                    <a:pt x="141648" y="84386"/>
                    <a:pt x="151694" y="41523"/>
                  </a:cubicBezTo>
                  <a:cubicBezTo>
                    <a:pt x="154373" y="28798"/>
                    <a:pt x="161740" y="17413"/>
                    <a:pt x="168437" y="0"/>
                  </a:cubicBezTo>
                  <a:cubicBezTo>
                    <a:pt x="175134" y="11385"/>
                    <a:pt x="179823" y="16743"/>
                    <a:pt x="181832" y="22771"/>
                  </a:cubicBezTo>
                  <a:cubicBezTo>
                    <a:pt x="274924" y="287982"/>
                    <a:pt x="365337" y="554534"/>
                    <a:pt x="462447" y="818406"/>
                  </a:cubicBezTo>
                  <a:cubicBezTo>
                    <a:pt x="536787" y="1020663"/>
                    <a:pt x="618494" y="1219572"/>
                    <a:pt x="697521" y="1420490"/>
                  </a:cubicBezTo>
                  <a:cubicBezTo>
                    <a:pt x="720292" y="1479426"/>
                    <a:pt x="745072" y="1537023"/>
                    <a:pt x="767843" y="1596628"/>
                  </a:cubicBezTo>
                  <a:cubicBezTo>
                    <a:pt x="775210" y="1616050"/>
                    <a:pt x="784586" y="1642170"/>
                    <a:pt x="761815" y="1654894"/>
                  </a:cubicBezTo>
                  <a:cubicBezTo>
                    <a:pt x="737035" y="1667619"/>
                    <a:pt x="726989" y="1640160"/>
                    <a:pt x="715604" y="1624757"/>
                  </a:cubicBezTo>
                  <a:cubicBezTo>
                    <a:pt x="628539" y="1502197"/>
                    <a:pt x="558888" y="1369591"/>
                    <a:pt x="495264" y="1234306"/>
                  </a:cubicBezTo>
                  <a:cubicBezTo>
                    <a:pt x="442355" y="1121792"/>
                    <a:pt x="398153" y="1005260"/>
                    <a:pt x="349263" y="890736"/>
                  </a:cubicBezTo>
                  <a:cubicBezTo>
                    <a:pt x="340557" y="871314"/>
                    <a:pt x="329172" y="852562"/>
                    <a:pt x="319126" y="833810"/>
                  </a:cubicBezTo>
                  <a:cubicBezTo>
                    <a:pt x="315777" y="834479"/>
                    <a:pt x="311759" y="835149"/>
                    <a:pt x="307071" y="835819"/>
                  </a:cubicBezTo>
                  <a:close/>
                </a:path>
              </a:pathLst>
            </a:custGeom>
            <a:solidFill>
              <a:schemeClr val="bg1"/>
            </a:solidFill>
            <a:ln w="66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F9DA8FF-1334-48BF-8615-B1CA2712EE8C}"/>
                </a:ext>
              </a:extLst>
            </p:cNvPr>
            <p:cNvSpPr/>
            <p:nvPr/>
          </p:nvSpPr>
          <p:spPr>
            <a:xfrm>
              <a:off x="8581302" y="2038601"/>
              <a:ext cx="2210098" cy="3429001"/>
            </a:xfrm>
            <a:custGeom>
              <a:avLst/>
              <a:gdLst>
                <a:gd name="connsiteX0" fmla="*/ 3916561 w 4420195"/>
                <a:gd name="connsiteY0" fmla="*/ 4367582 h 6858000"/>
                <a:gd name="connsiteX1" fmla="*/ 3585717 w 4420195"/>
                <a:gd name="connsiteY1" fmla="*/ 4378968 h 6858000"/>
                <a:gd name="connsiteX2" fmla="*/ 3414266 w 4420195"/>
                <a:gd name="connsiteY2" fmla="*/ 4360885 h 6858000"/>
                <a:gd name="connsiteX3" fmla="*/ 3394175 w 4420195"/>
                <a:gd name="connsiteY3" fmla="*/ 4347490 h 6858000"/>
                <a:gd name="connsiteX4" fmla="*/ 3275633 w 4420195"/>
                <a:gd name="connsiteY4" fmla="*/ 4173361 h 6858000"/>
                <a:gd name="connsiteX5" fmla="*/ 3226743 w 4420195"/>
                <a:gd name="connsiteY5" fmla="*/ 3900113 h 6858000"/>
                <a:gd name="connsiteX6" fmla="*/ 3107532 w 4420195"/>
                <a:gd name="connsiteY6" fmla="*/ 3341561 h 6858000"/>
                <a:gd name="connsiteX7" fmla="*/ 3022476 w 4420195"/>
                <a:gd name="connsiteY7" fmla="*/ 2869404 h 6858000"/>
                <a:gd name="connsiteX8" fmla="*/ 2966219 w 4420195"/>
                <a:gd name="connsiteY8" fmla="*/ 2568027 h 6858000"/>
                <a:gd name="connsiteX9" fmla="*/ 2780035 w 4420195"/>
                <a:gd name="connsiteY9" fmla="*/ 2172219 h 6858000"/>
                <a:gd name="connsiteX10" fmla="*/ 2546301 w 4420195"/>
                <a:gd name="connsiteY10" fmla="*/ 1704080 h 6858000"/>
                <a:gd name="connsiteX11" fmla="*/ 2406998 w 4420195"/>
                <a:gd name="connsiteY11" fmla="*/ 1124766 h 6858000"/>
                <a:gd name="connsiteX12" fmla="*/ 2329309 w 4420195"/>
                <a:gd name="connsiteY12" fmla="*/ 1055784 h 6858000"/>
                <a:gd name="connsiteX13" fmla="*/ 2127052 w 4420195"/>
                <a:gd name="connsiteY13" fmla="*/ 1144858 h 6858000"/>
                <a:gd name="connsiteX14" fmla="*/ 2013868 w 4420195"/>
                <a:gd name="connsiteY14" fmla="*/ 1131463 h 6858000"/>
                <a:gd name="connsiteX15" fmla="*/ 2012529 w 4420195"/>
                <a:gd name="connsiteY15" fmla="*/ 1129454 h 6858000"/>
                <a:gd name="connsiteX16" fmla="*/ 1796207 w 4420195"/>
                <a:gd name="connsiteY16" fmla="*/ 870270 h 6858000"/>
                <a:gd name="connsiteX17" fmla="*/ 1123132 w 4420195"/>
                <a:gd name="connsiteY17" fmla="*/ 281580 h 6858000"/>
                <a:gd name="connsiteX18" fmla="*/ 924893 w 4420195"/>
                <a:gd name="connsiteY18" fmla="*/ 158351 h 6858000"/>
                <a:gd name="connsiteX19" fmla="*/ 760809 w 4420195"/>
                <a:gd name="connsiteY19" fmla="*/ 204562 h 6858000"/>
                <a:gd name="connsiteX20" fmla="*/ 748085 w 4420195"/>
                <a:gd name="connsiteY20" fmla="*/ 217956 h 6858000"/>
                <a:gd name="connsiteX21" fmla="*/ 705892 w 4420195"/>
                <a:gd name="connsiteY21" fmla="*/ 219296 h 6858000"/>
                <a:gd name="connsiteX22" fmla="*/ 612130 w 4420195"/>
                <a:gd name="connsiteY22" fmla="*/ 123525 h 6858000"/>
                <a:gd name="connsiteX23" fmla="*/ 511671 w 4420195"/>
                <a:gd name="connsiteY23" fmla="*/ 31772 h 6858000"/>
                <a:gd name="connsiteX24" fmla="*/ 230386 w 4420195"/>
                <a:gd name="connsiteY24" fmla="*/ 134910 h 6858000"/>
                <a:gd name="connsiteX25" fmla="*/ 212973 w 4420195"/>
                <a:gd name="connsiteY25" fmla="*/ 317746 h 6858000"/>
                <a:gd name="connsiteX26" fmla="*/ 184175 w 4420195"/>
                <a:gd name="connsiteY26" fmla="*/ 451691 h 6858000"/>
                <a:gd name="connsiteX27" fmla="*/ 145331 w 4420195"/>
                <a:gd name="connsiteY27" fmla="*/ 578939 h 6858000"/>
                <a:gd name="connsiteX28" fmla="*/ 163413 w 4420195"/>
                <a:gd name="connsiteY28" fmla="*/ 726949 h 6858000"/>
                <a:gd name="connsiteX29" fmla="*/ 150019 w 4420195"/>
                <a:gd name="connsiteY29" fmla="*/ 826068 h 6858000"/>
                <a:gd name="connsiteX30" fmla="*/ 58936 w 4420195"/>
                <a:gd name="connsiteY30" fmla="*/ 1031004 h 6858000"/>
                <a:gd name="connsiteX31" fmla="*/ 42863 w 4420195"/>
                <a:gd name="connsiteY31" fmla="*/ 1393327 h 6858000"/>
                <a:gd name="connsiteX32" fmla="*/ 103138 w 4420195"/>
                <a:gd name="connsiteY32" fmla="*/ 1676621 h 6858000"/>
                <a:gd name="connsiteX33" fmla="*/ 113184 w 4420195"/>
                <a:gd name="connsiteY33" fmla="*/ 1751630 h 6858000"/>
                <a:gd name="connsiteX34" fmla="*/ 89074 w 4420195"/>
                <a:gd name="connsiteY34" fmla="*/ 1888254 h 6858000"/>
                <a:gd name="connsiteX35" fmla="*/ 14734 w 4420195"/>
                <a:gd name="connsiteY35" fmla="*/ 2306164 h 6858000"/>
                <a:gd name="connsiteX36" fmla="*/ 0 w 4420195"/>
                <a:gd name="connsiteY36" fmla="*/ 2438100 h 6858000"/>
                <a:gd name="connsiteX37" fmla="*/ 0 w 4420195"/>
                <a:gd name="connsiteY37" fmla="*/ 2577403 h 6858000"/>
                <a:gd name="connsiteX38" fmla="*/ 20092 w 4420195"/>
                <a:gd name="connsiteY38" fmla="*/ 2692596 h 6858000"/>
                <a:gd name="connsiteX39" fmla="*/ 134615 w 4420195"/>
                <a:gd name="connsiteY39" fmla="*/ 2911597 h 6858000"/>
                <a:gd name="connsiteX40" fmla="*/ 269230 w 4420195"/>
                <a:gd name="connsiteY40" fmla="*/ 3107827 h 6858000"/>
                <a:gd name="connsiteX41" fmla="*/ 396478 w 4420195"/>
                <a:gd name="connsiteY41" fmla="*/ 3469479 h 6858000"/>
                <a:gd name="connsiteX42" fmla="*/ 495598 w 4420195"/>
                <a:gd name="connsiteY42" fmla="*/ 3961058 h 6858000"/>
                <a:gd name="connsiteX43" fmla="*/ 726653 w 4420195"/>
                <a:gd name="connsiteY43" fmla="*/ 4571849 h 6858000"/>
                <a:gd name="connsiteX44" fmla="*/ 723975 w 4420195"/>
                <a:gd name="connsiteY44" fmla="*/ 4613372 h 6858000"/>
                <a:gd name="connsiteX45" fmla="*/ 504974 w 4420195"/>
                <a:gd name="connsiteY45" fmla="*/ 5017217 h 6858000"/>
                <a:gd name="connsiteX46" fmla="*/ 395808 w 4420195"/>
                <a:gd name="connsiteY46" fmla="*/ 5738513 h 6858000"/>
                <a:gd name="connsiteX47" fmla="*/ 575965 w 4420195"/>
                <a:gd name="connsiteY47" fmla="*/ 6320505 h 6858000"/>
                <a:gd name="connsiteX48" fmla="*/ 1011287 w 4420195"/>
                <a:gd name="connsiteY48" fmla="*/ 6702249 h 6858000"/>
                <a:gd name="connsiteX49" fmla="*/ 1997125 w 4420195"/>
                <a:gd name="connsiteY49" fmla="*/ 6457799 h 6858000"/>
                <a:gd name="connsiteX50" fmla="*/ 2287117 w 4420195"/>
                <a:gd name="connsiteY50" fmla="*/ 5920009 h 6858000"/>
                <a:gd name="connsiteX51" fmla="*/ 2355429 w 4420195"/>
                <a:gd name="connsiteY51" fmla="*/ 5601889 h 6858000"/>
                <a:gd name="connsiteX52" fmla="*/ 2363465 w 4420195"/>
                <a:gd name="connsiteY52" fmla="*/ 5511476 h 6858000"/>
                <a:gd name="connsiteX53" fmla="*/ 2373511 w 4420195"/>
                <a:gd name="connsiteY53" fmla="*/ 5473971 h 6858000"/>
                <a:gd name="connsiteX54" fmla="*/ 2407667 w 4420195"/>
                <a:gd name="connsiteY54" fmla="*/ 5501430 h 6858000"/>
                <a:gd name="connsiteX55" fmla="*/ 2642741 w 4420195"/>
                <a:gd name="connsiteY55" fmla="*/ 5828926 h 6858000"/>
                <a:gd name="connsiteX56" fmla="*/ 2645420 w 4420195"/>
                <a:gd name="connsiteY56" fmla="*/ 5849017 h 6858000"/>
                <a:gd name="connsiteX57" fmla="*/ 2550319 w 4420195"/>
                <a:gd name="connsiteY57" fmla="*/ 6360689 h 6858000"/>
                <a:gd name="connsiteX58" fmla="*/ 2534246 w 4420195"/>
                <a:gd name="connsiteY58" fmla="*/ 6461148 h 6858000"/>
                <a:gd name="connsiteX59" fmla="*/ 2542952 w 4420195"/>
                <a:gd name="connsiteY59" fmla="*/ 6483249 h 6858000"/>
                <a:gd name="connsiteX60" fmla="*/ 2579787 w 4420195"/>
                <a:gd name="connsiteY60" fmla="*/ 6509368 h 6858000"/>
                <a:gd name="connsiteX61" fmla="*/ 3151734 w 4420195"/>
                <a:gd name="connsiteY61" fmla="*/ 6794002 h 6858000"/>
                <a:gd name="connsiteX62" fmla="*/ 3372743 w 4420195"/>
                <a:gd name="connsiteY62" fmla="*/ 6860975 h 6858000"/>
                <a:gd name="connsiteX63" fmla="*/ 3453110 w 4420195"/>
                <a:gd name="connsiteY63" fmla="*/ 6860975 h 6858000"/>
                <a:gd name="connsiteX64" fmla="*/ 3473872 w 4420195"/>
                <a:gd name="connsiteY64" fmla="*/ 6856286 h 6858000"/>
                <a:gd name="connsiteX65" fmla="*/ 3550891 w 4420195"/>
                <a:gd name="connsiteY65" fmla="*/ 6789314 h 6858000"/>
                <a:gd name="connsiteX66" fmla="*/ 3570983 w 4420195"/>
                <a:gd name="connsiteY66" fmla="*/ 6720332 h 6858000"/>
                <a:gd name="connsiteX67" fmla="*/ 3727029 w 4420195"/>
                <a:gd name="connsiteY67" fmla="*/ 6055293 h 6858000"/>
                <a:gd name="connsiteX68" fmla="*/ 3994250 w 4420195"/>
                <a:gd name="connsiteY68" fmla="*/ 5222823 h 6858000"/>
                <a:gd name="connsiteX69" fmla="*/ 4417517 w 4420195"/>
                <a:gd name="connsiteY69" fmla="*/ 4559124 h 6858000"/>
                <a:gd name="connsiteX70" fmla="*/ 4425554 w 4420195"/>
                <a:gd name="connsiteY70" fmla="*/ 4546399 h 6858000"/>
                <a:gd name="connsiteX71" fmla="*/ 3916561 w 4420195"/>
                <a:gd name="connsiteY71" fmla="*/ 4367582 h 6858000"/>
                <a:gd name="connsiteX72" fmla="*/ 139973 w 4420195"/>
                <a:gd name="connsiteY72" fmla="*/ 998188 h 6858000"/>
                <a:gd name="connsiteX73" fmla="*/ 162074 w 4420195"/>
                <a:gd name="connsiteY73" fmla="*/ 918490 h 6858000"/>
                <a:gd name="connsiteX74" fmla="*/ 170111 w 4420195"/>
                <a:gd name="connsiteY74" fmla="*/ 903087 h 6858000"/>
                <a:gd name="connsiteX75" fmla="*/ 259184 w 4420195"/>
                <a:gd name="connsiteY75" fmla="*/ 1283491 h 6858000"/>
                <a:gd name="connsiteX76" fmla="*/ 229716 w 4420195"/>
                <a:gd name="connsiteY76" fmla="*/ 1451593 h 6858000"/>
                <a:gd name="connsiteX77" fmla="*/ 205606 w 4420195"/>
                <a:gd name="connsiteY77" fmla="*/ 1492446 h 6858000"/>
                <a:gd name="connsiteX78" fmla="*/ 194890 w 4420195"/>
                <a:gd name="connsiteY78" fmla="*/ 1516556 h 6858000"/>
                <a:gd name="connsiteX79" fmla="*/ 163413 w 4420195"/>
                <a:gd name="connsiteY79" fmla="*/ 1539327 h 6858000"/>
                <a:gd name="connsiteX80" fmla="*/ 143991 w 4420195"/>
                <a:gd name="connsiteY80" fmla="*/ 1507180 h 6858000"/>
                <a:gd name="connsiteX81" fmla="*/ 131266 w 4420195"/>
                <a:gd name="connsiteY81" fmla="*/ 1406721 h 6858000"/>
                <a:gd name="connsiteX82" fmla="*/ 139973 w 4420195"/>
                <a:gd name="connsiteY82" fmla="*/ 998188 h 6858000"/>
                <a:gd name="connsiteX83" fmla="*/ 2101602 w 4420195"/>
                <a:gd name="connsiteY83" fmla="*/ 5315915 h 6858000"/>
                <a:gd name="connsiteX84" fmla="*/ 1940198 w 4420195"/>
                <a:gd name="connsiteY84" fmla="*/ 5611265 h 6858000"/>
                <a:gd name="connsiteX85" fmla="*/ 1567830 w 4420195"/>
                <a:gd name="connsiteY85" fmla="*/ 5892550 h 6858000"/>
                <a:gd name="connsiteX86" fmla="*/ 1237655 w 4420195"/>
                <a:gd name="connsiteY86" fmla="*/ 5909293 h 6858000"/>
                <a:gd name="connsiteX87" fmla="*/ 1040086 w 4420195"/>
                <a:gd name="connsiteY87" fmla="*/ 5717751 h 6858000"/>
                <a:gd name="connsiteX88" fmla="*/ 1053480 w 4420195"/>
                <a:gd name="connsiteY88" fmla="*/ 5310558 h 6858000"/>
                <a:gd name="connsiteX89" fmla="*/ 1090315 w 4420195"/>
                <a:gd name="connsiteY89" fmla="*/ 5101603 h 6858000"/>
                <a:gd name="connsiteX90" fmla="*/ 1062856 w 4420195"/>
                <a:gd name="connsiteY90" fmla="*/ 4941538 h 6858000"/>
                <a:gd name="connsiteX91" fmla="*/ 967085 w 4420195"/>
                <a:gd name="connsiteY91" fmla="*/ 4770088 h 6858000"/>
                <a:gd name="connsiteX92" fmla="*/ 743397 w 4420195"/>
                <a:gd name="connsiteY92" fmla="*/ 4394371 h 6858000"/>
                <a:gd name="connsiteX93" fmla="*/ 537791 w 4420195"/>
                <a:gd name="connsiteY93" fmla="*/ 3850554 h 6858000"/>
                <a:gd name="connsiteX94" fmla="*/ 478855 w 4420195"/>
                <a:gd name="connsiteY94" fmla="*/ 3544488 h 6858000"/>
                <a:gd name="connsiteX95" fmla="*/ 208285 w 4420195"/>
                <a:gd name="connsiteY95" fmla="*/ 2847973 h 6858000"/>
                <a:gd name="connsiteX96" fmla="*/ 111844 w 4420195"/>
                <a:gd name="connsiteY96" fmla="*/ 2549275 h 6858000"/>
                <a:gd name="connsiteX97" fmla="*/ 160065 w 4420195"/>
                <a:gd name="connsiteY97" fmla="*/ 2076448 h 6858000"/>
                <a:gd name="connsiteX98" fmla="*/ 235744 w 4420195"/>
                <a:gd name="connsiteY98" fmla="*/ 1653180 h 6858000"/>
                <a:gd name="connsiteX99" fmla="*/ 263203 w 4420195"/>
                <a:gd name="connsiteY99" fmla="*/ 1525263 h 6858000"/>
                <a:gd name="connsiteX100" fmla="*/ 279946 w 4420195"/>
                <a:gd name="connsiteY100" fmla="*/ 1483740 h 6858000"/>
                <a:gd name="connsiteX101" fmla="*/ 293340 w 4420195"/>
                <a:gd name="connsiteY101" fmla="*/ 1506510 h 6858000"/>
                <a:gd name="connsiteX102" fmla="*/ 410542 w 4420195"/>
                <a:gd name="connsiteY102" fmla="*/ 1842043 h 6858000"/>
                <a:gd name="connsiteX103" fmla="*/ 410542 w 4420195"/>
                <a:gd name="connsiteY103" fmla="*/ 2411311 h 6858000"/>
                <a:gd name="connsiteX104" fmla="*/ 411882 w 4420195"/>
                <a:gd name="connsiteY104" fmla="*/ 2411311 h 6858000"/>
                <a:gd name="connsiteX105" fmla="*/ 472827 w 4420195"/>
                <a:gd name="connsiteY105" fmla="*/ 2630312 h 6858000"/>
                <a:gd name="connsiteX106" fmla="*/ 644277 w 4420195"/>
                <a:gd name="connsiteY106" fmla="*/ 2962496 h 6858000"/>
                <a:gd name="connsiteX107" fmla="*/ 747415 w 4420195"/>
                <a:gd name="connsiteY107" fmla="*/ 3170781 h 6858000"/>
                <a:gd name="connsiteX108" fmla="*/ 745406 w 4420195"/>
                <a:gd name="connsiteY108" fmla="*/ 3200919 h 6858000"/>
                <a:gd name="connsiteX109" fmla="*/ 662360 w 4420195"/>
                <a:gd name="connsiteY109" fmla="*/ 3344240 h 6858000"/>
                <a:gd name="connsiteX110" fmla="*/ 646956 w 4420195"/>
                <a:gd name="connsiteY110" fmla="*/ 3394469 h 6858000"/>
                <a:gd name="connsiteX111" fmla="*/ 656332 w 4420195"/>
                <a:gd name="connsiteY111" fmla="*/ 3400497 h 6858000"/>
                <a:gd name="connsiteX112" fmla="*/ 699195 w 4420195"/>
                <a:gd name="connsiteY112" fmla="*/ 3376387 h 6858000"/>
                <a:gd name="connsiteX113" fmla="*/ 846534 w 4420195"/>
                <a:gd name="connsiteY113" fmla="*/ 3289323 h 6858000"/>
                <a:gd name="connsiteX114" fmla="*/ 863278 w 4420195"/>
                <a:gd name="connsiteY114" fmla="*/ 3281286 h 6858000"/>
                <a:gd name="connsiteX115" fmla="*/ 955700 w 4420195"/>
                <a:gd name="connsiteY115" fmla="*/ 3323479 h 6858000"/>
                <a:gd name="connsiteX116" fmla="*/ 1044774 w 4420195"/>
                <a:gd name="connsiteY116" fmla="*/ 3697186 h 6858000"/>
                <a:gd name="connsiteX117" fmla="*/ 1674317 w 4420195"/>
                <a:gd name="connsiteY117" fmla="*/ 4889299 h 6858000"/>
                <a:gd name="connsiteX118" fmla="*/ 2012529 w 4420195"/>
                <a:gd name="connsiteY118" fmla="*/ 5175942 h 6858000"/>
                <a:gd name="connsiteX119" fmla="*/ 2076822 w 4420195"/>
                <a:gd name="connsiteY119" fmla="*/ 5227511 h 6858000"/>
                <a:gd name="connsiteX120" fmla="*/ 2101602 w 4420195"/>
                <a:gd name="connsiteY120" fmla="*/ 5315915 h 6858000"/>
                <a:gd name="connsiteX121" fmla="*/ 474166 w 4420195"/>
                <a:gd name="connsiteY121" fmla="*/ 2022870 h 6858000"/>
                <a:gd name="connsiteX122" fmla="*/ 573956 w 4420195"/>
                <a:gd name="connsiteY122" fmla="*/ 2302146 h 6858000"/>
                <a:gd name="connsiteX123" fmla="*/ 809030 w 4420195"/>
                <a:gd name="connsiteY123" fmla="*/ 2904230 h 6858000"/>
                <a:gd name="connsiteX124" fmla="*/ 879351 w 4420195"/>
                <a:gd name="connsiteY124" fmla="*/ 3080368 h 6858000"/>
                <a:gd name="connsiteX125" fmla="*/ 873324 w 4420195"/>
                <a:gd name="connsiteY125" fmla="*/ 3138634 h 6858000"/>
                <a:gd name="connsiteX126" fmla="*/ 827112 w 4420195"/>
                <a:gd name="connsiteY126" fmla="*/ 3108496 h 6858000"/>
                <a:gd name="connsiteX127" fmla="*/ 606772 w 4420195"/>
                <a:gd name="connsiteY127" fmla="*/ 2718046 h 6858000"/>
                <a:gd name="connsiteX128" fmla="*/ 474166 w 4420195"/>
                <a:gd name="connsiteY128" fmla="*/ 2406623 h 6858000"/>
                <a:gd name="connsiteX129" fmla="*/ 474166 w 4420195"/>
                <a:gd name="connsiteY129" fmla="*/ 2022870 h 6858000"/>
                <a:gd name="connsiteX130" fmla="*/ 3295725 w 4420195"/>
                <a:gd name="connsiteY130" fmla="*/ 4573858 h 6858000"/>
                <a:gd name="connsiteX131" fmla="*/ 2768650 w 4420195"/>
                <a:gd name="connsiteY131" fmla="*/ 5394943 h 6858000"/>
                <a:gd name="connsiteX132" fmla="*/ 2707035 w 4420195"/>
                <a:gd name="connsiteY132" fmla="*/ 5576439 h 6858000"/>
                <a:gd name="connsiteX133" fmla="*/ 2686943 w 4420195"/>
                <a:gd name="connsiteY133" fmla="*/ 5625999 h 6858000"/>
                <a:gd name="connsiteX134" fmla="*/ 2638053 w 4420195"/>
                <a:gd name="connsiteY134" fmla="*/ 5630017 h 6858000"/>
                <a:gd name="connsiteX135" fmla="*/ 2555007 w 4420195"/>
                <a:gd name="connsiteY135" fmla="*/ 5508796 h 6858000"/>
                <a:gd name="connsiteX136" fmla="*/ 2406998 w 4420195"/>
                <a:gd name="connsiteY136" fmla="*/ 5329310 h 6858000"/>
                <a:gd name="connsiteX137" fmla="*/ 2196034 w 4420195"/>
                <a:gd name="connsiteY137" fmla="*/ 5161208 h 6858000"/>
                <a:gd name="connsiteX138" fmla="*/ 1329407 w 4420195"/>
                <a:gd name="connsiteY138" fmla="*/ 4178050 h 6858000"/>
                <a:gd name="connsiteX139" fmla="*/ 1149251 w 4420195"/>
                <a:gd name="connsiteY139" fmla="*/ 3659681 h 6858000"/>
                <a:gd name="connsiteX140" fmla="*/ 816397 w 4420195"/>
                <a:gd name="connsiteY140" fmla="*/ 2691257 h 6858000"/>
                <a:gd name="connsiteX141" fmla="*/ 558552 w 4420195"/>
                <a:gd name="connsiteY141" fmla="*/ 1990053 h 6858000"/>
                <a:gd name="connsiteX142" fmla="*/ 386432 w 4420195"/>
                <a:gd name="connsiteY142" fmla="*/ 1405382 h 6858000"/>
                <a:gd name="connsiteX143" fmla="*/ 395139 w 4420195"/>
                <a:gd name="connsiteY143" fmla="*/ 1272106 h 6858000"/>
                <a:gd name="connsiteX144" fmla="*/ 500286 w 4420195"/>
                <a:gd name="connsiteY144" fmla="*/ 1282152 h 6858000"/>
                <a:gd name="connsiteX145" fmla="*/ 601415 w 4420195"/>
                <a:gd name="connsiteY145" fmla="*/ 1435519 h 6858000"/>
                <a:gd name="connsiteX146" fmla="*/ 820415 w 4420195"/>
                <a:gd name="connsiteY146" fmla="*/ 1836686 h 6858000"/>
                <a:gd name="connsiteX147" fmla="*/ 960388 w 4420195"/>
                <a:gd name="connsiteY147" fmla="*/ 2140072 h 6858000"/>
                <a:gd name="connsiteX148" fmla="*/ 1256407 w 4420195"/>
                <a:gd name="connsiteY148" fmla="*/ 2651743 h 6858000"/>
                <a:gd name="connsiteX149" fmla="*/ 1307306 w 4420195"/>
                <a:gd name="connsiteY149" fmla="*/ 2692596 h 6858000"/>
                <a:gd name="connsiteX150" fmla="*/ 1316013 w 4420195"/>
                <a:gd name="connsiteY150" fmla="*/ 2687238 h 6858000"/>
                <a:gd name="connsiteX151" fmla="*/ 1304628 w 4420195"/>
                <a:gd name="connsiteY151" fmla="*/ 2651743 h 6858000"/>
                <a:gd name="connsiteX152" fmla="*/ 1121792 w 4420195"/>
                <a:gd name="connsiteY152" fmla="*/ 2265311 h 6858000"/>
                <a:gd name="connsiteX153" fmla="*/ 889397 w 4420195"/>
                <a:gd name="connsiteY153" fmla="*/ 1740245 h 6858000"/>
                <a:gd name="connsiteX154" fmla="*/ 602084 w 4420195"/>
                <a:gd name="connsiteY154" fmla="*/ 1221877 h 6858000"/>
                <a:gd name="connsiteX155" fmla="*/ 454075 w 4420195"/>
                <a:gd name="connsiteY155" fmla="*/ 1111372 h 6858000"/>
                <a:gd name="connsiteX156" fmla="*/ 338882 w 4420195"/>
                <a:gd name="connsiteY156" fmla="*/ 1124766 h 6858000"/>
                <a:gd name="connsiteX157" fmla="*/ 304056 w 4420195"/>
                <a:gd name="connsiteY157" fmla="*/ 977426 h 6858000"/>
                <a:gd name="connsiteX158" fmla="*/ 304056 w 4420195"/>
                <a:gd name="connsiteY158" fmla="*/ 974747 h 6858000"/>
                <a:gd name="connsiteX159" fmla="*/ 264542 w 4420195"/>
                <a:gd name="connsiteY159" fmla="*/ 629838 h 6858000"/>
                <a:gd name="connsiteX160" fmla="*/ 259184 w 4420195"/>
                <a:gd name="connsiteY160" fmla="*/ 579609 h 6858000"/>
                <a:gd name="connsiteX161" fmla="*/ 315441 w 4420195"/>
                <a:gd name="connsiteY161" fmla="*/ 531388 h 6858000"/>
                <a:gd name="connsiteX162" fmla="*/ 479524 w 4420195"/>
                <a:gd name="connsiteY162" fmla="*/ 625820 h 6858000"/>
                <a:gd name="connsiteX163" fmla="*/ 580653 w 4420195"/>
                <a:gd name="connsiteY163" fmla="*/ 766462 h 6858000"/>
                <a:gd name="connsiteX164" fmla="*/ 817067 w 4420195"/>
                <a:gd name="connsiteY164" fmla="*/ 1128785 h 6858000"/>
                <a:gd name="connsiteX165" fmla="*/ 1038746 w 4420195"/>
                <a:gd name="connsiteY165" fmla="*/ 1389978 h 6858000"/>
                <a:gd name="connsiteX166" fmla="*/ 1421830 w 4420195"/>
                <a:gd name="connsiteY166" fmla="*/ 2050328 h 6858000"/>
                <a:gd name="connsiteX167" fmla="*/ 1603326 w 4420195"/>
                <a:gd name="connsiteY167" fmla="*/ 2445467 h 6858000"/>
                <a:gd name="connsiteX168" fmla="*/ 1646188 w 4420195"/>
                <a:gd name="connsiteY168" fmla="*/ 2505742 h 6858000"/>
                <a:gd name="connsiteX169" fmla="*/ 1655564 w 4420195"/>
                <a:gd name="connsiteY169" fmla="*/ 2501054 h 6858000"/>
                <a:gd name="connsiteX170" fmla="*/ 1650206 w 4420195"/>
                <a:gd name="connsiteY170" fmla="*/ 2468908 h 6858000"/>
                <a:gd name="connsiteX171" fmla="*/ 1417142 w 4420195"/>
                <a:gd name="connsiteY171" fmla="*/ 1773062 h 6858000"/>
                <a:gd name="connsiteX172" fmla="*/ 1136526 w 4420195"/>
                <a:gd name="connsiteY172" fmla="*/ 1323675 h 6858000"/>
                <a:gd name="connsiteX173" fmla="*/ 786929 w 4420195"/>
                <a:gd name="connsiteY173" fmla="*/ 876967 h 6858000"/>
                <a:gd name="connsiteX174" fmla="*/ 632222 w 4420195"/>
                <a:gd name="connsiteY174" fmla="*/ 629838 h 6858000"/>
                <a:gd name="connsiteX175" fmla="*/ 318120 w 4420195"/>
                <a:gd name="connsiteY175" fmla="*/ 411507 h 6858000"/>
                <a:gd name="connsiteX176" fmla="*/ 275258 w 4420195"/>
                <a:gd name="connsiteY176" fmla="*/ 355250 h 6858000"/>
                <a:gd name="connsiteX177" fmla="*/ 299368 w 4420195"/>
                <a:gd name="connsiteY177" fmla="*/ 197195 h 6858000"/>
                <a:gd name="connsiteX178" fmla="*/ 463451 w 4420195"/>
                <a:gd name="connsiteY178" fmla="*/ 130892 h 6858000"/>
                <a:gd name="connsiteX179" fmla="*/ 581323 w 4420195"/>
                <a:gd name="connsiteY179" fmla="*/ 238048 h 6858000"/>
                <a:gd name="connsiteX180" fmla="*/ 745406 w 4420195"/>
                <a:gd name="connsiteY180" fmla="*/ 466425 h 6858000"/>
                <a:gd name="connsiteX181" fmla="*/ 1134517 w 4420195"/>
                <a:gd name="connsiteY181" fmla="*/ 923848 h 6858000"/>
                <a:gd name="connsiteX182" fmla="*/ 1434554 w 4420195"/>
                <a:gd name="connsiteY182" fmla="*/ 1262060 h 6858000"/>
                <a:gd name="connsiteX183" fmla="*/ 1700436 w 4420195"/>
                <a:gd name="connsiteY183" fmla="*/ 1696713 h 6858000"/>
                <a:gd name="connsiteX184" fmla="*/ 1884611 w 4420195"/>
                <a:gd name="connsiteY184" fmla="*/ 2070420 h 6858000"/>
                <a:gd name="connsiteX185" fmla="*/ 2039318 w 4420195"/>
                <a:gd name="connsiteY185" fmla="*/ 2277366 h 6858000"/>
                <a:gd name="connsiteX186" fmla="*/ 2153841 w 4420195"/>
                <a:gd name="connsiteY186" fmla="*/ 2349026 h 6858000"/>
                <a:gd name="connsiteX187" fmla="*/ 2181300 w 4420195"/>
                <a:gd name="connsiteY187" fmla="*/ 2351036 h 6858000"/>
                <a:gd name="connsiteX188" fmla="*/ 2175272 w 4420195"/>
                <a:gd name="connsiteY188" fmla="*/ 2321568 h 6858000"/>
                <a:gd name="connsiteX189" fmla="*/ 2119015 w 4420195"/>
                <a:gd name="connsiteY189" fmla="*/ 2243879 h 6858000"/>
                <a:gd name="connsiteX190" fmla="*/ 1841079 w 4420195"/>
                <a:gd name="connsiteY190" fmla="*/ 1748951 h 6858000"/>
                <a:gd name="connsiteX191" fmla="*/ 1601316 w 4420195"/>
                <a:gd name="connsiteY191" fmla="*/ 1302913 h 6858000"/>
                <a:gd name="connsiteX192" fmla="*/ 1331417 w 4420195"/>
                <a:gd name="connsiteY192" fmla="*/ 995509 h 6858000"/>
                <a:gd name="connsiteX193" fmla="*/ 937617 w 4420195"/>
                <a:gd name="connsiteY193" fmla="*/ 564205 h 6858000"/>
                <a:gd name="connsiteX194" fmla="*/ 806351 w 4420195"/>
                <a:gd name="connsiteY194" fmla="*/ 376012 h 6858000"/>
                <a:gd name="connsiteX195" fmla="*/ 832470 w 4420195"/>
                <a:gd name="connsiteY195" fmla="*/ 280241 h 6858000"/>
                <a:gd name="connsiteX196" fmla="*/ 848544 w 4420195"/>
                <a:gd name="connsiteY196" fmla="*/ 270865 h 6858000"/>
                <a:gd name="connsiteX197" fmla="*/ 964406 w 4420195"/>
                <a:gd name="connsiteY197" fmla="*/ 279571 h 6858000"/>
                <a:gd name="connsiteX198" fmla="*/ 1258416 w 4420195"/>
                <a:gd name="connsiteY198" fmla="*/ 541434 h 6858000"/>
                <a:gd name="connsiteX199" fmla="*/ 1662931 w 4420195"/>
                <a:gd name="connsiteY199" fmla="*/ 892371 h 6858000"/>
                <a:gd name="connsiteX200" fmla="*/ 1944886 w 4420195"/>
                <a:gd name="connsiteY200" fmla="*/ 1209152 h 6858000"/>
                <a:gd name="connsiteX201" fmla="*/ 2086868 w 4420195"/>
                <a:gd name="connsiteY201" fmla="*/ 1548703 h 6858000"/>
                <a:gd name="connsiteX202" fmla="*/ 2377530 w 4420195"/>
                <a:gd name="connsiteY202" fmla="*/ 2129356 h 6858000"/>
                <a:gd name="connsiteX203" fmla="*/ 2542282 w 4420195"/>
                <a:gd name="connsiteY203" fmla="*/ 2311522 h 6858000"/>
                <a:gd name="connsiteX204" fmla="*/ 2574429 w 4420195"/>
                <a:gd name="connsiteY204" fmla="*/ 2332283 h 6858000"/>
                <a:gd name="connsiteX205" fmla="*/ 2581127 w 4420195"/>
                <a:gd name="connsiteY205" fmla="*/ 2326256 h 6858000"/>
                <a:gd name="connsiteX206" fmla="*/ 2528218 w 4420195"/>
                <a:gd name="connsiteY206" fmla="*/ 2229815 h 6858000"/>
                <a:gd name="connsiteX207" fmla="*/ 2155850 w 4420195"/>
                <a:gd name="connsiteY207" fmla="*/ 1450253 h 6858000"/>
                <a:gd name="connsiteX208" fmla="*/ 2113657 w 4420195"/>
                <a:gd name="connsiteY208" fmla="*/ 1304253 h 6858000"/>
                <a:gd name="connsiteX209" fmla="*/ 2131740 w 4420195"/>
                <a:gd name="connsiteY209" fmla="*/ 1243978 h 6858000"/>
                <a:gd name="connsiteX210" fmla="*/ 2249612 w 4420195"/>
                <a:gd name="connsiteY210" fmla="*/ 1157583 h 6858000"/>
                <a:gd name="connsiteX211" fmla="*/ 2340695 w 4420195"/>
                <a:gd name="connsiteY211" fmla="*/ 1204464 h 6858000"/>
                <a:gd name="connsiteX212" fmla="*/ 2354759 w 4420195"/>
                <a:gd name="connsiteY212" fmla="*/ 1334391 h 6858000"/>
                <a:gd name="connsiteX213" fmla="*/ 2621310 w 4420195"/>
                <a:gd name="connsiteY213" fmla="*/ 2117971 h 6858000"/>
                <a:gd name="connsiteX214" fmla="*/ 2844999 w 4420195"/>
                <a:gd name="connsiteY214" fmla="*/ 2555302 h 6858000"/>
                <a:gd name="connsiteX215" fmla="*/ 2907953 w 4420195"/>
                <a:gd name="connsiteY215" fmla="*/ 2857349 h 6858000"/>
                <a:gd name="connsiteX216" fmla="*/ 2930724 w 4420195"/>
                <a:gd name="connsiteY216" fmla="*/ 3148010 h 6858000"/>
                <a:gd name="connsiteX217" fmla="*/ 2989660 w 4420195"/>
                <a:gd name="connsiteY217" fmla="*/ 3338213 h 6858000"/>
                <a:gd name="connsiteX218" fmla="*/ 3148385 w 4420195"/>
                <a:gd name="connsiteY218" fmla="*/ 3943645 h 6858000"/>
                <a:gd name="connsiteX219" fmla="*/ 3181202 w 4420195"/>
                <a:gd name="connsiteY219" fmla="*/ 4219573 h 6858000"/>
                <a:gd name="connsiteX220" fmla="*/ 3291037 w 4420195"/>
                <a:gd name="connsiteY220" fmla="*/ 4402408 h 6858000"/>
                <a:gd name="connsiteX221" fmla="*/ 3390826 w 4420195"/>
                <a:gd name="connsiteY221" fmla="*/ 4467372 h 6858000"/>
                <a:gd name="connsiteX222" fmla="*/ 3295725 w 4420195"/>
                <a:gd name="connsiteY222" fmla="*/ 457385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</a:cxnLst>
              <a:rect l="l" t="t" r="r" b="b"/>
              <a:pathLst>
                <a:path w="4420195" h="6858000">
                  <a:moveTo>
                    <a:pt x="3916561" y="4367582"/>
                  </a:moveTo>
                  <a:cubicBezTo>
                    <a:pt x="3805387" y="4329408"/>
                    <a:pt x="3692203" y="4327399"/>
                    <a:pt x="3585717" y="4378968"/>
                  </a:cubicBezTo>
                  <a:cubicBezTo>
                    <a:pt x="3520753" y="4410445"/>
                    <a:pt x="3467845" y="4399059"/>
                    <a:pt x="3414266" y="4360885"/>
                  </a:cubicBezTo>
                  <a:cubicBezTo>
                    <a:pt x="3407569" y="4356197"/>
                    <a:pt x="3400872" y="4352179"/>
                    <a:pt x="3394175" y="4347490"/>
                  </a:cubicBezTo>
                  <a:cubicBezTo>
                    <a:pt x="3333230" y="4303958"/>
                    <a:pt x="3289028" y="4249041"/>
                    <a:pt x="3275633" y="4173361"/>
                  </a:cubicBezTo>
                  <a:cubicBezTo>
                    <a:pt x="3259560" y="4082279"/>
                    <a:pt x="3242147" y="3991196"/>
                    <a:pt x="3226743" y="3900113"/>
                  </a:cubicBezTo>
                  <a:cubicBezTo>
                    <a:pt x="3195266" y="3712590"/>
                    <a:pt x="3162449" y="3524397"/>
                    <a:pt x="3107532" y="3341561"/>
                  </a:cubicBezTo>
                  <a:cubicBezTo>
                    <a:pt x="3060651" y="3186854"/>
                    <a:pt x="3035201" y="3030138"/>
                    <a:pt x="3022476" y="2869404"/>
                  </a:cubicBezTo>
                  <a:cubicBezTo>
                    <a:pt x="3014440" y="2766936"/>
                    <a:pt x="2998366" y="2666477"/>
                    <a:pt x="2966219" y="2568027"/>
                  </a:cubicBezTo>
                  <a:cubicBezTo>
                    <a:pt x="2920678" y="2428054"/>
                    <a:pt x="2851026" y="2300136"/>
                    <a:pt x="2780035" y="2172219"/>
                  </a:cubicBezTo>
                  <a:cubicBezTo>
                    <a:pt x="2695650" y="2019521"/>
                    <a:pt x="2609255" y="1867493"/>
                    <a:pt x="2546301" y="1704080"/>
                  </a:cubicBezTo>
                  <a:cubicBezTo>
                    <a:pt x="2474640" y="1517226"/>
                    <a:pt x="2424411" y="1325014"/>
                    <a:pt x="2406998" y="1124766"/>
                  </a:cubicBezTo>
                  <a:cubicBezTo>
                    <a:pt x="2402310" y="1074537"/>
                    <a:pt x="2380209" y="1055115"/>
                    <a:pt x="2329309" y="1055784"/>
                  </a:cubicBezTo>
                  <a:cubicBezTo>
                    <a:pt x="2249612" y="1057124"/>
                    <a:pt x="2181300" y="1087262"/>
                    <a:pt x="2127052" y="1144858"/>
                  </a:cubicBezTo>
                  <a:cubicBezTo>
                    <a:pt x="2074144" y="1199776"/>
                    <a:pt x="2052712" y="1198436"/>
                    <a:pt x="2013868" y="1131463"/>
                  </a:cubicBezTo>
                  <a:cubicBezTo>
                    <a:pt x="2013198" y="1130794"/>
                    <a:pt x="2013198" y="1130124"/>
                    <a:pt x="2012529" y="1129454"/>
                  </a:cubicBezTo>
                  <a:cubicBezTo>
                    <a:pt x="1962299" y="1024977"/>
                    <a:pt x="1884611" y="942601"/>
                    <a:pt x="1796207" y="870270"/>
                  </a:cubicBezTo>
                  <a:cubicBezTo>
                    <a:pt x="1565821" y="681407"/>
                    <a:pt x="1333426" y="494553"/>
                    <a:pt x="1123132" y="281580"/>
                  </a:cubicBezTo>
                  <a:cubicBezTo>
                    <a:pt x="1067544" y="225323"/>
                    <a:pt x="1001911" y="181791"/>
                    <a:pt x="924893" y="158351"/>
                  </a:cubicBezTo>
                  <a:cubicBezTo>
                    <a:pt x="860599" y="138929"/>
                    <a:pt x="803002" y="144286"/>
                    <a:pt x="760809" y="204562"/>
                  </a:cubicBezTo>
                  <a:cubicBezTo>
                    <a:pt x="757461" y="209920"/>
                    <a:pt x="752103" y="213268"/>
                    <a:pt x="748085" y="217956"/>
                  </a:cubicBezTo>
                  <a:cubicBezTo>
                    <a:pt x="734690" y="233360"/>
                    <a:pt x="721296" y="236039"/>
                    <a:pt x="705892" y="219296"/>
                  </a:cubicBezTo>
                  <a:cubicBezTo>
                    <a:pt x="675084" y="186479"/>
                    <a:pt x="644277" y="154332"/>
                    <a:pt x="612130" y="123525"/>
                  </a:cubicBezTo>
                  <a:cubicBezTo>
                    <a:pt x="579314" y="92048"/>
                    <a:pt x="546497" y="60571"/>
                    <a:pt x="511671" y="31772"/>
                  </a:cubicBezTo>
                  <a:cubicBezTo>
                    <a:pt x="423267" y="-40558"/>
                    <a:pt x="251147" y="17708"/>
                    <a:pt x="230386" y="134910"/>
                  </a:cubicBezTo>
                  <a:cubicBezTo>
                    <a:pt x="219670" y="195186"/>
                    <a:pt x="219001" y="256801"/>
                    <a:pt x="212973" y="317746"/>
                  </a:cubicBezTo>
                  <a:cubicBezTo>
                    <a:pt x="208285" y="363287"/>
                    <a:pt x="214982" y="412177"/>
                    <a:pt x="184175" y="451691"/>
                  </a:cubicBezTo>
                  <a:cubicBezTo>
                    <a:pt x="154707" y="489865"/>
                    <a:pt x="141982" y="532728"/>
                    <a:pt x="145331" y="578939"/>
                  </a:cubicBezTo>
                  <a:cubicBezTo>
                    <a:pt x="148679" y="628499"/>
                    <a:pt x="157386" y="678059"/>
                    <a:pt x="163413" y="726949"/>
                  </a:cubicBezTo>
                  <a:cubicBezTo>
                    <a:pt x="167432" y="761105"/>
                    <a:pt x="178147" y="796600"/>
                    <a:pt x="150019" y="826068"/>
                  </a:cubicBezTo>
                  <a:cubicBezTo>
                    <a:pt x="95771" y="884334"/>
                    <a:pt x="73670" y="955995"/>
                    <a:pt x="58936" y="1031004"/>
                  </a:cubicBezTo>
                  <a:cubicBezTo>
                    <a:pt x="35496" y="1150886"/>
                    <a:pt x="32147" y="1272106"/>
                    <a:pt x="42863" y="1393327"/>
                  </a:cubicBezTo>
                  <a:cubicBezTo>
                    <a:pt x="51569" y="1490437"/>
                    <a:pt x="64963" y="1586208"/>
                    <a:pt x="103138" y="1676621"/>
                  </a:cubicBezTo>
                  <a:cubicBezTo>
                    <a:pt x="112514" y="1699392"/>
                    <a:pt x="115193" y="1726850"/>
                    <a:pt x="113184" y="1751630"/>
                  </a:cubicBezTo>
                  <a:cubicBezTo>
                    <a:pt x="108496" y="1797841"/>
                    <a:pt x="97780" y="1842713"/>
                    <a:pt x="89074" y="1888254"/>
                  </a:cubicBezTo>
                  <a:cubicBezTo>
                    <a:pt x="64294" y="2027558"/>
                    <a:pt x="38844" y="2166861"/>
                    <a:pt x="14734" y="2306164"/>
                  </a:cubicBezTo>
                  <a:cubicBezTo>
                    <a:pt x="7367" y="2349696"/>
                    <a:pt x="4688" y="2394568"/>
                    <a:pt x="0" y="2438100"/>
                  </a:cubicBezTo>
                  <a:cubicBezTo>
                    <a:pt x="0" y="2484311"/>
                    <a:pt x="0" y="2531192"/>
                    <a:pt x="0" y="2577403"/>
                  </a:cubicBezTo>
                  <a:cubicBezTo>
                    <a:pt x="6697" y="2615578"/>
                    <a:pt x="11385" y="2655091"/>
                    <a:pt x="20092" y="2692596"/>
                  </a:cubicBezTo>
                  <a:cubicBezTo>
                    <a:pt x="40184" y="2774972"/>
                    <a:pt x="89074" y="2842615"/>
                    <a:pt x="134615" y="2911597"/>
                  </a:cubicBezTo>
                  <a:cubicBezTo>
                    <a:pt x="178147" y="2977900"/>
                    <a:pt x="225028" y="3042193"/>
                    <a:pt x="269230" y="3107827"/>
                  </a:cubicBezTo>
                  <a:cubicBezTo>
                    <a:pt x="342900" y="3216992"/>
                    <a:pt x="383753" y="3338213"/>
                    <a:pt x="396478" y="3469479"/>
                  </a:cubicBezTo>
                  <a:cubicBezTo>
                    <a:pt x="412552" y="3636241"/>
                    <a:pt x="450726" y="3799654"/>
                    <a:pt x="495598" y="3961058"/>
                  </a:cubicBezTo>
                  <a:cubicBezTo>
                    <a:pt x="554534" y="4171352"/>
                    <a:pt x="634231" y="4374280"/>
                    <a:pt x="726653" y="4571849"/>
                  </a:cubicBezTo>
                  <a:cubicBezTo>
                    <a:pt x="734020" y="4587253"/>
                    <a:pt x="732681" y="4598638"/>
                    <a:pt x="723975" y="4613372"/>
                  </a:cubicBezTo>
                  <a:cubicBezTo>
                    <a:pt x="642938" y="4743299"/>
                    <a:pt x="566589" y="4875905"/>
                    <a:pt x="504974" y="5017217"/>
                  </a:cubicBezTo>
                  <a:cubicBezTo>
                    <a:pt x="404515" y="5248273"/>
                    <a:pt x="373707" y="5489374"/>
                    <a:pt x="395808" y="5738513"/>
                  </a:cubicBezTo>
                  <a:cubicBezTo>
                    <a:pt x="414561" y="5945458"/>
                    <a:pt x="471488" y="6140349"/>
                    <a:pt x="575965" y="6320505"/>
                  </a:cubicBezTo>
                  <a:cubicBezTo>
                    <a:pt x="678433" y="6495974"/>
                    <a:pt x="815727" y="6635277"/>
                    <a:pt x="1011287" y="6702249"/>
                  </a:cubicBezTo>
                  <a:cubicBezTo>
                    <a:pt x="1391022" y="6832176"/>
                    <a:pt x="1720528" y="6745782"/>
                    <a:pt x="1997125" y="6457799"/>
                  </a:cubicBezTo>
                  <a:cubicBezTo>
                    <a:pt x="2143125" y="6305771"/>
                    <a:pt x="2232869" y="6120927"/>
                    <a:pt x="2287117" y="5920009"/>
                  </a:cubicBezTo>
                  <a:cubicBezTo>
                    <a:pt x="2315245" y="5815531"/>
                    <a:pt x="2333997" y="5708375"/>
                    <a:pt x="2355429" y="5601889"/>
                  </a:cubicBezTo>
                  <a:cubicBezTo>
                    <a:pt x="2361456" y="5572420"/>
                    <a:pt x="2360117" y="5541613"/>
                    <a:pt x="2363465" y="5511476"/>
                  </a:cubicBezTo>
                  <a:cubicBezTo>
                    <a:pt x="2364805" y="5500760"/>
                    <a:pt x="2368823" y="5490044"/>
                    <a:pt x="2373511" y="5473971"/>
                  </a:cubicBezTo>
                  <a:cubicBezTo>
                    <a:pt x="2387576" y="5484686"/>
                    <a:pt x="2398291" y="5492053"/>
                    <a:pt x="2407667" y="5501430"/>
                  </a:cubicBezTo>
                  <a:cubicBezTo>
                    <a:pt x="2502099" y="5598540"/>
                    <a:pt x="2575099" y="5711724"/>
                    <a:pt x="2642741" y="5828926"/>
                  </a:cubicBezTo>
                  <a:cubicBezTo>
                    <a:pt x="2646090" y="5834283"/>
                    <a:pt x="2646090" y="5842320"/>
                    <a:pt x="2645420" y="5849017"/>
                  </a:cubicBezTo>
                  <a:cubicBezTo>
                    <a:pt x="2613943" y="6019798"/>
                    <a:pt x="2581796" y="6189908"/>
                    <a:pt x="2550319" y="6360689"/>
                  </a:cubicBezTo>
                  <a:cubicBezTo>
                    <a:pt x="2544292" y="6394175"/>
                    <a:pt x="2538264" y="6426991"/>
                    <a:pt x="2534246" y="6461148"/>
                  </a:cubicBezTo>
                  <a:cubicBezTo>
                    <a:pt x="2533576" y="6468515"/>
                    <a:pt x="2537594" y="6478560"/>
                    <a:pt x="2542952" y="6483249"/>
                  </a:cubicBezTo>
                  <a:cubicBezTo>
                    <a:pt x="2554337" y="6493295"/>
                    <a:pt x="2566393" y="6502671"/>
                    <a:pt x="2579787" y="6509368"/>
                  </a:cubicBezTo>
                  <a:cubicBezTo>
                    <a:pt x="2769989" y="6604469"/>
                    <a:pt x="2960192" y="6700240"/>
                    <a:pt x="3151734" y="6794002"/>
                  </a:cubicBezTo>
                  <a:cubicBezTo>
                    <a:pt x="3221385" y="6828158"/>
                    <a:pt x="3295725" y="6848919"/>
                    <a:pt x="3372743" y="6860975"/>
                  </a:cubicBezTo>
                  <a:cubicBezTo>
                    <a:pt x="3399533" y="6860975"/>
                    <a:pt x="3426322" y="6860975"/>
                    <a:pt x="3453110" y="6860975"/>
                  </a:cubicBezTo>
                  <a:cubicBezTo>
                    <a:pt x="3459808" y="6859635"/>
                    <a:pt x="3466505" y="6857626"/>
                    <a:pt x="3473872" y="6856286"/>
                  </a:cubicBezTo>
                  <a:cubicBezTo>
                    <a:pt x="3512716" y="6848919"/>
                    <a:pt x="3541514" y="6830837"/>
                    <a:pt x="3550891" y="6789314"/>
                  </a:cubicBezTo>
                  <a:cubicBezTo>
                    <a:pt x="3556249" y="6765873"/>
                    <a:pt x="3565625" y="6743772"/>
                    <a:pt x="3570983" y="6720332"/>
                  </a:cubicBezTo>
                  <a:cubicBezTo>
                    <a:pt x="3623221" y="6498652"/>
                    <a:pt x="3672111" y="6276303"/>
                    <a:pt x="3727029" y="6055293"/>
                  </a:cubicBezTo>
                  <a:cubicBezTo>
                    <a:pt x="3797350" y="5771999"/>
                    <a:pt x="3879726" y="5492053"/>
                    <a:pt x="3994250" y="5222823"/>
                  </a:cubicBezTo>
                  <a:cubicBezTo>
                    <a:pt x="4098058" y="4978373"/>
                    <a:pt x="4232673" y="4752675"/>
                    <a:pt x="4417517" y="4559124"/>
                  </a:cubicBezTo>
                  <a:cubicBezTo>
                    <a:pt x="4420196" y="4556445"/>
                    <a:pt x="4422205" y="4552427"/>
                    <a:pt x="4425554" y="4546399"/>
                  </a:cubicBezTo>
                  <a:cubicBezTo>
                    <a:pt x="4254104" y="4485454"/>
                    <a:pt x="4086002" y="4425849"/>
                    <a:pt x="3916561" y="4367582"/>
                  </a:cubicBezTo>
                  <a:close/>
                  <a:moveTo>
                    <a:pt x="139973" y="998188"/>
                  </a:moveTo>
                  <a:cubicBezTo>
                    <a:pt x="144661" y="971399"/>
                    <a:pt x="151358" y="943940"/>
                    <a:pt x="162074" y="918490"/>
                  </a:cubicBezTo>
                  <a:cubicBezTo>
                    <a:pt x="164753" y="912463"/>
                    <a:pt x="167432" y="907105"/>
                    <a:pt x="170111" y="903087"/>
                  </a:cubicBezTo>
                  <a:lnTo>
                    <a:pt x="259184" y="1283491"/>
                  </a:lnTo>
                  <a:cubicBezTo>
                    <a:pt x="257845" y="1323005"/>
                    <a:pt x="265881" y="1359170"/>
                    <a:pt x="229716" y="1451593"/>
                  </a:cubicBezTo>
                  <a:cubicBezTo>
                    <a:pt x="224358" y="1465657"/>
                    <a:pt x="212973" y="1478382"/>
                    <a:pt x="205606" y="1492446"/>
                  </a:cubicBezTo>
                  <a:cubicBezTo>
                    <a:pt x="201588" y="1500483"/>
                    <a:pt x="200248" y="1510529"/>
                    <a:pt x="194890" y="1516556"/>
                  </a:cubicBezTo>
                  <a:cubicBezTo>
                    <a:pt x="186184" y="1525263"/>
                    <a:pt x="174129" y="1531960"/>
                    <a:pt x="163413" y="1539327"/>
                  </a:cubicBezTo>
                  <a:cubicBezTo>
                    <a:pt x="156716" y="1528611"/>
                    <a:pt x="146000" y="1518565"/>
                    <a:pt x="143991" y="1507180"/>
                  </a:cubicBezTo>
                  <a:cubicBezTo>
                    <a:pt x="137964" y="1473694"/>
                    <a:pt x="133276" y="1440207"/>
                    <a:pt x="131266" y="1406721"/>
                  </a:cubicBezTo>
                  <a:cubicBezTo>
                    <a:pt x="122560" y="1270767"/>
                    <a:pt x="117202" y="1134142"/>
                    <a:pt x="139973" y="998188"/>
                  </a:cubicBezTo>
                  <a:close/>
                  <a:moveTo>
                    <a:pt x="2101602" y="5315915"/>
                  </a:moveTo>
                  <a:cubicBezTo>
                    <a:pt x="2068116" y="5425750"/>
                    <a:pt x="2015207" y="5524870"/>
                    <a:pt x="1940198" y="5611265"/>
                  </a:cubicBezTo>
                  <a:cubicBezTo>
                    <a:pt x="1836391" y="5731815"/>
                    <a:pt x="1717179" y="5832274"/>
                    <a:pt x="1567830" y="5892550"/>
                  </a:cubicBezTo>
                  <a:cubicBezTo>
                    <a:pt x="1460004" y="5936082"/>
                    <a:pt x="1347490" y="5942110"/>
                    <a:pt x="1237655" y="5909293"/>
                  </a:cubicBezTo>
                  <a:cubicBezTo>
                    <a:pt x="1142554" y="5881164"/>
                    <a:pt x="1078930" y="5808164"/>
                    <a:pt x="1040086" y="5717751"/>
                  </a:cubicBezTo>
                  <a:cubicBezTo>
                    <a:pt x="981819" y="5580457"/>
                    <a:pt x="981819" y="5443163"/>
                    <a:pt x="1053480" y="5310558"/>
                  </a:cubicBezTo>
                  <a:cubicBezTo>
                    <a:pt x="1089645" y="5243585"/>
                    <a:pt x="1100361" y="5174603"/>
                    <a:pt x="1090315" y="5101603"/>
                  </a:cubicBezTo>
                  <a:cubicBezTo>
                    <a:pt x="1082948" y="5048025"/>
                    <a:pt x="1076920" y="4993777"/>
                    <a:pt x="1062856" y="4941538"/>
                  </a:cubicBezTo>
                  <a:cubicBezTo>
                    <a:pt x="1046113" y="4876574"/>
                    <a:pt x="1009278" y="4820318"/>
                    <a:pt x="967085" y="4770088"/>
                  </a:cubicBezTo>
                  <a:cubicBezTo>
                    <a:pt x="872654" y="4656235"/>
                    <a:pt x="805011" y="4526977"/>
                    <a:pt x="743397" y="4394371"/>
                  </a:cubicBezTo>
                  <a:cubicBezTo>
                    <a:pt x="661690" y="4218233"/>
                    <a:pt x="588020" y="4038747"/>
                    <a:pt x="537791" y="3850554"/>
                  </a:cubicBezTo>
                  <a:cubicBezTo>
                    <a:pt x="511001" y="3750095"/>
                    <a:pt x="488231" y="3647626"/>
                    <a:pt x="478855" y="3544488"/>
                  </a:cubicBezTo>
                  <a:cubicBezTo>
                    <a:pt x="455414" y="3285304"/>
                    <a:pt x="374377" y="3050230"/>
                    <a:pt x="208285" y="2847973"/>
                  </a:cubicBezTo>
                  <a:cubicBezTo>
                    <a:pt x="135955" y="2760239"/>
                    <a:pt x="114523" y="2658440"/>
                    <a:pt x="111844" y="2549275"/>
                  </a:cubicBezTo>
                  <a:cubicBezTo>
                    <a:pt x="108496" y="2389880"/>
                    <a:pt x="130597" y="2233164"/>
                    <a:pt x="160065" y="2076448"/>
                  </a:cubicBezTo>
                  <a:cubicBezTo>
                    <a:pt x="186854" y="1935805"/>
                    <a:pt x="210294" y="1794493"/>
                    <a:pt x="235744" y="1653180"/>
                  </a:cubicBezTo>
                  <a:cubicBezTo>
                    <a:pt x="243781" y="1610318"/>
                    <a:pt x="253157" y="1568125"/>
                    <a:pt x="263203" y="1525263"/>
                  </a:cubicBezTo>
                  <a:cubicBezTo>
                    <a:pt x="265881" y="1512538"/>
                    <a:pt x="273248" y="1501153"/>
                    <a:pt x="279946" y="1483740"/>
                  </a:cubicBezTo>
                  <a:cubicBezTo>
                    <a:pt x="286643" y="1495125"/>
                    <a:pt x="291331" y="1500483"/>
                    <a:pt x="293340" y="1506510"/>
                  </a:cubicBezTo>
                  <a:cubicBezTo>
                    <a:pt x="332854" y="1618355"/>
                    <a:pt x="371698" y="1730199"/>
                    <a:pt x="410542" y="1842043"/>
                  </a:cubicBezTo>
                  <a:lnTo>
                    <a:pt x="410542" y="2411311"/>
                  </a:lnTo>
                  <a:lnTo>
                    <a:pt x="411882" y="2411311"/>
                  </a:lnTo>
                  <a:cubicBezTo>
                    <a:pt x="417240" y="2487660"/>
                    <a:pt x="440680" y="2560660"/>
                    <a:pt x="472827" y="2630312"/>
                  </a:cubicBezTo>
                  <a:cubicBezTo>
                    <a:pt x="525735" y="2742826"/>
                    <a:pt x="587350" y="2851991"/>
                    <a:pt x="644277" y="2962496"/>
                  </a:cubicBezTo>
                  <a:cubicBezTo>
                    <a:pt x="679773" y="3031478"/>
                    <a:pt x="713929" y="3101129"/>
                    <a:pt x="747415" y="3170781"/>
                  </a:cubicBezTo>
                  <a:cubicBezTo>
                    <a:pt x="751433" y="3178818"/>
                    <a:pt x="750094" y="3192882"/>
                    <a:pt x="745406" y="3200919"/>
                  </a:cubicBezTo>
                  <a:cubicBezTo>
                    <a:pt x="718617" y="3249139"/>
                    <a:pt x="688479" y="3296020"/>
                    <a:pt x="662360" y="3344240"/>
                  </a:cubicBezTo>
                  <a:cubicBezTo>
                    <a:pt x="654323" y="3358974"/>
                    <a:pt x="651644" y="3377726"/>
                    <a:pt x="646956" y="3394469"/>
                  </a:cubicBezTo>
                  <a:cubicBezTo>
                    <a:pt x="650305" y="3396479"/>
                    <a:pt x="652983" y="3398488"/>
                    <a:pt x="656332" y="3400497"/>
                  </a:cubicBezTo>
                  <a:cubicBezTo>
                    <a:pt x="670396" y="3392460"/>
                    <a:pt x="685130" y="3385093"/>
                    <a:pt x="699195" y="3376387"/>
                  </a:cubicBezTo>
                  <a:cubicBezTo>
                    <a:pt x="748085" y="3347589"/>
                    <a:pt x="796975" y="3318121"/>
                    <a:pt x="846534" y="3289323"/>
                  </a:cubicBezTo>
                  <a:cubicBezTo>
                    <a:pt x="851892" y="3285974"/>
                    <a:pt x="857920" y="3283295"/>
                    <a:pt x="863278" y="3281286"/>
                  </a:cubicBezTo>
                  <a:cubicBezTo>
                    <a:pt x="924893" y="3253827"/>
                    <a:pt x="938957" y="3257845"/>
                    <a:pt x="955700" y="3323479"/>
                  </a:cubicBezTo>
                  <a:cubicBezTo>
                    <a:pt x="987177" y="3447378"/>
                    <a:pt x="1013966" y="3572617"/>
                    <a:pt x="1044774" y="3697186"/>
                  </a:cubicBezTo>
                  <a:cubicBezTo>
                    <a:pt x="1156618" y="4146572"/>
                    <a:pt x="1359545" y="4547739"/>
                    <a:pt x="1674317" y="4889299"/>
                  </a:cubicBezTo>
                  <a:cubicBezTo>
                    <a:pt x="1775445" y="4999135"/>
                    <a:pt x="1889299" y="5092896"/>
                    <a:pt x="2012529" y="5175942"/>
                  </a:cubicBezTo>
                  <a:cubicBezTo>
                    <a:pt x="2035299" y="5191346"/>
                    <a:pt x="2057400" y="5208759"/>
                    <a:pt x="2076822" y="5227511"/>
                  </a:cubicBezTo>
                  <a:cubicBezTo>
                    <a:pt x="2103611" y="5251621"/>
                    <a:pt x="2112318" y="5281089"/>
                    <a:pt x="2101602" y="5315915"/>
                  </a:cubicBezTo>
                  <a:close/>
                  <a:moveTo>
                    <a:pt x="474166" y="2022870"/>
                  </a:moveTo>
                  <a:cubicBezTo>
                    <a:pt x="506983" y="2115962"/>
                    <a:pt x="540469" y="2209053"/>
                    <a:pt x="573956" y="2302146"/>
                  </a:cubicBezTo>
                  <a:cubicBezTo>
                    <a:pt x="648295" y="2504403"/>
                    <a:pt x="730002" y="2703312"/>
                    <a:pt x="809030" y="2904230"/>
                  </a:cubicBezTo>
                  <a:cubicBezTo>
                    <a:pt x="831800" y="2963166"/>
                    <a:pt x="856580" y="3020762"/>
                    <a:pt x="879351" y="3080368"/>
                  </a:cubicBezTo>
                  <a:cubicBezTo>
                    <a:pt x="886718" y="3099790"/>
                    <a:pt x="896094" y="3125909"/>
                    <a:pt x="873324" y="3138634"/>
                  </a:cubicBezTo>
                  <a:cubicBezTo>
                    <a:pt x="848544" y="3151359"/>
                    <a:pt x="838498" y="3123900"/>
                    <a:pt x="827112" y="3108496"/>
                  </a:cubicBezTo>
                  <a:cubicBezTo>
                    <a:pt x="740048" y="2985936"/>
                    <a:pt x="670396" y="2853331"/>
                    <a:pt x="606772" y="2718046"/>
                  </a:cubicBezTo>
                  <a:cubicBezTo>
                    <a:pt x="558552" y="2616247"/>
                    <a:pt x="517699" y="2511100"/>
                    <a:pt x="474166" y="2406623"/>
                  </a:cubicBezTo>
                  <a:lnTo>
                    <a:pt x="474166" y="2022870"/>
                  </a:lnTo>
                  <a:close/>
                  <a:moveTo>
                    <a:pt x="3295725" y="4573858"/>
                  </a:moveTo>
                  <a:cubicBezTo>
                    <a:pt x="3068688" y="4814960"/>
                    <a:pt x="2892549" y="5088208"/>
                    <a:pt x="2768650" y="5394943"/>
                  </a:cubicBezTo>
                  <a:cubicBezTo>
                    <a:pt x="2744540" y="5454549"/>
                    <a:pt x="2727797" y="5516163"/>
                    <a:pt x="2707035" y="5576439"/>
                  </a:cubicBezTo>
                  <a:cubicBezTo>
                    <a:pt x="2701008" y="5593182"/>
                    <a:pt x="2694310" y="5609925"/>
                    <a:pt x="2686943" y="5625999"/>
                  </a:cubicBezTo>
                  <a:cubicBezTo>
                    <a:pt x="2671540" y="5659485"/>
                    <a:pt x="2659485" y="5660824"/>
                    <a:pt x="2638053" y="5630017"/>
                  </a:cubicBezTo>
                  <a:cubicBezTo>
                    <a:pt x="2609925" y="5589833"/>
                    <a:pt x="2585145" y="5546971"/>
                    <a:pt x="2555007" y="5508796"/>
                  </a:cubicBezTo>
                  <a:cubicBezTo>
                    <a:pt x="2507457" y="5447852"/>
                    <a:pt x="2456557" y="5388915"/>
                    <a:pt x="2406998" y="5329310"/>
                  </a:cubicBezTo>
                  <a:cubicBezTo>
                    <a:pt x="2348062" y="5258989"/>
                    <a:pt x="2273052" y="5208759"/>
                    <a:pt x="2196034" y="5161208"/>
                  </a:cubicBezTo>
                  <a:cubicBezTo>
                    <a:pt x="1806253" y="4922116"/>
                    <a:pt x="1535683" y="4579216"/>
                    <a:pt x="1329407" y="4178050"/>
                  </a:cubicBezTo>
                  <a:cubicBezTo>
                    <a:pt x="1245022" y="4013967"/>
                    <a:pt x="1193453" y="3837829"/>
                    <a:pt x="1149251" y="3659681"/>
                  </a:cubicBezTo>
                  <a:cubicBezTo>
                    <a:pt x="1066875" y="3326827"/>
                    <a:pt x="938957" y="3010046"/>
                    <a:pt x="816397" y="2691257"/>
                  </a:cubicBezTo>
                  <a:cubicBezTo>
                    <a:pt x="726653" y="2458862"/>
                    <a:pt x="634231" y="2227136"/>
                    <a:pt x="558552" y="1990053"/>
                  </a:cubicBezTo>
                  <a:cubicBezTo>
                    <a:pt x="499616" y="1805878"/>
                    <a:pt x="429964" y="1594245"/>
                    <a:pt x="386432" y="1405382"/>
                  </a:cubicBezTo>
                  <a:cubicBezTo>
                    <a:pt x="376386" y="1361180"/>
                    <a:pt x="370359" y="1315638"/>
                    <a:pt x="395139" y="1272106"/>
                  </a:cubicBezTo>
                  <a:cubicBezTo>
                    <a:pt x="416570" y="1233932"/>
                    <a:pt x="474166" y="1247996"/>
                    <a:pt x="500286" y="1282152"/>
                  </a:cubicBezTo>
                  <a:cubicBezTo>
                    <a:pt x="537791" y="1331042"/>
                    <a:pt x="571277" y="1382611"/>
                    <a:pt x="601415" y="1435519"/>
                  </a:cubicBezTo>
                  <a:cubicBezTo>
                    <a:pt x="676424" y="1568125"/>
                    <a:pt x="753442" y="1700061"/>
                    <a:pt x="820415" y="1836686"/>
                  </a:cubicBezTo>
                  <a:cubicBezTo>
                    <a:pt x="867966" y="1933796"/>
                    <a:pt x="921544" y="2038943"/>
                    <a:pt x="960388" y="2140072"/>
                  </a:cubicBezTo>
                  <a:cubicBezTo>
                    <a:pt x="1034058" y="2330944"/>
                    <a:pt x="1111746" y="2505073"/>
                    <a:pt x="1256407" y="2651743"/>
                  </a:cubicBezTo>
                  <a:cubicBezTo>
                    <a:pt x="1271811" y="2667147"/>
                    <a:pt x="1289894" y="2679202"/>
                    <a:pt x="1307306" y="2692596"/>
                  </a:cubicBezTo>
                  <a:cubicBezTo>
                    <a:pt x="1309985" y="2690587"/>
                    <a:pt x="1312664" y="2688578"/>
                    <a:pt x="1316013" y="2687238"/>
                  </a:cubicBezTo>
                  <a:cubicBezTo>
                    <a:pt x="1312664" y="2675183"/>
                    <a:pt x="1309985" y="2663128"/>
                    <a:pt x="1304628" y="2651743"/>
                  </a:cubicBezTo>
                  <a:cubicBezTo>
                    <a:pt x="1243682" y="2523155"/>
                    <a:pt x="1180728" y="2395238"/>
                    <a:pt x="1121792" y="2265311"/>
                  </a:cubicBezTo>
                  <a:cubicBezTo>
                    <a:pt x="1042764" y="2091182"/>
                    <a:pt x="969094" y="1914374"/>
                    <a:pt x="889397" y="1740245"/>
                  </a:cubicBezTo>
                  <a:cubicBezTo>
                    <a:pt x="807021" y="1560088"/>
                    <a:pt x="716608" y="1384620"/>
                    <a:pt x="602084" y="1221877"/>
                  </a:cubicBezTo>
                  <a:cubicBezTo>
                    <a:pt x="564580" y="1168968"/>
                    <a:pt x="521717" y="1122757"/>
                    <a:pt x="454075" y="1111372"/>
                  </a:cubicBezTo>
                  <a:cubicBezTo>
                    <a:pt x="398487" y="1101995"/>
                    <a:pt x="362992" y="1106684"/>
                    <a:pt x="338882" y="1124766"/>
                  </a:cubicBezTo>
                  <a:lnTo>
                    <a:pt x="304056" y="977426"/>
                  </a:lnTo>
                  <a:cubicBezTo>
                    <a:pt x="304056" y="976757"/>
                    <a:pt x="304056" y="975417"/>
                    <a:pt x="304056" y="974747"/>
                  </a:cubicBezTo>
                  <a:cubicBezTo>
                    <a:pt x="292001" y="859554"/>
                    <a:pt x="277937" y="745031"/>
                    <a:pt x="264542" y="629838"/>
                  </a:cubicBezTo>
                  <a:cubicBezTo>
                    <a:pt x="262533" y="613095"/>
                    <a:pt x="259854" y="596352"/>
                    <a:pt x="259184" y="579609"/>
                  </a:cubicBezTo>
                  <a:cubicBezTo>
                    <a:pt x="257175" y="539425"/>
                    <a:pt x="276597" y="522682"/>
                    <a:pt x="315441" y="531388"/>
                  </a:cubicBezTo>
                  <a:cubicBezTo>
                    <a:pt x="379735" y="546122"/>
                    <a:pt x="437332" y="573581"/>
                    <a:pt x="479524" y="625820"/>
                  </a:cubicBezTo>
                  <a:cubicBezTo>
                    <a:pt x="515690" y="670692"/>
                    <a:pt x="549176" y="718242"/>
                    <a:pt x="580653" y="766462"/>
                  </a:cubicBezTo>
                  <a:cubicBezTo>
                    <a:pt x="659681" y="887013"/>
                    <a:pt x="732681" y="1012252"/>
                    <a:pt x="817067" y="1128785"/>
                  </a:cubicBezTo>
                  <a:cubicBezTo>
                    <a:pt x="884039" y="1221207"/>
                    <a:pt x="962397" y="1304923"/>
                    <a:pt x="1038746" y="1389978"/>
                  </a:cubicBezTo>
                  <a:cubicBezTo>
                    <a:pt x="1211535" y="1584199"/>
                    <a:pt x="1326059" y="1811236"/>
                    <a:pt x="1421830" y="2050328"/>
                  </a:cubicBezTo>
                  <a:cubicBezTo>
                    <a:pt x="1475408" y="2184943"/>
                    <a:pt x="1541711" y="2314201"/>
                    <a:pt x="1603326" y="2445467"/>
                  </a:cubicBezTo>
                  <a:cubicBezTo>
                    <a:pt x="1614041" y="2467568"/>
                    <a:pt x="1632124" y="2485651"/>
                    <a:pt x="1646188" y="2505742"/>
                  </a:cubicBezTo>
                  <a:cubicBezTo>
                    <a:pt x="1649537" y="2504403"/>
                    <a:pt x="1652216" y="2502394"/>
                    <a:pt x="1655564" y="2501054"/>
                  </a:cubicBezTo>
                  <a:cubicBezTo>
                    <a:pt x="1653555" y="2490339"/>
                    <a:pt x="1653555" y="2478953"/>
                    <a:pt x="1650206" y="2468908"/>
                  </a:cubicBezTo>
                  <a:cubicBezTo>
                    <a:pt x="1578546" y="2235173"/>
                    <a:pt x="1508894" y="2000099"/>
                    <a:pt x="1417142" y="1773062"/>
                  </a:cubicBezTo>
                  <a:cubicBezTo>
                    <a:pt x="1349499" y="1606969"/>
                    <a:pt x="1249040" y="1461639"/>
                    <a:pt x="1136526" y="1323675"/>
                  </a:cubicBezTo>
                  <a:cubicBezTo>
                    <a:pt x="1017315" y="1177005"/>
                    <a:pt x="899443" y="1028995"/>
                    <a:pt x="786929" y="876967"/>
                  </a:cubicBezTo>
                  <a:cubicBezTo>
                    <a:pt x="729332" y="799279"/>
                    <a:pt x="682451" y="713554"/>
                    <a:pt x="632222" y="629838"/>
                  </a:cubicBezTo>
                  <a:cubicBezTo>
                    <a:pt x="559891" y="509957"/>
                    <a:pt x="458093" y="434278"/>
                    <a:pt x="318120" y="411507"/>
                  </a:cubicBezTo>
                  <a:cubicBezTo>
                    <a:pt x="277267" y="404810"/>
                    <a:pt x="271239" y="396773"/>
                    <a:pt x="275258" y="355250"/>
                  </a:cubicBezTo>
                  <a:cubicBezTo>
                    <a:pt x="280615" y="302342"/>
                    <a:pt x="285304" y="248764"/>
                    <a:pt x="299368" y="197195"/>
                  </a:cubicBezTo>
                  <a:cubicBezTo>
                    <a:pt x="321469" y="116158"/>
                    <a:pt x="391790" y="86020"/>
                    <a:pt x="463451" y="130892"/>
                  </a:cubicBezTo>
                  <a:cubicBezTo>
                    <a:pt x="507653" y="158351"/>
                    <a:pt x="548506" y="197195"/>
                    <a:pt x="581323" y="238048"/>
                  </a:cubicBezTo>
                  <a:cubicBezTo>
                    <a:pt x="639589" y="311048"/>
                    <a:pt x="695176" y="387397"/>
                    <a:pt x="745406" y="466425"/>
                  </a:cubicBezTo>
                  <a:cubicBezTo>
                    <a:pt x="854571" y="637205"/>
                    <a:pt x="986507" y="786554"/>
                    <a:pt x="1134517" y="923848"/>
                  </a:cubicBezTo>
                  <a:cubicBezTo>
                    <a:pt x="1241673" y="1023637"/>
                    <a:pt x="1344811" y="1144858"/>
                    <a:pt x="1434554" y="1262060"/>
                  </a:cubicBezTo>
                  <a:cubicBezTo>
                    <a:pt x="1541711" y="1402703"/>
                    <a:pt x="1622748" y="1539327"/>
                    <a:pt x="1700436" y="1696713"/>
                  </a:cubicBezTo>
                  <a:cubicBezTo>
                    <a:pt x="1762051" y="1821282"/>
                    <a:pt x="1820987" y="1947190"/>
                    <a:pt x="1884611" y="2070420"/>
                  </a:cubicBezTo>
                  <a:cubicBezTo>
                    <a:pt x="1924125" y="2147439"/>
                    <a:pt x="1973015" y="2220439"/>
                    <a:pt x="2039318" y="2277366"/>
                  </a:cubicBezTo>
                  <a:cubicBezTo>
                    <a:pt x="2072804" y="2306834"/>
                    <a:pt x="2114997" y="2326256"/>
                    <a:pt x="2153841" y="2349026"/>
                  </a:cubicBezTo>
                  <a:cubicBezTo>
                    <a:pt x="2161208" y="2353045"/>
                    <a:pt x="2171923" y="2350366"/>
                    <a:pt x="2181300" y="2351036"/>
                  </a:cubicBezTo>
                  <a:cubicBezTo>
                    <a:pt x="2179291" y="2340990"/>
                    <a:pt x="2180630" y="2329604"/>
                    <a:pt x="2175272" y="2321568"/>
                  </a:cubicBezTo>
                  <a:cubicBezTo>
                    <a:pt x="2157859" y="2294779"/>
                    <a:pt x="2138437" y="2268659"/>
                    <a:pt x="2119015" y="2243879"/>
                  </a:cubicBezTo>
                  <a:cubicBezTo>
                    <a:pt x="2001143" y="2093191"/>
                    <a:pt x="1914079" y="1925089"/>
                    <a:pt x="1841079" y="1748951"/>
                  </a:cubicBezTo>
                  <a:cubicBezTo>
                    <a:pt x="1776115" y="1592235"/>
                    <a:pt x="1708473" y="1436189"/>
                    <a:pt x="1601316" y="1302913"/>
                  </a:cubicBezTo>
                  <a:cubicBezTo>
                    <a:pt x="1515591" y="1196427"/>
                    <a:pt x="1422499" y="1096638"/>
                    <a:pt x="1331417" y="995509"/>
                  </a:cubicBezTo>
                  <a:cubicBezTo>
                    <a:pt x="1200820" y="851518"/>
                    <a:pt x="1066205" y="710205"/>
                    <a:pt x="937617" y="564205"/>
                  </a:cubicBezTo>
                  <a:cubicBezTo>
                    <a:pt x="887388" y="507278"/>
                    <a:pt x="846534" y="440975"/>
                    <a:pt x="806351" y="376012"/>
                  </a:cubicBezTo>
                  <a:cubicBezTo>
                    <a:pt x="776213" y="327122"/>
                    <a:pt x="783580" y="311718"/>
                    <a:pt x="832470" y="280241"/>
                  </a:cubicBezTo>
                  <a:cubicBezTo>
                    <a:pt x="837828" y="276892"/>
                    <a:pt x="843186" y="273544"/>
                    <a:pt x="848544" y="270865"/>
                  </a:cubicBezTo>
                  <a:cubicBezTo>
                    <a:pt x="888727" y="247424"/>
                    <a:pt x="925562" y="243406"/>
                    <a:pt x="964406" y="279571"/>
                  </a:cubicBezTo>
                  <a:cubicBezTo>
                    <a:pt x="1060847" y="368645"/>
                    <a:pt x="1159297" y="455040"/>
                    <a:pt x="1258416" y="541434"/>
                  </a:cubicBezTo>
                  <a:cubicBezTo>
                    <a:pt x="1393031" y="658636"/>
                    <a:pt x="1528986" y="774499"/>
                    <a:pt x="1662931" y="892371"/>
                  </a:cubicBezTo>
                  <a:cubicBezTo>
                    <a:pt x="1770087" y="986133"/>
                    <a:pt x="1871886" y="1084583"/>
                    <a:pt x="1944886" y="1209152"/>
                  </a:cubicBezTo>
                  <a:cubicBezTo>
                    <a:pt x="2007840" y="1315638"/>
                    <a:pt x="2048694" y="1431501"/>
                    <a:pt x="2086868" y="1548703"/>
                  </a:cubicBezTo>
                  <a:cubicBezTo>
                    <a:pt x="2154511" y="1756988"/>
                    <a:pt x="2246933" y="1953218"/>
                    <a:pt x="2377530" y="2129356"/>
                  </a:cubicBezTo>
                  <a:cubicBezTo>
                    <a:pt x="2425750" y="2194989"/>
                    <a:pt x="2486695" y="2251246"/>
                    <a:pt x="2542282" y="2311522"/>
                  </a:cubicBezTo>
                  <a:cubicBezTo>
                    <a:pt x="2550989" y="2320898"/>
                    <a:pt x="2563714" y="2325586"/>
                    <a:pt x="2574429" y="2332283"/>
                  </a:cubicBezTo>
                  <a:cubicBezTo>
                    <a:pt x="2576439" y="2330274"/>
                    <a:pt x="2579117" y="2328265"/>
                    <a:pt x="2581127" y="2326256"/>
                  </a:cubicBezTo>
                  <a:cubicBezTo>
                    <a:pt x="2563714" y="2294109"/>
                    <a:pt x="2546970" y="2261292"/>
                    <a:pt x="2528218" y="2229815"/>
                  </a:cubicBezTo>
                  <a:cubicBezTo>
                    <a:pt x="2381548" y="1980677"/>
                    <a:pt x="2252960" y="1722832"/>
                    <a:pt x="2155850" y="1450253"/>
                  </a:cubicBezTo>
                  <a:cubicBezTo>
                    <a:pt x="2139107" y="1402703"/>
                    <a:pt x="2123703" y="1353813"/>
                    <a:pt x="2113657" y="1304253"/>
                  </a:cubicBezTo>
                  <a:cubicBezTo>
                    <a:pt x="2110309" y="1285501"/>
                    <a:pt x="2118345" y="1256702"/>
                    <a:pt x="2131740" y="1243978"/>
                  </a:cubicBezTo>
                  <a:cubicBezTo>
                    <a:pt x="2167905" y="1211161"/>
                    <a:pt x="2207419" y="1181023"/>
                    <a:pt x="2249612" y="1157583"/>
                  </a:cubicBezTo>
                  <a:cubicBezTo>
                    <a:pt x="2297162" y="1131463"/>
                    <a:pt x="2331319" y="1150216"/>
                    <a:pt x="2340695" y="1204464"/>
                  </a:cubicBezTo>
                  <a:cubicBezTo>
                    <a:pt x="2348062" y="1247326"/>
                    <a:pt x="2348062" y="1291528"/>
                    <a:pt x="2354759" y="1334391"/>
                  </a:cubicBezTo>
                  <a:cubicBezTo>
                    <a:pt x="2396282" y="1611657"/>
                    <a:pt x="2475310" y="1875530"/>
                    <a:pt x="2621310" y="2117971"/>
                  </a:cubicBezTo>
                  <a:cubicBezTo>
                    <a:pt x="2705696" y="2257944"/>
                    <a:pt x="2786733" y="2401265"/>
                    <a:pt x="2844999" y="2555302"/>
                  </a:cubicBezTo>
                  <a:cubicBezTo>
                    <a:pt x="2881834" y="2652413"/>
                    <a:pt x="2901256" y="2753541"/>
                    <a:pt x="2907953" y="2857349"/>
                  </a:cubicBezTo>
                  <a:cubicBezTo>
                    <a:pt x="2913981" y="2954459"/>
                    <a:pt x="2915990" y="3052239"/>
                    <a:pt x="2930724" y="3148010"/>
                  </a:cubicBezTo>
                  <a:cubicBezTo>
                    <a:pt x="2940770" y="3212974"/>
                    <a:pt x="2964880" y="3276598"/>
                    <a:pt x="2989660" y="3338213"/>
                  </a:cubicBezTo>
                  <a:cubicBezTo>
                    <a:pt x="3068688" y="3533103"/>
                    <a:pt x="3118247" y="3736030"/>
                    <a:pt x="3148385" y="3943645"/>
                  </a:cubicBezTo>
                  <a:cubicBezTo>
                    <a:pt x="3161780" y="4035398"/>
                    <a:pt x="3173165" y="4127151"/>
                    <a:pt x="3181202" y="4219573"/>
                  </a:cubicBezTo>
                  <a:cubicBezTo>
                    <a:pt x="3188569" y="4299270"/>
                    <a:pt x="3223394" y="4359546"/>
                    <a:pt x="3291037" y="4402408"/>
                  </a:cubicBezTo>
                  <a:cubicBezTo>
                    <a:pt x="3323184" y="4422500"/>
                    <a:pt x="3354661" y="4443931"/>
                    <a:pt x="3390826" y="4467372"/>
                  </a:cubicBezTo>
                  <a:cubicBezTo>
                    <a:pt x="3356000" y="4506886"/>
                    <a:pt x="3326532" y="4541042"/>
                    <a:pt x="3295725" y="4573858"/>
                  </a:cubicBezTo>
                  <a:close/>
                </a:path>
              </a:pathLst>
            </a:custGeom>
            <a:solidFill>
              <a:schemeClr val="accent1"/>
            </a:solidFill>
            <a:ln w="66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4681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graphicFrame>
        <p:nvGraphicFramePr>
          <p:cNvPr id="4" name="Table Placeholder 5">
            <a:extLst>
              <a:ext uri="{FF2B5EF4-FFF2-40B4-BE49-F238E27FC236}">
                <a16:creationId xmlns:a16="http://schemas.microsoft.com/office/drawing/2014/main" id="{84C9F87A-8B8B-4DE1-A388-080276C955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6993138"/>
              </p:ext>
            </p:extLst>
          </p:nvPr>
        </p:nvGraphicFramePr>
        <p:xfrm>
          <a:off x="863280" y="1931572"/>
          <a:ext cx="2357214" cy="4005285"/>
        </p:xfrm>
        <a:graphic>
          <a:graphicData uri="http://schemas.openxmlformats.org/drawingml/2006/table">
            <a:tbl>
              <a:tblPr firstRow="1" bandRow="1">
                <a:effectLst/>
                <a:tableStyleId>{5FD0F851-EC5A-4D38-B0AD-8093EC10F338}</a:tableStyleId>
              </a:tblPr>
              <a:tblGrid>
                <a:gridCol w="23572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JM" sz="1600" b="1" spc="0" dirty="0">
                          <a:solidFill>
                            <a:schemeClr val="bg1"/>
                          </a:solidFill>
                          <a:latin typeface="+mn-lt"/>
                        </a:rPr>
                        <a:t>Title 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</a:t>
                      </a:r>
                      <a:r>
                        <a:rPr lang="en-US" altLang="ko-KR" sz="44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60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Get a modern PowerPoint  Presentation that is beautifully designed. </a:t>
                      </a:r>
                      <a:endParaRPr lang="en-US" altLang="ko-KR" sz="12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Ultimate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5" name="Table Placeholder 5">
            <a:extLst>
              <a:ext uri="{FF2B5EF4-FFF2-40B4-BE49-F238E27FC236}">
                <a16:creationId xmlns:a16="http://schemas.microsoft.com/office/drawing/2014/main" id="{517CEA51-8EE7-4FED-82D7-382944B964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4568511"/>
              </p:ext>
            </p:extLst>
          </p:nvPr>
        </p:nvGraphicFramePr>
        <p:xfrm>
          <a:off x="6258506" y="1931572"/>
          <a:ext cx="2357214" cy="4005285"/>
        </p:xfrm>
        <a:graphic>
          <a:graphicData uri="http://schemas.openxmlformats.org/drawingml/2006/table">
            <a:tbl>
              <a:tblPr firstRow="1" bandRow="1">
                <a:effectLst/>
                <a:tableStyleId>{5FD0F851-EC5A-4D38-B0AD-8093EC10F338}</a:tableStyleId>
              </a:tblPr>
              <a:tblGrid>
                <a:gridCol w="23572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JM" sz="1600" b="1" spc="0" dirty="0">
                          <a:solidFill>
                            <a:schemeClr val="bg1"/>
                          </a:solidFill>
                          <a:latin typeface="+mn-lt"/>
                        </a:rPr>
                        <a:t>Title 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</a:t>
                      </a:r>
                      <a:r>
                        <a:rPr lang="en-US" altLang="ko-KR" sz="44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80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Get a modern PowerPoint  Presentation that is beautifully designed. </a:t>
                      </a:r>
                      <a:endParaRPr lang="en-US" altLang="ko-KR" sz="12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Ulti</a:t>
                      </a:r>
                      <a:r>
                        <a:rPr lang="en-US" altLang="ko-KR" sz="14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Ultimate</a:t>
                      </a:r>
                      <a:r>
                        <a:rPr lang="en-US" altLang="ko-KR" sz="1400" b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mate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7" name="Table Placeholder 5">
            <a:extLst>
              <a:ext uri="{FF2B5EF4-FFF2-40B4-BE49-F238E27FC236}">
                <a16:creationId xmlns:a16="http://schemas.microsoft.com/office/drawing/2014/main" id="{FEB0EDCE-C26D-4D5C-BC95-4DC1CAF7FBF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4286102"/>
              </p:ext>
            </p:extLst>
          </p:nvPr>
        </p:nvGraphicFramePr>
        <p:xfrm>
          <a:off x="3560893" y="1931572"/>
          <a:ext cx="2357214" cy="4005285"/>
        </p:xfrm>
        <a:graphic>
          <a:graphicData uri="http://schemas.openxmlformats.org/drawingml/2006/table">
            <a:tbl>
              <a:tblPr firstRow="1" bandRow="1">
                <a:effectLst/>
                <a:tableStyleId>{5FD0F851-EC5A-4D38-B0AD-8093EC10F338}</a:tableStyleId>
              </a:tblPr>
              <a:tblGrid>
                <a:gridCol w="23572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JM" sz="1600" b="1" spc="0" dirty="0">
                          <a:solidFill>
                            <a:schemeClr val="bg1"/>
                          </a:solidFill>
                          <a:latin typeface="+mn-lt"/>
                        </a:rPr>
                        <a:t>Title 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</a:t>
                      </a:r>
                      <a:r>
                        <a:rPr lang="en-US" altLang="ko-KR" sz="44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50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Get a modern PowerPoint  Presentation that is beautifully designed. </a:t>
                      </a:r>
                      <a:endParaRPr lang="en-US" altLang="ko-KR" sz="12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Ultimate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8" name="Table Placeholder 5">
            <a:extLst>
              <a:ext uri="{FF2B5EF4-FFF2-40B4-BE49-F238E27FC236}">
                <a16:creationId xmlns:a16="http://schemas.microsoft.com/office/drawing/2014/main" id="{0A86DE24-C33A-40D7-A7CB-345101FBD9B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0502534"/>
              </p:ext>
            </p:extLst>
          </p:nvPr>
        </p:nvGraphicFramePr>
        <p:xfrm>
          <a:off x="8956118" y="1931572"/>
          <a:ext cx="2357214" cy="4005285"/>
        </p:xfrm>
        <a:graphic>
          <a:graphicData uri="http://schemas.openxmlformats.org/drawingml/2006/table">
            <a:tbl>
              <a:tblPr firstRow="1" bandRow="1">
                <a:effectLst/>
                <a:tableStyleId>{5FD0F851-EC5A-4D38-B0AD-8093EC10F338}</a:tableStyleId>
              </a:tblPr>
              <a:tblGrid>
                <a:gridCol w="23572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4000">
                <a:tc>
                  <a:txBody>
                    <a:bodyPr/>
                    <a:lstStyle/>
                    <a:p>
                      <a:pPr algn="ctr"/>
                      <a:r>
                        <a:rPr lang="en-JM" sz="1600" b="1" spc="0" dirty="0">
                          <a:solidFill>
                            <a:schemeClr val="bg1"/>
                          </a:solidFill>
                          <a:latin typeface="+mn-lt"/>
                        </a:rPr>
                        <a:t>Title 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</a:t>
                      </a:r>
                      <a:r>
                        <a:rPr lang="en-US" altLang="ko-KR" sz="44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75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</a:rPr>
                        <a:t>Get a modern PowerPoint  Presentation that is beautifully designed. </a:t>
                      </a:r>
                      <a:endParaRPr lang="en-US" altLang="ko-KR" sz="12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Options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899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Ultimate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47757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70CBF37B-E720-4F3A-B054-81A7C325F6DB}"/>
              </a:ext>
            </a:extLst>
          </p:cNvPr>
          <p:cNvSpPr/>
          <p:nvPr/>
        </p:nvSpPr>
        <p:spPr>
          <a:xfrm>
            <a:off x="570111" y="465268"/>
            <a:ext cx="6318144" cy="5974360"/>
          </a:xfrm>
          <a:custGeom>
            <a:avLst/>
            <a:gdLst>
              <a:gd name="connsiteX0" fmla="*/ 2614517 w 6318144"/>
              <a:gd name="connsiteY0" fmla="*/ 5482187 h 5974360"/>
              <a:gd name="connsiteX1" fmla="*/ 2438179 w 6318144"/>
              <a:gd name="connsiteY1" fmla="*/ 5682093 h 5974360"/>
              <a:gd name="connsiteX2" fmla="*/ 2429449 w 6318144"/>
              <a:gd name="connsiteY2" fmla="*/ 5675110 h 5974360"/>
              <a:gd name="connsiteX3" fmla="*/ 2493176 w 6318144"/>
              <a:gd name="connsiteY3" fmla="*/ 5514486 h 5974360"/>
              <a:gd name="connsiteX4" fmla="*/ 2535078 w 6318144"/>
              <a:gd name="connsiteY4" fmla="*/ 5490043 h 5974360"/>
              <a:gd name="connsiteX5" fmla="*/ 2614517 w 6318144"/>
              <a:gd name="connsiteY5" fmla="*/ 5482187 h 5974360"/>
              <a:gd name="connsiteX6" fmla="*/ 2726259 w 6318144"/>
              <a:gd name="connsiteY6" fmla="*/ 5462135 h 5974360"/>
              <a:gd name="connsiteX7" fmla="*/ 2712292 w 6318144"/>
              <a:gd name="connsiteY7" fmla="*/ 5524988 h 5974360"/>
              <a:gd name="connsiteX8" fmla="*/ 2620631 w 6318144"/>
              <a:gd name="connsiteY8" fmla="*/ 5488324 h 5974360"/>
              <a:gd name="connsiteX9" fmla="*/ 2620631 w 6318144"/>
              <a:gd name="connsiteY9" fmla="*/ 5478722 h 5974360"/>
              <a:gd name="connsiteX10" fmla="*/ 2726259 w 6318144"/>
              <a:gd name="connsiteY10" fmla="*/ 5462135 h 5974360"/>
              <a:gd name="connsiteX11" fmla="*/ 2336043 w 6318144"/>
              <a:gd name="connsiteY11" fmla="*/ 4745410 h 5974360"/>
              <a:gd name="connsiteX12" fmla="*/ 2344773 w 6318144"/>
              <a:gd name="connsiteY12" fmla="*/ 4748029 h 5974360"/>
              <a:gd name="connsiteX13" fmla="*/ 2285412 w 6318144"/>
              <a:gd name="connsiteY13" fmla="*/ 5009916 h 5974360"/>
              <a:gd name="connsiteX14" fmla="*/ 2201607 w 6318144"/>
              <a:gd name="connsiteY14" fmla="*/ 4960158 h 5974360"/>
              <a:gd name="connsiteX15" fmla="*/ 2336043 w 6318144"/>
              <a:gd name="connsiteY15" fmla="*/ 4745410 h 5974360"/>
              <a:gd name="connsiteX16" fmla="*/ 4148309 w 6318144"/>
              <a:gd name="connsiteY16" fmla="*/ 4595259 h 5974360"/>
              <a:gd name="connsiteX17" fmla="*/ 4235605 w 6318144"/>
              <a:gd name="connsiteY17" fmla="*/ 4714855 h 5974360"/>
              <a:gd name="connsiteX18" fmla="*/ 4211162 w 6318144"/>
              <a:gd name="connsiteY18" fmla="*/ 4796040 h 5974360"/>
              <a:gd name="connsiteX19" fmla="*/ 4196322 w 6318144"/>
              <a:gd name="connsiteY19" fmla="*/ 4790802 h 5974360"/>
              <a:gd name="connsiteX20" fmla="*/ 4141325 w 6318144"/>
              <a:gd name="connsiteY20" fmla="*/ 4600497 h 5974360"/>
              <a:gd name="connsiteX21" fmla="*/ 4148309 w 6318144"/>
              <a:gd name="connsiteY21" fmla="*/ 4595259 h 5974360"/>
              <a:gd name="connsiteX22" fmla="*/ 873833 w 6318144"/>
              <a:gd name="connsiteY22" fmla="*/ 4470429 h 5974360"/>
              <a:gd name="connsiteX23" fmla="*/ 929702 w 6318144"/>
              <a:gd name="connsiteY23" fmla="*/ 4485270 h 5974360"/>
              <a:gd name="connsiteX24" fmla="*/ 1272776 w 6318144"/>
              <a:gd name="connsiteY24" fmla="*/ 4720969 h 5974360"/>
              <a:gd name="connsiteX25" fmla="*/ 1384515 w 6318144"/>
              <a:gd name="connsiteY25" fmla="*/ 4846674 h 5974360"/>
              <a:gd name="connsiteX26" fmla="*/ 1419433 w 6318144"/>
              <a:gd name="connsiteY26" fmla="*/ 4816995 h 5974360"/>
              <a:gd name="connsiteX27" fmla="*/ 1460462 w 6318144"/>
              <a:gd name="connsiteY27" fmla="*/ 4844056 h 5974360"/>
              <a:gd name="connsiteX28" fmla="*/ 1456098 w 6318144"/>
              <a:gd name="connsiteY28" fmla="*/ 4949685 h 5974360"/>
              <a:gd name="connsiteX29" fmla="*/ 1429035 w 6318144"/>
              <a:gd name="connsiteY29" fmla="*/ 4961905 h 5974360"/>
              <a:gd name="connsiteX30" fmla="*/ 1399355 w 6318144"/>
              <a:gd name="connsiteY30" fmla="*/ 5002062 h 5974360"/>
              <a:gd name="connsiteX31" fmla="*/ 1436019 w 6318144"/>
              <a:gd name="connsiteY31" fmla="*/ 5040471 h 5974360"/>
              <a:gd name="connsiteX32" fmla="*/ 1605373 w 6318144"/>
              <a:gd name="connsiteY32" fmla="*/ 5057058 h 5974360"/>
              <a:gd name="connsiteX33" fmla="*/ 1681321 w 6318144"/>
              <a:gd name="connsiteY33" fmla="*/ 5074517 h 5974360"/>
              <a:gd name="connsiteX34" fmla="*/ 2287156 w 6318144"/>
              <a:gd name="connsiteY34" fmla="*/ 5208081 h 5974360"/>
              <a:gd name="connsiteX35" fmla="*/ 2212954 w 6318144"/>
              <a:gd name="connsiteY35" fmla="*/ 5019521 h 5974360"/>
              <a:gd name="connsiteX36" fmla="*/ 2223429 w 6318144"/>
              <a:gd name="connsiteY36" fmla="*/ 5009046 h 5974360"/>
              <a:gd name="connsiteX37" fmla="*/ 2398022 w 6318144"/>
              <a:gd name="connsiteY37" fmla="*/ 5167051 h 5974360"/>
              <a:gd name="connsiteX38" fmla="*/ 2484445 w 6318144"/>
              <a:gd name="connsiteY38" fmla="*/ 5199351 h 5974360"/>
              <a:gd name="connsiteX39" fmla="*/ 3169718 w 6318144"/>
              <a:gd name="connsiteY39" fmla="*/ 5069280 h 5974360"/>
              <a:gd name="connsiteX40" fmla="*/ 3206383 w 6318144"/>
              <a:gd name="connsiteY40" fmla="*/ 5031742 h 5974360"/>
              <a:gd name="connsiteX41" fmla="*/ 3250904 w 6318144"/>
              <a:gd name="connsiteY41" fmla="*/ 4816121 h 5974360"/>
              <a:gd name="connsiteX42" fmla="*/ 3305028 w 6318144"/>
              <a:gd name="connsiteY42" fmla="*/ 5050074 h 5974360"/>
              <a:gd name="connsiteX43" fmla="*/ 4165766 w 6318144"/>
              <a:gd name="connsiteY43" fmla="*/ 4855404 h 5974360"/>
              <a:gd name="connsiteX44" fmla="*/ 4079343 w 6318144"/>
              <a:gd name="connsiteY44" fmla="*/ 4963652 h 5974360"/>
              <a:gd name="connsiteX45" fmla="*/ 4033949 w 6318144"/>
              <a:gd name="connsiteY45" fmla="*/ 4975873 h 5974360"/>
              <a:gd name="connsiteX46" fmla="*/ 3804360 w 6318144"/>
              <a:gd name="connsiteY46" fmla="*/ 4991587 h 5974360"/>
              <a:gd name="connsiteX47" fmla="*/ 3747618 w 6318144"/>
              <a:gd name="connsiteY47" fmla="*/ 5029996 h 5974360"/>
              <a:gd name="connsiteX48" fmla="*/ 3795630 w 6318144"/>
              <a:gd name="connsiteY48" fmla="*/ 5078883 h 5974360"/>
              <a:gd name="connsiteX49" fmla="*/ 3921337 w 6318144"/>
              <a:gd name="connsiteY49" fmla="*/ 5135625 h 5974360"/>
              <a:gd name="connsiteX50" fmla="*/ 3791266 w 6318144"/>
              <a:gd name="connsiteY50" fmla="*/ 5239506 h 5974360"/>
              <a:gd name="connsiteX51" fmla="*/ 3789520 w 6318144"/>
              <a:gd name="connsiteY51" fmla="*/ 5227286 h 5974360"/>
              <a:gd name="connsiteX52" fmla="*/ 3722302 w 6318144"/>
              <a:gd name="connsiteY52" fmla="*/ 5219429 h 5974360"/>
              <a:gd name="connsiteX53" fmla="*/ 2979413 w 6318144"/>
              <a:gd name="connsiteY53" fmla="*/ 5366959 h 5974360"/>
              <a:gd name="connsiteX54" fmla="*/ 2905211 w 6318144"/>
              <a:gd name="connsiteY54" fmla="*/ 5421083 h 5974360"/>
              <a:gd name="connsiteX55" fmla="*/ 2721017 w 6318144"/>
              <a:gd name="connsiteY55" fmla="*/ 5641941 h 5974360"/>
              <a:gd name="connsiteX56" fmla="*/ 2781251 w 6318144"/>
              <a:gd name="connsiteY56" fmla="*/ 5417591 h 5974360"/>
              <a:gd name="connsiteX57" fmla="*/ 2379690 w 6318144"/>
              <a:gd name="connsiteY57" fmla="*/ 5459492 h 5974360"/>
              <a:gd name="connsiteX58" fmla="*/ 1871626 w 6318144"/>
              <a:gd name="connsiteY58" fmla="*/ 5413226 h 5974360"/>
              <a:gd name="connsiteX59" fmla="*/ 1806154 w 6318144"/>
              <a:gd name="connsiteY59" fmla="*/ 5437669 h 5974360"/>
              <a:gd name="connsiteX60" fmla="*/ 1609738 w 6318144"/>
              <a:gd name="connsiteY60" fmla="*/ 5628847 h 5974360"/>
              <a:gd name="connsiteX61" fmla="*/ 1717986 w 6318144"/>
              <a:gd name="connsiteY61" fmla="*/ 5369578 h 5974360"/>
              <a:gd name="connsiteX62" fmla="*/ 1655132 w 6318144"/>
              <a:gd name="connsiteY62" fmla="*/ 5342516 h 5974360"/>
              <a:gd name="connsiteX63" fmla="*/ 961129 w 6318144"/>
              <a:gd name="connsiteY63" fmla="*/ 4674702 h 5974360"/>
              <a:gd name="connsiteX64" fmla="*/ 880816 w 6318144"/>
              <a:gd name="connsiteY64" fmla="*/ 4636292 h 5974360"/>
              <a:gd name="connsiteX65" fmla="*/ 677416 w 6318144"/>
              <a:gd name="connsiteY65" fmla="*/ 4652878 h 5974360"/>
              <a:gd name="connsiteX66" fmla="*/ 674798 w 6318144"/>
              <a:gd name="connsiteY66" fmla="*/ 4640657 h 5974360"/>
              <a:gd name="connsiteX67" fmla="*/ 893038 w 6318144"/>
              <a:gd name="connsiteY67" fmla="*/ 4535028 h 5974360"/>
              <a:gd name="connsiteX68" fmla="*/ 873833 w 6318144"/>
              <a:gd name="connsiteY68" fmla="*/ 4470429 h 5974360"/>
              <a:gd name="connsiteX69" fmla="*/ 4890819 w 6318144"/>
              <a:gd name="connsiteY69" fmla="*/ 4295524 h 5974360"/>
              <a:gd name="connsiteX70" fmla="*/ 4945054 w 6318144"/>
              <a:gd name="connsiteY70" fmla="*/ 4358618 h 5974360"/>
              <a:gd name="connsiteX71" fmla="*/ 5026746 w 6318144"/>
              <a:gd name="connsiteY71" fmla="*/ 4437768 h 5974360"/>
              <a:gd name="connsiteX72" fmla="*/ 5031822 w 6318144"/>
              <a:gd name="connsiteY72" fmla="*/ 4442102 h 5974360"/>
              <a:gd name="connsiteX73" fmla="*/ 5066660 w 6318144"/>
              <a:gd name="connsiteY73" fmla="*/ 4407576 h 5974360"/>
              <a:gd name="connsiteX74" fmla="*/ 4975327 w 6318144"/>
              <a:gd name="connsiteY74" fmla="*/ 4349524 h 5974360"/>
              <a:gd name="connsiteX75" fmla="*/ 5244744 w 6318144"/>
              <a:gd name="connsiteY75" fmla="*/ 3527632 h 5974360"/>
              <a:gd name="connsiteX76" fmla="*/ 5167826 w 6318144"/>
              <a:gd name="connsiteY76" fmla="*/ 3551607 h 5974360"/>
              <a:gd name="connsiteX77" fmla="*/ 5150538 w 6318144"/>
              <a:gd name="connsiteY77" fmla="*/ 3566297 h 5974360"/>
              <a:gd name="connsiteX78" fmla="*/ 4536154 w 6318144"/>
              <a:gd name="connsiteY78" fmla="*/ 3836789 h 5974360"/>
              <a:gd name="connsiteX79" fmla="*/ 4541220 w 6318144"/>
              <a:gd name="connsiteY79" fmla="*/ 3845794 h 5974360"/>
              <a:gd name="connsiteX80" fmla="*/ 4735256 w 6318144"/>
              <a:gd name="connsiteY80" fmla="*/ 4096880 h 5974360"/>
              <a:gd name="connsiteX81" fmla="*/ 5082375 w 6318144"/>
              <a:gd name="connsiteY81" fmla="*/ 3651592 h 5974360"/>
              <a:gd name="connsiteX82" fmla="*/ 5217684 w 6318144"/>
              <a:gd name="connsiteY82" fmla="*/ 3580009 h 5974360"/>
              <a:gd name="connsiteX83" fmla="*/ 5186256 w 6318144"/>
              <a:gd name="connsiteY83" fmla="*/ 3928320 h 5974360"/>
              <a:gd name="connsiteX84" fmla="*/ 5128642 w 6318144"/>
              <a:gd name="connsiteY84" fmla="*/ 4018235 h 5974360"/>
              <a:gd name="connsiteX85" fmla="*/ 5291012 w 6318144"/>
              <a:gd name="connsiteY85" fmla="*/ 4243459 h 5974360"/>
              <a:gd name="connsiteX86" fmla="*/ 5281410 w 6318144"/>
              <a:gd name="connsiteY86" fmla="*/ 4251315 h 5974360"/>
              <a:gd name="connsiteX87" fmla="*/ 5057932 w 6318144"/>
              <a:gd name="connsiteY87" fmla="*/ 4102040 h 5974360"/>
              <a:gd name="connsiteX88" fmla="*/ 4958414 w 6318144"/>
              <a:gd name="connsiteY88" fmla="*/ 4224254 h 5974360"/>
              <a:gd name="connsiteX89" fmla="*/ 4905164 w 6318144"/>
              <a:gd name="connsiteY89" fmla="*/ 4245205 h 5974360"/>
              <a:gd name="connsiteX90" fmla="*/ 4857514 w 6318144"/>
              <a:gd name="connsiteY90" fmla="*/ 4255084 h 5974360"/>
              <a:gd name="connsiteX91" fmla="*/ 4870485 w 6318144"/>
              <a:gd name="connsiteY91" fmla="*/ 4271869 h 5974360"/>
              <a:gd name="connsiteX92" fmla="*/ 4888921 w 6318144"/>
              <a:gd name="connsiteY92" fmla="*/ 4293316 h 5974360"/>
              <a:gd name="connsiteX93" fmla="*/ 4892068 w 6318144"/>
              <a:gd name="connsiteY93" fmla="*/ 4286234 h 5974360"/>
              <a:gd name="connsiteX94" fmla="*/ 5054439 w 6318144"/>
              <a:gd name="connsiteY94" fmla="*/ 4317661 h 5974360"/>
              <a:gd name="connsiteX95" fmla="*/ 5156574 w 6318144"/>
              <a:gd name="connsiteY95" fmla="*/ 4261791 h 5974360"/>
              <a:gd name="connsiteX96" fmla="*/ 5172288 w 6318144"/>
              <a:gd name="connsiteY96" fmla="*/ 4225127 h 5974360"/>
              <a:gd name="connsiteX97" fmla="*/ 5270933 w 6318144"/>
              <a:gd name="connsiteY97" fmla="*/ 4299329 h 5974360"/>
              <a:gd name="connsiteX98" fmla="*/ 5329420 w 6318144"/>
              <a:gd name="connsiteY98" fmla="*/ 4309804 h 5974360"/>
              <a:gd name="connsiteX99" fmla="*/ 5331166 w 6318144"/>
              <a:gd name="connsiteY99" fmla="*/ 4246951 h 5974360"/>
              <a:gd name="connsiteX100" fmla="*/ 5239506 w 6318144"/>
              <a:gd name="connsiteY100" fmla="*/ 4103786 h 5974360"/>
              <a:gd name="connsiteX101" fmla="*/ 5216808 w 6318144"/>
              <a:gd name="connsiteY101" fmla="*/ 3998157 h 5974360"/>
              <a:gd name="connsiteX102" fmla="*/ 5249108 w 6318144"/>
              <a:gd name="connsiteY102" fmla="*/ 3573026 h 5974360"/>
              <a:gd name="connsiteX103" fmla="*/ 5244744 w 6318144"/>
              <a:gd name="connsiteY103" fmla="*/ 3527632 h 5974360"/>
              <a:gd name="connsiteX104" fmla="*/ 281966 w 6318144"/>
              <a:gd name="connsiteY104" fmla="*/ 2595310 h 5974360"/>
              <a:gd name="connsiteX105" fmla="*/ 460051 w 6318144"/>
              <a:gd name="connsiteY105" fmla="*/ 2696574 h 5974360"/>
              <a:gd name="connsiteX106" fmla="*/ 483620 w 6318144"/>
              <a:gd name="connsiteY106" fmla="*/ 2801329 h 5974360"/>
              <a:gd name="connsiteX107" fmla="*/ 463542 w 6318144"/>
              <a:gd name="connsiteY107" fmla="*/ 2917432 h 5974360"/>
              <a:gd name="connsiteX108" fmla="*/ 516792 w 6318144"/>
              <a:gd name="connsiteY108" fmla="*/ 2924416 h 5974360"/>
              <a:gd name="connsiteX109" fmla="*/ 532506 w 6318144"/>
              <a:gd name="connsiteY109" fmla="*/ 3000364 h 5974360"/>
              <a:gd name="connsiteX110" fmla="*/ 525522 w 6318144"/>
              <a:gd name="connsiteY110" fmla="*/ 3010839 h 5974360"/>
              <a:gd name="connsiteX111" fmla="*/ 453067 w 6318144"/>
              <a:gd name="connsiteY111" fmla="*/ 3134800 h 5974360"/>
              <a:gd name="connsiteX112" fmla="*/ 476636 w 6318144"/>
              <a:gd name="connsiteY112" fmla="*/ 3390577 h 5974360"/>
              <a:gd name="connsiteX113" fmla="*/ 458304 w 6318144"/>
              <a:gd name="connsiteY113" fmla="*/ 3487476 h 5974360"/>
              <a:gd name="connsiteX114" fmla="*/ 570043 w 6318144"/>
              <a:gd name="connsiteY114" fmla="*/ 3736269 h 5974360"/>
              <a:gd name="connsiteX115" fmla="*/ 604962 w 6318144"/>
              <a:gd name="connsiteY115" fmla="*/ 3821820 h 5974360"/>
              <a:gd name="connsiteX116" fmla="*/ 787410 w 6318144"/>
              <a:gd name="connsiteY116" fmla="*/ 3724047 h 5974360"/>
              <a:gd name="connsiteX117" fmla="*/ 649482 w 6318144"/>
              <a:gd name="connsiteY117" fmla="*/ 3885545 h 5974360"/>
              <a:gd name="connsiteX118" fmla="*/ 1379277 w 6318144"/>
              <a:gd name="connsiteY118" fmla="*/ 4438129 h 5974360"/>
              <a:gd name="connsiteX119" fmla="*/ 1422052 w 6318144"/>
              <a:gd name="connsiteY119" fmla="*/ 4201557 h 5974360"/>
              <a:gd name="connsiteX120" fmla="*/ 1493635 w 6318144"/>
              <a:gd name="connsiteY120" fmla="*/ 4442494 h 5974360"/>
              <a:gd name="connsiteX121" fmla="*/ 1567836 w 6318144"/>
              <a:gd name="connsiteY121" fmla="*/ 4565582 h 5974360"/>
              <a:gd name="connsiteX122" fmla="*/ 2149228 w 6318144"/>
              <a:gd name="connsiteY122" fmla="*/ 4953175 h 5974360"/>
              <a:gd name="connsiteX123" fmla="*/ 2225176 w 6318144"/>
              <a:gd name="connsiteY123" fmla="*/ 5169669 h 5974360"/>
              <a:gd name="connsiteX124" fmla="*/ 1897816 w 6318144"/>
              <a:gd name="connsiteY124" fmla="*/ 5091976 h 5974360"/>
              <a:gd name="connsiteX125" fmla="*/ 1627198 w 6318144"/>
              <a:gd name="connsiteY125" fmla="*/ 5013410 h 5974360"/>
              <a:gd name="connsiteX126" fmla="*/ 1453479 w 6318144"/>
              <a:gd name="connsiteY126" fmla="*/ 5016029 h 5974360"/>
              <a:gd name="connsiteX127" fmla="*/ 1450860 w 6318144"/>
              <a:gd name="connsiteY127" fmla="*/ 4998570 h 5974360"/>
              <a:gd name="connsiteX128" fmla="*/ 1621087 w 6318144"/>
              <a:gd name="connsiteY128" fmla="*/ 4907781 h 5974360"/>
              <a:gd name="connsiteX129" fmla="*/ 1582677 w 6318144"/>
              <a:gd name="connsiteY129" fmla="*/ 4878102 h 5974360"/>
              <a:gd name="connsiteX130" fmla="*/ 942797 w 6318144"/>
              <a:gd name="connsiteY130" fmla="*/ 4445113 h 5974360"/>
              <a:gd name="connsiteX131" fmla="*/ 869468 w 6318144"/>
              <a:gd name="connsiteY131" fmla="*/ 4437256 h 5974360"/>
              <a:gd name="connsiteX132" fmla="*/ 632897 w 6318144"/>
              <a:gd name="connsiteY132" fmla="*/ 4495745 h 5974360"/>
              <a:gd name="connsiteX133" fmla="*/ 626785 w 6318144"/>
              <a:gd name="connsiteY133" fmla="*/ 4479158 h 5974360"/>
              <a:gd name="connsiteX134" fmla="*/ 805743 w 6318144"/>
              <a:gd name="connsiteY134" fmla="*/ 4349088 h 5974360"/>
              <a:gd name="connsiteX135" fmla="*/ 667815 w 6318144"/>
              <a:gd name="connsiteY135" fmla="*/ 4241713 h 5974360"/>
              <a:gd name="connsiteX136" fmla="*/ 271491 w 6318144"/>
              <a:gd name="connsiteY136" fmla="*/ 3625403 h 5974360"/>
              <a:gd name="connsiteX137" fmla="*/ 200781 w 6318144"/>
              <a:gd name="connsiteY137" fmla="*/ 3540726 h 5974360"/>
              <a:gd name="connsiteX138" fmla="*/ 0 w 6318144"/>
              <a:gd name="connsiteY138" fmla="*/ 3414147 h 5974360"/>
              <a:gd name="connsiteX139" fmla="*/ 7857 w 6318144"/>
              <a:gd name="connsiteY139" fmla="*/ 3400180 h 5974360"/>
              <a:gd name="connsiteX140" fmla="*/ 230461 w 6318144"/>
              <a:gd name="connsiteY140" fmla="*/ 3437717 h 5974360"/>
              <a:gd name="connsiteX141" fmla="*/ 281966 w 6318144"/>
              <a:gd name="connsiteY141" fmla="*/ 2595310 h 5974360"/>
              <a:gd name="connsiteX142" fmla="*/ 192050 w 6318144"/>
              <a:gd name="connsiteY142" fmla="*/ 2221681 h 5974360"/>
              <a:gd name="connsiteX143" fmla="*/ 401560 w 6318144"/>
              <a:gd name="connsiteY143" fmla="*/ 2333421 h 5974360"/>
              <a:gd name="connsiteX144" fmla="*/ 420766 w 6318144"/>
              <a:gd name="connsiteY144" fmla="*/ 2363974 h 5974360"/>
              <a:gd name="connsiteX145" fmla="*/ 439098 w 6318144"/>
              <a:gd name="connsiteY145" fmla="*/ 2501903 h 5974360"/>
              <a:gd name="connsiteX146" fmla="*/ 329978 w 6318144"/>
              <a:gd name="connsiteY146" fmla="*/ 2484443 h 5974360"/>
              <a:gd name="connsiteX147" fmla="*/ 312518 w 6318144"/>
              <a:gd name="connsiteY147" fmla="*/ 2382307 h 5974360"/>
              <a:gd name="connsiteX148" fmla="*/ 192050 w 6318144"/>
              <a:gd name="connsiteY148" fmla="*/ 2221681 h 5974360"/>
              <a:gd name="connsiteX149" fmla="*/ 874237 w 6318144"/>
              <a:gd name="connsiteY149" fmla="*/ 2083929 h 5974360"/>
              <a:gd name="connsiteX150" fmla="*/ 1036204 w 6318144"/>
              <a:gd name="connsiteY150" fmla="*/ 2171923 h 5974360"/>
              <a:gd name="connsiteX151" fmla="*/ 1111279 w 6318144"/>
              <a:gd name="connsiteY151" fmla="*/ 2237395 h 5974360"/>
              <a:gd name="connsiteX152" fmla="*/ 1106041 w 6318144"/>
              <a:gd name="connsiteY152" fmla="*/ 2248743 h 5974360"/>
              <a:gd name="connsiteX153" fmla="*/ 844153 w 6318144"/>
              <a:gd name="connsiteY153" fmla="*/ 2138750 h 5974360"/>
              <a:gd name="connsiteX154" fmla="*/ 744636 w 6318144"/>
              <a:gd name="connsiteY154" fmla="*/ 2278423 h 5974360"/>
              <a:gd name="connsiteX155" fmla="*/ 732414 w 6318144"/>
              <a:gd name="connsiteY155" fmla="*/ 2147480 h 5974360"/>
              <a:gd name="connsiteX156" fmla="*/ 747254 w 6318144"/>
              <a:gd name="connsiteY156" fmla="*/ 2124783 h 5974360"/>
              <a:gd name="connsiteX157" fmla="*/ 761221 w 6318144"/>
              <a:gd name="connsiteY157" fmla="*/ 2120419 h 5974360"/>
              <a:gd name="connsiteX158" fmla="*/ 874237 w 6318144"/>
              <a:gd name="connsiteY158" fmla="*/ 2083929 h 5974360"/>
              <a:gd name="connsiteX159" fmla="*/ 3880307 w 6318144"/>
              <a:gd name="connsiteY159" fmla="*/ 800505 h 5974360"/>
              <a:gd name="connsiteX160" fmla="*/ 3923955 w 6318144"/>
              <a:gd name="connsiteY160" fmla="*/ 835423 h 5974360"/>
              <a:gd name="connsiteX161" fmla="*/ 3973714 w 6318144"/>
              <a:gd name="connsiteY161" fmla="*/ 1030093 h 5974360"/>
              <a:gd name="connsiteX162" fmla="*/ 3654210 w 6318144"/>
              <a:gd name="connsiteY162" fmla="*/ 816218 h 5974360"/>
              <a:gd name="connsiteX163" fmla="*/ 3656829 w 6318144"/>
              <a:gd name="connsiteY163" fmla="*/ 801378 h 5974360"/>
              <a:gd name="connsiteX164" fmla="*/ 3880307 w 6318144"/>
              <a:gd name="connsiteY164" fmla="*/ 800505 h 5974360"/>
              <a:gd name="connsiteX165" fmla="*/ 1427290 w 6318144"/>
              <a:gd name="connsiteY165" fmla="*/ 596233 h 5974360"/>
              <a:gd name="connsiteX166" fmla="*/ 1439512 w 6318144"/>
              <a:gd name="connsiteY166" fmla="*/ 596233 h 5974360"/>
              <a:gd name="connsiteX167" fmla="*/ 1506730 w 6318144"/>
              <a:gd name="connsiteY167" fmla="*/ 802251 h 5974360"/>
              <a:gd name="connsiteX168" fmla="*/ 1491890 w 6318144"/>
              <a:gd name="connsiteY168" fmla="*/ 860740 h 5974360"/>
              <a:gd name="connsiteX169" fmla="*/ 1060647 w 6318144"/>
              <a:gd name="connsiteY169" fmla="*/ 1396736 h 5974360"/>
              <a:gd name="connsiteX170" fmla="*/ 989065 w 6318144"/>
              <a:gd name="connsiteY170" fmla="*/ 1417687 h 5974360"/>
              <a:gd name="connsiteX171" fmla="*/ 816218 w 6318144"/>
              <a:gd name="connsiteY171" fmla="*/ 1350469 h 5974360"/>
              <a:gd name="connsiteX172" fmla="*/ 753365 w 6318144"/>
              <a:gd name="connsiteY172" fmla="*/ 1353960 h 5974360"/>
              <a:gd name="connsiteX173" fmla="*/ 768206 w 6318144"/>
              <a:gd name="connsiteY173" fmla="*/ 1415067 h 5974360"/>
              <a:gd name="connsiteX174" fmla="*/ 889547 w 6318144"/>
              <a:gd name="connsiteY174" fmla="*/ 1554741 h 5974360"/>
              <a:gd name="connsiteX175" fmla="*/ 683528 w 6318144"/>
              <a:gd name="connsiteY175" fmla="*/ 2006062 h 5974360"/>
              <a:gd name="connsiteX176" fmla="*/ 947163 w 6318144"/>
              <a:gd name="connsiteY176" fmla="*/ 2006062 h 5974360"/>
              <a:gd name="connsiteX177" fmla="*/ 948908 w 6318144"/>
              <a:gd name="connsiteY177" fmla="*/ 2020902 h 5974360"/>
              <a:gd name="connsiteX178" fmla="*/ 735906 w 6318144"/>
              <a:gd name="connsiteY178" fmla="*/ 2086374 h 5974360"/>
              <a:gd name="connsiteX179" fmla="*/ 692258 w 6318144"/>
              <a:gd name="connsiteY179" fmla="*/ 2148354 h 5974360"/>
              <a:gd name="connsiteX180" fmla="*/ 799633 w 6318144"/>
              <a:gd name="connsiteY180" fmla="*/ 2831882 h 5974360"/>
              <a:gd name="connsiteX181" fmla="*/ 835424 w 6318144"/>
              <a:gd name="connsiteY181" fmla="*/ 3013457 h 5974360"/>
              <a:gd name="connsiteX182" fmla="*/ 1023983 w 6318144"/>
              <a:gd name="connsiteY182" fmla="*/ 2883386 h 5974360"/>
              <a:gd name="connsiteX183" fmla="*/ 1036204 w 6318144"/>
              <a:gd name="connsiteY183" fmla="*/ 2889497 h 5974360"/>
              <a:gd name="connsiteX184" fmla="*/ 929703 w 6318144"/>
              <a:gd name="connsiteY184" fmla="*/ 3074565 h 5974360"/>
              <a:gd name="connsiteX185" fmla="*/ 883436 w 6318144"/>
              <a:gd name="connsiteY185" fmla="*/ 3277091 h 5974360"/>
              <a:gd name="connsiteX186" fmla="*/ 996048 w 6318144"/>
              <a:gd name="connsiteY186" fmla="*/ 3976332 h 5974360"/>
              <a:gd name="connsiteX187" fmla="*/ 1261428 w 6318144"/>
              <a:gd name="connsiteY187" fmla="*/ 3933557 h 5974360"/>
              <a:gd name="connsiteX188" fmla="*/ 1265793 w 6318144"/>
              <a:gd name="connsiteY188" fmla="*/ 3941413 h 5974360"/>
              <a:gd name="connsiteX189" fmla="*/ 1084217 w 6318144"/>
              <a:gd name="connsiteY189" fmla="*/ 4042677 h 5974360"/>
              <a:gd name="connsiteX190" fmla="*/ 1037950 w 6318144"/>
              <a:gd name="connsiteY190" fmla="*/ 4145686 h 5974360"/>
              <a:gd name="connsiteX191" fmla="*/ 1023110 w 6318144"/>
              <a:gd name="connsiteY191" fmla="*/ 4147432 h 5974360"/>
              <a:gd name="connsiteX192" fmla="*/ 700114 w 6318144"/>
              <a:gd name="connsiteY192" fmla="*/ 3889036 h 5974360"/>
              <a:gd name="connsiteX193" fmla="*/ 866850 w 6318144"/>
              <a:gd name="connsiteY193" fmla="*/ 3724047 h 5974360"/>
              <a:gd name="connsiteX194" fmla="*/ 899150 w 6318144"/>
              <a:gd name="connsiteY194" fmla="*/ 3661194 h 5974360"/>
              <a:gd name="connsiteX195" fmla="*/ 825822 w 6318144"/>
              <a:gd name="connsiteY195" fmla="*/ 3655956 h 5974360"/>
              <a:gd name="connsiteX196" fmla="*/ 716701 w 6318144"/>
              <a:gd name="connsiteY196" fmla="*/ 3716190 h 5974360"/>
              <a:gd name="connsiteX197" fmla="*/ 631151 w 6318144"/>
              <a:gd name="connsiteY197" fmla="*/ 3623656 h 5974360"/>
              <a:gd name="connsiteX198" fmla="*/ 481002 w 6318144"/>
              <a:gd name="connsiteY198" fmla="*/ 3446446 h 5974360"/>
              <a:gd name="connsiteX199" fmla="*/ 666943 w 6318144"/>
              <a:gd name="connsiteY199" fmla="*/ 3507553 h 5974360"/>
              <a:gd name="connsiteX200" fmla="*/ 619803 w 6318144"/>
              <a:gd name="connsiteY200" fmla="*/ 3240427 h 5974360"/>
              <a:gd name="connsiteX201" fmla="*/ 518539 w 6318144"/>
              <a:gd name="connsiteY201" fmla="*/ 2718397 h 5974360"/>
              <a:gd name="connsiteX202" fmla="*/ 467907 w 6318144"/>
              <a:gd name="connsiteY202" fmla="*/ 2652925 h 5974360"/>
              <a:gd name="connsiteX203" fmla="*/ 259270 w 6318144"/>
              <a:gd name="connsiteY203" fmla="*/ 2512379 h 5974360"/>
              <a:gd name="connsiteX204" fmla="*/ 484494 w 6318144"/>
              <a:gd name="connsiteY204" fmla="*/ 2547297 h 5974360"/>
              <a:gd name="connsiteX205" fmla="*/ 457432 w 6318144"/>
              <a:gd name="connsiteY205" fmla="*/ 2335168 h 5974360"/>
              <a:gd name="connsiteX206" fmla="*/ 439100 w 6318144"/>
              <a:gd name="connsiteY206" fmla="*/ 1935352 h 5974360"/>
              <a:gd name="connsiteX207" fmla="*/ 541237 w 6318144"/>
              <a:gd name="connsiteY207" fmla="*/ 1634181 h 5974360"/>
              <a:gd name="connsiteX208" fmla="*/ 542982 w 6318144"/>
              <a:gd name="connsiteY208" fmla="*/ 1560853 h 5974360"/>
              <a:gd name="connsiteX209" fmla="*/ 485366 w 6318144"/>
              <a:gd name="connsiteY209" fmla="*/ 1293727 h 5974360"/>
              <a:gd name="connsiteX210" fmla="*/ 625913 w 6318144"/>
              <a:gd name="connsiteY210" fmla="*/ 1484904 h 5974360"/>
              <a:gd name="connsiteX211" fmla="*/ 1412451 w 6318144"/>
              <a:gd name="connsiteY211" fmla="*/ 858121 h 5974360"/>
              <a:gd name="connsiteX212" fmla="*/ 1427290 w 6318144"/>
              <a:gd name="connsiteY212" fmla="*/ 596233 h 5974360"/>
              <a:gd name="connsiteX213" fmla="*/ 6124859 w 6318144"/>
              <a:gd name="connsiteY213" fmla="*/ 26809 h 5974360"/>
              <a:gd name="connsiteX214" fmla="*/ 6169535 w 6318144"/>
              <a:gd name="connsiteY214" fmla="*/ 34197 h 5974360"/>
              <a:gd name="connsiteX215" fmla="*/ 6311935 w 6318144"/>
              <a:gd name="connsiteY215" fmla="*/ 177722 h 5974360"/>
              <a:gd name="connsiteX216" fmla="*/ 6280416 w 6318144"/>
              <a:gd name="connsiteY216" fmla="*/ 467589 h 5974360"/>
              <a:gd name="connsiteX217" fmla="*/ 6076665 w 6318144"/>
              <a:gd name="connsiteY217" fmla="*/ 837942 h 5974360"/>
              <a:gd name="connsiteX218" fmla="*/ 6242142 w 6318144"/>
              <a:gd name="connsiteY218" fmla="*/ 1149196 h 5974360"/>
              <a:gd name="connsiteX219" fmla="*/ 6027698 w 6318144"/>
              <a:gd name="connsiteY219" fmla="*/ 1565703 h 5974360"/>
              <a:gd name="connsiteX220" fmla="*/ 6079479 w 6318144"/>
              <a:gd name="connsiteY220" fmla="*/ 2036242 h 5974360"/>
              <a:gd name="connsiteX221" fmla="*/ 5850401 w 6318144"/>
              <a:gd name="connsiteY221" fmla="*/ 2366633 h 5974360"/>
              <a:gd name="connsiteX222" fmla="*/ 5854904 w 6318144"/>
              <a:gd name="connsiteY222" fmla="*/ 2660439 h 5974360"/>
              <a:gd name="connsiteX223" fmla="*/ 5734385 w 6318144"/>
              <a:gd name="connsiteY223" fmla="*/ 2776597 h 5974360"/>
              <a:gd name="connsiteX224" fmla="*/ 5673650 w 6318144"/>
              <a:gd name="connsiteY224" fmla="*/ 2810916 h 5974360"/>
              <a:gd name="connsiteX225" fmla="*/ 5672494 w 6318144"/>
              <a:gd name="connsiteY225" fmla="*/ 2818461 h 5974360"/>
              <a:gd name="connsiteX226" fmla="*/ 5650670 w 6318144"/>
              <a:gd name="connsiteY226" fmla="*/ 2941875 h 5974360"/>
              <a:gd name="connsiteX227" fmla="*/ 5613173 w 6318144"/>
              <a:gd name="connsiteY227" fmla="*/ 2918729 h 5974360"/>
              <a:gd name="connsiteX228" fmla="*/ 5617948 w 6318144"/>
              <a:gd name="connsiteY228" fmla="*/ 2936170 h 5974360"/>
              <a:gd name="connsiteX229" fmla="*/ 5623656 w 6318144"/>
              <a:gd name="connsiteY229" fmla="*/ 2986630 h 5974360"/>
              <a:gd name="connsiteX230" fmla="*/ 5662891 w 6318144"/>
              <a:gd name="connsiteY230" fmla="*/ 3030917 h 5974360"/>
              <a:gd name="connsiteX231" fmla="*/ 5623862 w 6318144"/>
              <a:gd name="connsiteY231" fmla="*/ 3022013 h 5974360"/>
              <a:gd name="connsiteX232" fmla="*/ 5620912 w 6318144"/>
              <a:gd name="connsiteY232" fmla="*/ 3059102 h 5974360"/>
              <a:gd name="connsiteX233" fmla="*/ 5641794 w 6318144"/>
              <a:gd name="connsiteY233" fmla="*/ 3063348 h 5974360"/>
              <a:gd name="connsiteX234" fmla="*/ 5829628 w 6318144"/>
              <a:gd name="connsiteY234" fmla="*/ 3289314 h 5974360"/>
              <a:gd name="connsiteX235" fmla="*/ 5602658 w 6318144"/>
              <a:gd name="connsiteY235" fmla="*/ 3143529 h 5974360"/>
              <a:gd name="connsiteX236" fmla="*/ 5538932 w 6318144"/>
              <a:gd name="connsiteY236" fmla="*/ 3339073 h 5974360"/>
              <a:gd name="connsiteX237" fmla="*/ 5530203 w 6318144"/>
              <a:gd name="connsiteY237" fmla="*/ 3339073 h 5974360"/>
              <a:gd name="connsiteX238" fmla="*/ 5512438 w 6318144"/>
              <a:gd name="connsiteY238" fmla="*/ 3230309 h 5974360"/>
              <a:gd name="connsiteX239" fmla="*/ 5508199 w 6318144"/>
              <a:gd name="connsiteY239" fmla="*/ 3234077 h 5974360"/>
              <a:gd name="connsiteX240" fmla="*/ 5474910 w 6318144"/>
              <a:gd name="connsiteY240" fmla="*/ 3251766 h 5974360"/>
              <a:gd name="connsiteX241" fmla="*/ 5490045 w 6318144"/>
              <a:gd name="connsiteY241" fmla="*/ 3354786 h 5974360"/>
              <a:gd name="connsiteX242" fmla="*/ 5490045 w 6318144"/>
              <a:gd name="connsiteY242" fmla="*/ 3895148 h 5974360"/>
              <a:gd name="connsiteX243" fmla="*/ 5536312 w 6318144"/>
              <a:gd name="connsiteY243" fmla="*/ 3983317 h 5974360"/>
              <a:gd name="connsiteX244" fmla="*/ 5742331 w 6318144"/>
              <a:gd name="connsiteY244" fmla="*/ 4108150 h 5974360"/>
              <a:gd name="connsiteX245" fmla="*/ 5735347 w 6318144"/>
              <a:gd name="connsiteY245" fmla="*/ 4118626 h 5974360"/>
              <a:gd name="connsiteX246" fmla="*/ 5468222 w 6318144"/>
              <a:gd name="connsiteY246" fmla="*/ 4067994 h 5974360"/>
              <a:gd name="connsiteX247" fmla="*/ 5439413 w 6318144"/>
              <a:gd name="connsiteY247" fmla="*/ 4197192 h 5974360"/>
              <a:gd name="connsiteX248" fmla="*/ 5314253 w 6318144"/>
              <a:gd name="connsiteY248" fmla="*/ 4504147 h 5974360"/>
              <a:gd name="connsiteX249" fmla="*/ 5226431 w 6318144"/>
              <a:gd name="connsiteY249" fmla="*/ 4604721 h 5974360"/>
              <a:gd name="connsiteX250" fmla="*/ 5346812 w 6318144"/>
              <a:gd name="connsiteY250" fmla="*/ 4691296 h 5974360"/>
              <a:gd name="connsiteX251" fmla="*/ 5843084 w 6318144"/>
              <a:gd name="connsiteY251" fmla="*/ 4875242 h 5974360"/>
              <a:gd name="connsiteX252" fmla="*/ 5908937 w 6318144"/>
              <a:gd name="connsiteY252" fmla="*/ 4891000 h 5974360"/>
              <a:gd name="connsiteX253" fmla="*/ 6029386 w 6318144"/>
              <a:gd name="connsiteY253" fmla="*/ 4951789 h 5974360"/>
              <a:gd name="connsiteX254" fmla="*/ 5945521 w 6318144"/>
              <a:gd name="connsiteY254" fmla="*/ 5048598 h 5974360"/>
              <a:gd name="connsiteX255" fmla="*/ 5925259 w 6318144"/>
              <a:gd name="connsiteY255" fmla="*/ 5219140 h 5974360"/>
              <a:gd name="connsiteX256" fmla="*/ 5756405 w 6318144"/>
              <a:gd name="connsiteY256" fmla="*/ 5337339 h 5974360"/>
              <a:gd name="connsiteX257" fmla="*/ 5629765 w 6318144"/>
              <a:gd name="connsiteY257" fmla="*/ 5604690 h 5974360"/>
              <a:gd name="connsiteX258" fmla="*/ 5339336 w 6318144"/>
              <a:gd name="connsiteY258" fmla="*/ 5729079 h 5974360"/>
              <a:gd name="connsiteX259" fmla="*/ 5210444 w 6318144"/>
              <a:gd name="connsiteY259" fmla="*/ 5905813 h 5974360"/>
              <a:gd name="connsiteX260" fmla="*/ 5046093 w 6318144"/>
              <a:gd name="connsiteY260" fmla="*/ 5968289 h 5974360"/>
              <a:gd name="connsiteX261" fmla="*/ 4954349 w 6318144"/>
              <a:gd name="connsiteY261" fmla="*/ 5912568 h 5974360"/>
              <a:gd name="connsiteX262" fmla="*/ 4879490 w 6318144"/>
              <a:gd name="connsiteY262" fmla="*/ 5590619 h 5974360"/>
              <a:gd name="connsiteX263" fmla="*/ 4687551 w 6318144"/>
              <a:gd name="connsiteY263" fmla="*/ 5066011 h 5974360"/>
              <a:gd name="connsiteX264" fmla="*/ 4599103 w 6318144"/>
              <a:gd name="connsiteY264" fmla="*/ 4912045 h 5974360"/>
              <a:gd name="connsiteX265" fmla="*/ 4607157 w 6318144"/>
              <a:gd name="connsiteY265" fmla="*/ 4964852 h 5974360"/>
              <a:gd name="connsiteX266" fmla="*/ 4600500 w 6318144"/>
              <a:gd name="connsiteY266" fmla="*/ 5124277 h 5974360"/>
              <a:gd name="connsiteX267" fmla="*/ 4480032 w 6318144"/>
              <a:gd name="connsiteY267" fmla="*/ 4913893 h 5974360"/>
              <a:gd name="connsiteX268" fmla="*/ 4444241 w 6318144"/>
              <a:gd name="connsiteY268" fmla="*/ 4965398 h 5974360"/>
              <a:gd name="connsiteX269" fmla="*/ 3896894 w 6318144"/>
              <a:gd name="connsiteY269" fmla="*/ 5516235 h 5974360"/>
              <a:gd name="connsiteX270" fmla="*/ 3786029 w 6318144"/>
              <a:gd name="connsiteY270" fmla="*/ 5706541 h 5974360"/>
              <a:gd name="connsiteX271" fmla="*/ 3753729 w 6318144"/>
              <a:gd name="connsiteY271" fmla="*/ 5896846 h 5974360"/>
              <a:gd name="connsiteX272" fmla="*/ 3740635 w 6318144"/>
              <a:gd name="connsiteY272" fmla="*/ 5895973 h 5974360"/>
              <a:gd name="connsiteX273" fmla="*/ 3671671 w 6318144"/>
              <a:gd name="connsiteY273" fmla="*/ 5628848 h 5974360"/>
              <a:gd name="connsiteX274" fmla="*/ 2863309 w 6318144"/>
              <a:gd name="connsiteY274" fmla="*/ 5576470 h 5974360"/>
              <a:gd name="connsiteX275" fmla="*/ 2949732 w 6318144"/>
              <a:gd name="connsiteY275" fmla="*/ 5427193 h 5974360"/>
              <a:gd name="connsiteX276" fmla="*/ 2986397 w 6318144"/>
              <a:gd name="connsiteY276" fmla="*/ 5407115 h 5974360"/>
              <a:gd name="connsiteX277" fmla="*/ 3133927 w 6318144"/>
              <a:gd name="connsiteY277" fmla="*/ 5376562 h 5974360"/>
              <a:gd name="connsiteX278" fmla="*/ 3227334 w 6318144"/>
              <a:gd name="connsiteY278" fmla="*/ 5396639 h 5974360"/>
              <a:gd name="connsiteX279" fmla="*/ 3270109 w 6318144"/>
              <a:gd name="connsiteY279" fmla="*/ 5406242 h 5974360"/>
              <a:gd name="connsiteX280" fmla="*/ 3840152 w 6318144"/>
              <a:gd name="connsiteY280" fmla="*/ 5250855 h 5974360"/>
              <a:gd name="connsiteX281" fmla="*/ 3992920 w 6318144"/>
              <a:gd name="connsiteY281" fmla="*/ 5125149 h 5974360"/>
              <a:gd name="connsiteX282" fmla="*/ 3804361 w 6318144"/>
              <a:gd name="connsiteY282" fmla="*/ 5038726 h 5974360"/>
              <a:gd name="connsiteX283" fmla="*/ 3805233 w 6318144"/>
              <a:gd name="connsiteY283" fmla="*/ 5023886 h 5974360"/>
              <a:gd name="connsiteX284" fmla="*/ 4047044 w 6318144"/>
              <a:gd name="connsiteY284" fmla="*/ 5016902 h 5974360"/>
              <a:gd name="connsiteX285" fmla="*/ 4115134 w 6318144"/>
              <a:gd name="connsiteY285" fmla="*/ 4986348 h 5974360"/>
              <a:gd name="connsiteX286" fmla="*/ 4340442 w 6318144"/>
              <a:gd name="connsiteY286" fmla="*/ 4645787 h 5974360"/>
              <a:gd name="connsiteX287" fmla="*/ 4276181 w 6318144"/>
              <a:gd name="connsiteY287" fmla="*/ 4605383 h 5974360"/>
              <a:gd name="connsiteX288" fmla="*/ 4134845 w 6318144"/>
              <a:gd name="connsiteY288" fmla="*/ 4553293 h 5974360"/>
              <a:gd name="connsiteX289" fmla="*/ 3917023 w 6318144"/>
              <a:gd name="connsiteY289" fmla="*/ 4514456 h 5974360"/>
              <a:gd name="connsiteX290" fmla="*/ 3351362 w 6318144"/>
              <a:gd name="connsiteY290" fmla="*/ 4291006 h 5974360"/>
              <a:gd name="connsiteX291" fmla="*/ 3105398 w 6318144"/>
              <a:gd name="connsiteY291" fmla="*/ 4103015 h 5974360"/>
              <a:gd name="connsiteX292" fmla="*/ 2840860 w 6318144"/>
              <a:gd name="connsiteY292" fmla="*/ 3572814 h 5974360"/>
              <a:gd name="connsiteX293" fmla="*/ 2823975 w 6318144"/>
              <a:gd name="connsiteY293" fmla="*/ 3436605 h 5974360"/>
              <a:gd name="connsiteX294" fmla="*/ 2707466 w 6318144"/>
              <a:gd name="connsiteY294" fmla="*/ 3204149 h 5974360"/>
              <a:gd name="connsiteX295" fmla="*/ 2588704 w 6318144"/>
              <a:gd name="connsiteY295" fmla="*/ 3102836 h 5974360"/>
              <a:gd name="connsiteX296" fmla="*/ 2550431 w 6318144"/>
              <a:gd name="connsiteY296" fmla="*/ 3097208 h 5974360"/>
              <a:gd name="connsiteX297" fmla="*/ 2490206 w 6318144"/>
              <a:gd name="connsiteY297" fmla="*/ 3118033 h 5974360"/>
              <a:gd name="connsiteX298" fmla="*/ 2496398 w 6318144"/>
              <a:gd name="connsiteY298" fmla="*/ 3129291 h 5974360"/>
              <a:gd name="connsiteX299" fmla="*/ 2614033 w 6318144"/>
              <a:gd name="connsiteY299" fmla="*/ 3499644 h 5974360"/>
              <a:gd name="connsiteX300" fmla="*/ 2612345 w 6318144"/>
              <a:gd name="connsiteY300" fmla="*/ 3597579 h 5974360"/>
              <a:gd name="connsiteX301" fmla="*/ 2574634 w 6318144"/>
              <a:gd name="connsiteY301" fmla="*/ 3651050 h 5974360"/>
              <a:gd name="connsiteX302" fmla="*/ 2493020 w 6318144"/>
              <a:gd name="connsiteY302" fmla="*/ 3661180 h 5974360"/>
              <a:gd name="connsiteX303" fmla="*/ 2466567 w 6318144"/>
              <a:gd name="connsiteY303" fmla="*/ 3609962 h 5974360"/>
              <a:gd name="connsiteX304" fmla="*/ 2520038 w 6318144"/>
              <a:gd name="connsiteY304" fmla="*/ 3461933 h 5974360"/>
              <a:gd name="connsiteX305" fmla="*/ 2431108 w 6318144"/>
              <a:gd name="connsiteY305" fmla="*/ 3155744 h 5974360"/>
              <a:gd name="connsiteX306" fmla="*/ 2396211 w 6318144"/>
              <a:gd name="connsiteY306" fmla="*/ 3146739 h 5974360"/>
              <a:gd name="connsiteX307" fmla="*/ 2263379 w 6318144"/>
              <a:gd name="connsiteY307" fmla="*/ 3181635 h 5974360"/>
              <a:gd name="connsiteX308" fmla="*/ 2213286 w 6318144"/>
              <a:gd name="connsiteY308" fmla="*/ 3181635 h 5974360"/>
              <a:gd name="connsiteX309" fmla="*/ 2335986 w 6318144"/>
              <a:gd name="connsiteY309" fmla="*/ 3061186 h 5974360"/>
              <a:gd name="connsiteX310" fmla="*/ 2144056 w 6318144"/>
              <a:gd name="connsiteY310" fmla="*/ 2834359 h 5974360"/>
              <a:gd name="connsiteX311" fmla="*/ 2137865 w 6318144"/>
              <a:gd name="connsiteY311" fmla="*/ 2836611 h 5974360"/>
              <a:gd name="connsiteX312" fmla="*/ 2004470 w 6318144"/>
              <a:gd name="connsiteY312" fmla="*/ 2940174 h 5974360"/>
              <a:gd name="connsiteX313" fmla="*/ 1807474 w 6318144"/>
              <a:gd name="connsiteY313" fmla="*/ 2908091 h 5974360"/>
              <a:gd name="connsiteX314" fmla="*/ 1548564 w 6318144"/>
              <a:gd name="connsiteY314" fmla="*/ 2724041 h 5974360"/>
              <a:gd name="connsiteX315" fmla="*/ 1535619 w 6318144"/>
              <a:gd name="connsiteY315" fmla="*/ 2709407 h 5974360"/>
              <a:gd name="connsiteX316" fmla="*/ 1594718 w 6318144"/>
              <a:gd name="connsiteY316" fmla="*/ 2713909 h 5974360"/>
              <a:gd name="connsiteX317" fmla="*/ 1907660 w 6318144"/>
              <a:gd name="connsiteY317" fmla="*/ 2686893 h 5974360"/>
              <a:gd name="connsiteX318" fmla="*/ 2104094 w 6318144"/>
              <a:gd name="connsiteY318" fmla="*/ 2715035 h 5974360"/>
              <a:gd name="connsiteX319" fmla="*/ 2088897 w 6318144"/>
              <a:gd name="connsiteY319" fmla="*/ 2488771 h 5974360"/>
              <a:gd name="connsiteX320" fmla="*/ 2016290 w 6318144"/>
              <a:gd name="connsiteY320" fmla="*/ 2345808 h 5974360"/>
              <a:gd name="connsiteX321" fmla="*/ 2013475 w 6318144"/>
              <a:gd name="connsiteY321" fmla="*/ 2358754 h 5974360"/>
              <a:gd name="connsiteX322" fmla="*/ 1961131 w 6318144"/>
              <a:gd name="connsiteY322" fmla="*/ 2444306 h 5974360"/>
              <a:gd name="connsiteX323" fmla="*/ 1850813 w 6318144"/>
              <a:gd name="connsiteY323" fmla="*/ 2478077 h 5974360"/>
              <a:gd name="connsiteX324" fmla="*/ 1598658 w 6318144"/>
              <a:gd name="connsiteY324" fmla="*/ 2424044 h 5974360"/>
              <a:gd name="connsiteX325" fmla="*/ 1626237 w 6318144"/>
              <a:gd name="connsiteY325" fmla="*/ 2413913 h 5974360"/>
              <a:gd name="connsiteX326" fmla="*/ 1832802 w 6318144"/>
              <a:gd name="connsiteY326" fmla="*/ 2309786 h 5974360"/>
              <a:gd name="connsiteX327" fmla="*/ 1916666 w 6318144"/>
              <a:gd name="connsiteY327" fmla="*/ 2267572 h 5974360"/>
              <a:gd name="connsiteX328" fmla="*/ 1682521 w 6318144"/>
              <a:gd name="connsiteY328" fmla="*/ 2104910 h 5974360"/>
              <a:gd name="connsiteX329" fmla="*/ 1640871 w 6318144"/>
              <a:gd name="connsiteY329" fmla="*/ 2156128 h 5974360"/>
              <a:gd name="connsiteX330" fmla="*/ 1549127 w 6318144"/>
              <a:gd name="connsiteY330" fmla="*/ 2158380 h 5974360"/>
              <a:gd name="connsiteX331" fmla="*/ 1430929 w 6318144"/>
              <a:gd name="connsiteY331" fmla="*/ 2098718 h 5974360"/>
              <a:gd name="connsiteX332" fmla="*/ 1630740 w 6318144"/>
              <a:gd name="connsiteY332" fmla="*/ 2048063 h 5974360"/>
              <a:gd name="connsiteX333" fmla="*/ 1536745 w 6318144"/>
              <a:gd name="connsiteY333" fmla="*/ 1829115 h 5974360"/>
              <a:gd name="connsiteX334" fmla="*/ 1601472 w 6318144"/>
              <a:gd name="connsiteY334" fmla="*/ 1973767 h 5974360"/>
              <a:gd name="connsiteX335" fmla="*/ 1653254 w 6318144"/>
              <a:gd name="connsiteY335" fmla="*/ 1891591 h 5974360"/>
              <a:gd name="connsiteX336" fmla="*/ 1693779 w 6318144"/>
              <a:gd name="connsiteY336" fmla="*/ 1808289 h 5974360"/>
              <a:gd name="connsiteX337" fmla="*/ 1704472 w 6318144"/>
              <a:gd name="connsiteY337" fmla="*/ 1779585 h 5974360"/>
              <a:gd name="connsiteX338" fmla="*/ 1734304 w 6318144"/>
              <a:gd name="connsiteY338" fmla="*/ 1900033 h 5974360"/>
              <a:gd name="connsiteX339" fmla="*/ 1724735 w 6318144"/>
              <a:gd name="connsiteY339" fmla="*/ 1981646 h 5974360"/>
              <a:gd name="connsiteX340" fmla="*/ 1651565 w 6318144"/>
              <a:gd name="connsiteY340" fmla="*/ 2032303 h 5974360"/>
              <a:gd name="connsiteX341" fmla="*/ 1847999 w 6318144"/>
              <a:gd name="connsiteY341" fmla="*/ 2179768 h 5974360"/>
              <a:gd name="connsiteX342" fmla="*/ 1848561 w 6318144"/>
              <a:gd name="connsiteY342" fmla="*/ 2121795 h 5974360"/>
              <a:gd name="connsiteX343" fmla="*/ 1896966 w 6318144"/>
              <a:gd name="connsiteY343" fmla="*/ 2048063 h 5974360"/>
              <a:gd name="connsiteX344" fmla="*/ 2087208 w 6318144"/>
              <a:gd name="connsiteY344" fmla="*/ 1862886 h 5974360"/>
              <a:gd name="connsiteX345" fmla="*/ 2094526 w 6318144"/>
              <a:gd name="connsiteY345" fmla="*/ 1856132 h 5974360"/>
              <a:gd name="connsiteX346" fmla="*/ 2097903 w 6318144"/>
              <a:gd name="connsiteY346" fmla="*/ 1874706 h 5974360"/>
              <a:gd name="connsiteX347" fmla="*/ 2068634 w 6318144"/>
              <a:gd name="connsiteY347" fmla="*/ 2099844 h 5974360"/>
              <a:gd name="connsiteX348" fmla="*/ 1935239 w 6318144"/>
              <a:gd name="connsiteY348" fmla="*/ 2232676 h 5974360"/>
              <a:gd name="connsiteX349" fmla="*/ 2134488 w 6318144"/>
              <a:gd name="connsiteY349" fmla="*/ 2516351 h 5974360"/>
              <a:gd name="connsiteX350" fmla="*/ 2344993 w 6318144"/>
              <a:gd name="connsiteY350" fmla="*/ 2425169 h 5974360"/>
              <a:gd name="connsiteX351" fmla="*/ 2546491 w 6318144"/>
              <a:gd name="connsiteY351" fmla="*/ 2357065 h 5974360"/>
              <a:gd name="connsiteX352" fmla="*/ 2644989 w 6318144"/>
              <a:gd name="connsiteY352" fmla="*/ 2304720 h 5974360"/>
              <a:gd name="connsiteX353" fmla="*/ 2639924 w 6318144"/>
              <a:gd name="connsiteY353" fmla="*/ 2323857 h 5974360"/>
              <a:gd name="connsiteX354" fmla="*/ 2462627 w 6318144"/>
              <a:gd name="connsiteY354" fmla="*/ 2609220 h 5974360"/>
              <a:gd name="connsiteX355" fmla="*/ 2302779 w 6318144"/>
              <a:gd name="connsiteY355" fmla="*/ 2704342 h 5974360"/>
              <a:gd name="connsiteX356" fmla="*/ 2142930 w 6318144"/>
              <a:gd name="connsiteY356" fmla="*/ 2659313 h 5974360"/>
              <a:gd name="connsiteX357" fmla="*/ 2384392 w 6318144"/>
              <a:gd name="connsiteY357" fmla="*/ 3016721 h 5974360"/>
              <a:gd name="connsiteX358" fmla="*/ 2539174 w 6318144"/>
              <a:gd name="connsiteY358" fmla="*/ 2838299 h 5974360"/>
              <a:gd name="connsiteX359" fmla="*/ 2861686 w 6318144"/>
              <a:gd name="connsiteY359" fmla="*/ 2572073 h 5974360"/>
              <a:gd name="connsiteX360" fmla="*/ 3270312 w 6318144"/>
              <a:gd name="connsiteY360" fmla="*/ 2712221 h 5974360"/>
              <a:gd name="connsiteX361" fmla="*/ 3426784 w 6318144"/>
              <a:gd name="connsiteY361" fmla="*/ 2965502 h 5974360"/>
              <a:gd name="connsiteX362" fmla="*/ 3444795 w 6318144"/>
              <a:gd name="connsiteY362" fmla="*/ 2996459 h 5974360"/>
              <a:gd name="connsiteX363" fmla="*/ 3465057 w 6318144"/>
              <a:gd name="connsiteY363" fmla="*/ 2936797 h 5974360"/>
              <a:gd name="connsiteX364" fmla="*/ 3617589 w 6318144"/>
              <a:gd name="connsiteY364" fmla="*/ 2484831 h 5974360"/>
              <a:gd name="connsiteX365" fmla="*/ 3946291 w 6318144"/>
              <a:gd name="connsiteY365" fmla="*/ 1970952 h 5974360"/>
              <a:gd name="connsiteX366" fmla="*/ 4248540 w 6318144"/>
              <a:gd name="connsiteY366" fmla="*/ 1637747 h 5974360"/>
              <a:gd name="connsiteX367" fmla="*/ 4379700 w 6318144"/>
              <a:gd name="connsiteY367" fmla="*/ 1489032 h 5974360"/>
              <a:gd name="connsiteX368" fmla="*/ 4438877 w 6318144"/>
              <a:gd name="connsiteY368" fmla="*/ 1409685 h 5974360"/>
              <a:gd name="connsiteX369" fmla="*/ 4264410 w 6318144"/>
              <a:gd name="connsiteY369" fmla="*/ 1264047 h 5974360"/>
              <a:gd name="connsiteX370" fmla="*/ 4242586 w 6318144"/>
              <a:gd name="connsiteY370" fmla="*/ 1253572 h 5974360"/>
              <a:gd name="connsiteX371" fmla="*/ 4209413 w 6318144"/>
              <a:gd name="connsiteY371" fmla="*/ 1449114 h 5974360"/>
              <a:gd name="connsiteX372" fmla="*/ 4128228 w 6318144"/>
              <a:gd name="connsiteY372" fmla="*/ 1218653 h 5974360"/>
              <a:gd name="connsiteX373" fmla="*/ 4072359 w 6318144"/>
              <a:gd name="connsiteY373" fmla="*/ 1109533 h 5974360"/>
              <a:gd name="connsiteX374" fmla="*/ 4059264 w 6318144"/>
              <a:gd name="connsiteY374" fmla="*/ 1090328 h 5974360"/>
              <a:gd name="connsiteX375" fmla="*/ 4080215 w 6318144"/>
              <a:gd name="connsiteY375" fmla="*/ 808362 h 5974360"/>
              <a:gd name="connsiteX376" fmla="*/ 4143942 w 6318144"/>
              <a:gd name="connsiteY376" fmla="*/ 844153 h 5974360"/>
              <a:gd name="connsiteX377" fmla="*/ 4582333 w 6318144"/>
              <a:gd name="connsiteY377" fmla="*/ 1196358 h 5974360"/>
              <a:gd name="connsiteX378" fmla="*/ 4602341 w 6318144"/>
              <a:gd name="connsiteY378" fmla="*/ 1164586 h 5974360"/>
              <a:gd name="connsiteX379" fmla="*/ 4647882 w 6318144"/>
              <a:gd name="connsiteY379" fmla="*/ 1078621 h 5974360"/>
              <a:gd name="connsiteX380" fmla="*/ 4640015 w 6318144"/>
              <a:gd name="connsiteY380" fmla="*/ 1068885 h 5974360"/>
              <a:gd name="connsiteX381" fmla="*/ 4356071 w 6318144"/>
              <a:gd name="connsiteY381" fmla="*/ 849390 h 5974360"/>
              <a:gd name="connsiteX382" fmla="*/ 4049661 w 6318144"/>
              <a:gd name="connsiteY382" fmla="*/ 773443 h 5974360"/>
              <a:gd name="connsiteX383" fmla="*/ 4026964 w 6318144"/>
              <a:gd name="connsiteY383" fmla="*/ 1034458 h 5974360"/>
              <a:gd name="connsiteX384" fmla="*/ 4019981 w 6318144"/>
              <a:gd name="connsiteY384" fmla="*/ 1037077 h 5974360"/>
              <a:gd name="connsiteX385" fmla="*/ 3946652 w 6318144"/>
              <a:gd name="connsiteY385" fmla="*/ 765586 h 5974360"/>
              <a:gd name="connsiteX386" fmla="*/ 3079802 w 6318144"/>
              <a:gd name="connsiteY386" fmla="*/ 835423 h 5974360"/>
              <a:gd name="connsiteX387" fmla="*/ 3207255 w 6318144"/>
              <a:gd name="connsiteY387" fmla="*/ 1038822 h 5974360"/>
              <a:gd name="connsiteX388" fmla="*/ 2989888 w 6318144"/>
              <a:gd name="connsiteY388" fmla="*/ 910497 h 5974360"/>
              <a:gd name="connsiteX389" fmla="*/ 2843230 w 6318144"/>
              <a:gd name="connsiteY389" fmla="*/ 865976 h 5974360"/>
              <a:gd name="connsiteX390" fmla="*/ 2116054 w 6318144"/>
              <a:gd name="connsiteY390" fmla="*/ 957638 h 5974360"/>
              <a:gd name="connsiteX391" fmla="*/ 2077645 w 6318144"/>
              <a:gd name="connsiteY391" fmla="*/ 964621 h 5974360"/>
              <a:gd name="connsiteX392" fmla="*/ 2097722 w 6318144"/>
              <a:gd name="connsiteY392" fmla="*/ 1237857 h 5974360"/>
              <a:gd name="connsiteX393" fmla="*/ 2090739 w 6318144"/>
              <a:gd name="connsiteY393" fmla="*/ 1241349 h 5974360"/>
              <a:gd name="connsiteX394" fmla="*/ 1972889 w 6318144"/>
              <a:gd name="connsiteY394" fmla="*/ 982080 h 5974360"/>
              <a:gd name="connsiteX395" fmla="*/ 1821867 w 6318144"/>
              <a:gd name="connsiteY395" fmla="*/ 1008269 h 5974360"/>
              <a:gd name="connsiteX396" fmla="*/ 1813137 w 6318144"/>
              <a:gd name="connsiteY396" fmla="*/ 997794 h 5974360"/>
              <a:gd name="connsiteX397" fmla="*/ 2141370 w 6318144"/>
              <a:gd name="connsiteY397" fmla="*/ 683528 h 5974360"/>
              <a:gd name="connsiteX398" fmla="*/ 2367467 w 6318144"/>
              <a:gd name="connsiteY398" fmla="*/ 837169 h 5974360"/>
              <a:gd name="connsiteX399" fmla="*/ 2432066 w 6318144"/>
              <a:gd name="connsiteY399" fmla="*/ 838915 h 5974360"/>
              <a:gd name="connsiteX400" fmla="*/ 2420718 w 6318144"/>
              <a:gd name="connsiteY400" fmla="*/ 774316 h 5974360"/>
              <a:gd name="connsiteX401" fmla="*/ 2342151 w 6318144"/>
              <a:gd name="connsiteY401" fmla="*/ 670433 h 5974360"/>
              <a:gd name="connsiteX402" fmla="*/ 2465239 w 6318144"/>
              <a:gd name="connsiteY402" fmla="*/ 652102 h 5974360"/>
              <a:gd name="connsiteX403" fmla="*/ 2448652 w 6318144"/>
              <a:gd name="connsiteY403" fmla="*/ 425132 h 5974360"/>
              <a:gd name="connsiteX404" fmla="*/ 2458255 w 6318144"/>
              <a:gd name="connsiteY404" fmla="*/ 424258 h 5974360"/>
              <a:gd name="connsiteX405" fmla="*/ 2542059 w 6318144"/>
              <a:gd name="connsiteY405" fmla="*/ 592740 h 5974360"/>
              <a:gd name="connsiteX406" fmla="*/ 2623244 w 6318144"/>
              <a:gd name="connsiteY406" fmla="*/ 637261 h 5974360"/>
              <a:gd name="connsiteX407" fmla="*/ 3329470 w 6318144"/>
              <a:gd name="connsiteY407" fmla="*/ 541235 h 5974360"/>
              <a:gd name="connsiteX408" fmla="*/ 3379228 w 6318144"/>
              <a:gd name="connsiteY408" fmla="*/ 506317 h 5974360"/>
              <a:gd name="connsiteX409" fmla="*/ 3600087 w 6318144"/>
              <a:gd name="connsiteY409" fmla="*/ 316011 h 5974360"/>
              <a:gd name="connsiteX410" fmla="*/ 3514537 w 6318144"/>
              <a:gd name="connsiteY410" fmla="*/ 519411 h 5974360"/>
              <a:gd name="connsiteX411" fmla="*/ 3733650 w 6318144"/>
              <a:gd name="connsiteY411" fmla="*/ 508936 h 5974360"/>
              <a:gd name="connsiteX412" fmla="*/ 4343849 w 6318144"/>
              <a:gd name="connsiteY412" fmla="*/ 579645 h 5974360"/>
              <a:gd name="connsiteX413" fmla="*/ 4691629 w 6318144"/>
              <a:gd name="connsiteY413" fmla="*/ 767100 h 5974360"/>
              <a:gd name="connsiteX414" fmla="*/ 4765984 w 6318144"/>
              <a:gd name="connsiteY414" fmla="*/ 835286 h 5974360"/>
              <a:gd name="connsiteX415" fmla="*/ 4836363 w 6318144"/>
              <a:gd name="connsiteY415" fmla="*/ 682244 h 5974360"/>
              <a:gd name="connsiteX416" fmla="*/ 4974049 w 6318144"/>
              <a:gd name="connsiteY416" fmla="*/ 372468 h 5974360"/>
              <a:gd name="connsiteX417" fmla="*/ 5005568 w 6318144"/>
              <a:gd name="connsiteY417" fmla="*/ 304926 h 5974360"/>
              <a:gd name="connsiteX418" fmla="*/ 5061290 w 6318144"/>
              <a:gd name="connsiteY418" fmla="*/ 303237 h 5974360"/>
              <a:gd name="connsiteX419" fmla="*/ 5099001 w 6318144"/>
              <a:gd name="connsiteY419" fmla="*/ 402298 h 5974360"/>
              <a:gd name="connsiteX420" fmla="*/ 5140652 w 6318144"/>
              <a:gd name="connsiteY420" fmla="*/ 697230 h 5974360"/>
              <a:gd name="connsiteX421" fmla="*/ 5126862 w 6318144"/>
              <a:gd name="connsiteY421" fmla="*/ 875019 h 5974360"/>
              <a:gd name="connsiteX422" fmla="*/ 5123092 w 6318144"/>
              <a:gd name="connsiteY422" fmla="*/ 888242 h 5974360"/>
              <a:gd name="connsiteX423" fmla="*/ 5171416 w 6318144"/>
              <a:gd name="connsiteY423" fmla="*/ 903514 h 5974360"/>
              <a:gd name="connsiteX424" fmla="*/ 5113378 w 6318144"/>
              <a:gd name="connsiteY424" fmla="*/ 922322 h 5974360"/>
              <a:gd name="connsiteX425" fmla="*/ 5102342 w 6318144"/>
              <a:gd name="connsiteY425" fmla="*/ 961038 h 5974360"/>
              <a:gd name="connsiteX426" fmla="*/ 5070858 w 6318144"/>
              <a:gd name="connsiteY426" fmla="*/ 1045632 h 5974360"/>
              <a:gd name="connsiteX427" fmla="*/ 5059602 w 6318144"/>
              <a:gd name="connsiteY427" fmla="*/ 1076026 h 5974360"/>
              <a:gd name="connsiteX428" fmla="*/ 5062416 w 6318144"/>
              <a:gd name="connsiteY428" fmla="*/ 1083343 h 5974360"/>
              <a:gd name="connsiteX429" fmla="*/ 5105192 w 6318144"/>
              <a:gd name="connsiteY429" fmla="*/ 1027622 h 5974360"/>
              <a:gd name="connsiteX430" fmla="*/ 5245340 w 6318144"/>
              <a:gd name="connsiteY430" fmla="*/ 772651 h 5974360"/>
              <a:gd name="connsiteX431" fmla="*/ 5275735 w 6318144"/>
              <a:gd name="connsiteY431" fmla="*/ 732126 h 5974360"/>
              <a:gd name="connsiteX432" fmla="*/ 5312320 w 6318144"/>
              <a:gd name="connsiteY432" fmla="*/ 736066 h 5974360"/>
              <a:gd name="connsiteX433" fmla="*/ 5344402 w 6318144"/>
              <a:gd name="connsiteY433" fmla="*/ 791225 h 5974360"/>
              <a:gd name="connsiteX434" fmla="*/ 5355659 w 6318144"/>
              <a:gd name="connsiteY434" fmla="*/ 768711 h 5974360"/>
              <a:gd name="connsiteX435" fmla="*/ 5675355 w 6318144"/>
              <a:gd name="connsiteY435" fmla="*/ 344325 h 5974360"/>
              <a:gd name="connsiteX436" fmla="*/ 5841958 w 6318144"/>
              <a:gd name="connsiteY436" fmla="*/ 147892 h 5974360"/>
              <a:gd name="connsiteX437" fmla="*/ 6051900 w 6318144"/>
              <a:gd name="connsiteY437" fmla="*/ 34197 h 5974360"/>
              <a:gd name="connsiteX438" fmla="*/ 6124859 w 6318144"/>
              <a:gd name="connsiteY438" fmla="*/ 26809 h 5974360"/>
              <a:gd name="connsiteX439" fmla="*/ 3186304 w 6318144"/>
              <a:gd name="connsiteY439" fmla="*/ 0 h 5974360"/>
              <a:gd name="connsiteX440" fmla="*/ 3029171 w 6318144"/>
              <a:gd name="connsiteY440" fmla="*/ 226097 h 5974360"/>
              <a:gd name="connsiteX441" fmla="*/ 3422003 w 6318144"/>
              <a:gd name="connsiteY441" fmla="*/ 391086 h 5974360"/>
              <a:gd name="connsiteX442" fmla="*/ 3340818 w 6318144"/>
              <a:gd name="connsiteY442" fmla="*/ 491477 h 5974360"/>
              <a:gd name="connsiteX443" fmla="*/ 3333834 w 6318144"/>
              <a:gd name="connsiteY443" fmla="*/ 498461 h 5974360"/>
              <a:gd name="connsiteX444" fmla="*/ 3079803 w 6318144"/>
              <a:gd name="connsiteY444" fmla="*/ 518539 h 5974360"/>
              <a:gd name="connsiteX445" fmla="*/ 2535076 w 6318144"/>
              <a:gd name="connsiteY445" fmla="*/ 427751 h 5974360"/>
              <a:gd name="connsiteX446" fmla="*/ 2488809 w 6318144"/>
              <a:gd name="connsiteY446" fmla="*/ 392832 h 5974360"/>
              <a:gd name="connsiteX447" fmla="*/ 2439050 w 6318144"/>
              <a:gd name="connsiteY447" fmla="*/ 354422 h 5974360"/>
              <a:gd name="connsiteX448" fmla="*/ 2411115 w 6318144"/>
              <a:gd name="connsiteY448" fmla="*/ 410292 h 5974360"/>
              <a:gd name="connsiteX449" fmla="*/ 2354373 w 6318144"/>
              <a:gd name="connsiteY449" fmla="*/ 500207 h 5974360"/>
              <a:gd name="connsiteX450" fmla="*/ 2226048 w 6318144"/>
              <a:gd name="connsiteY450" fmla="*/ 575282 h 5974360"/>
              <a:gd name="connsiteX451" fmla="*/ 2378816 w 6318144"/>
              <a:gd name="connsiteY451" fmla="*/ 790030 h 5974360"/>
              <a:gd name="connsiteX452" fmla="*/ 2373578 w 6318144"/>
              <a:gd name="connsiteY452" fmla="*/ 797886 h 5974360"/>
              <a:gd name="connsiteX453" fmla="*/ 2144863 w 6318144"/>
              <a:gd name="connsiteY453" fmla="*/ 638135 h 5974360"/>
              <a:gd name="connsiteX454" fmla="*/ 1540774 w 6318144"/>
              <a:gd name="connsiteY454" fmla="*/ 1260555 h 5974360"/>
              <a:gd name="connsiteX455" fmla="*/ 1765124 w 6318144"/>
              <a:gd name="connsiteY455" fmla="*/ 1327772 h 5974360"/>
              <a:gd name="connsiteX456" fmla="*/ 1533790 w 6318144"/>
              <a:gd name="connsiteY456" fmla="*/ 1374912 h 5974360"/>
              <a:gd name="connsiteX457" fmla="*/ 1389752 w 6318144"/>
              <a:gd name="connsiteY457" fmla="*/ 1449986 h 5974360"/>
              <a:gd name="connsiteX458" fmla="*/ 991682 w 6318144"/>
              <a:gd name="connsiteY458" fmla="*/ 1941462 h 5974360"/>
              <a:gd name="connsiteX459" fmla="*/ 934940 w 6318144"/>
              <a:gd name="connsiteY459" fmla="*/ 1970270 h 5974360"/>
              <a:gd name="connsiteX460" fmla="*/ 729794 w 6318144"/>
              <a:gd name="connsiteY460" fmla="*/ 1972016 h 5974360"/>
              <a:gd name="connsiteX461" fmla="*/ 975096 w 6318144"/>
              <a:gd name="connsiteY461" fmla="*/ 1554741 h 5974360"/>
              <a:gd name="connsiteX462" fmla="*/ 802250 w 6318144"/>
              <a:gd name="connsiteY462" fmla="*/ 1398481 h 5974360"/>
              <a:gd name="connsiteX463" fmla="*/ 806615 w 6318144"/>
              <a:gd name="connsiteY463" fmla="*/ 1392371 h 5974360"/>
              <a:gd name="connsiteX464" fmla="*/ 1006523 w 6318144"/>
              <a:gd name="connsiteY464" fmla="*/ 1463081 h 5974360"/>
              <a:gd name="connsiteX465" fmla="*/ 1070248 w 6318144"/>
              <a:gd name="connsiteY465" fmla="*/ 1443875 h 5974360"/>
              <a:gd name="connsiteX466" fmla="*/ 1533790 w 6318144"/>
              <a:gd name="connsiteY466" fmla="*/ 870342 h 5974360"/>
              <a:gd name="connsiteX467" fmla="*/ 1546884 w 6318144"/>
              <a:gd name="connsiteY467" fmla="*/ 810107 h 5974360"/>
              <a:gd name="connsiteX468" fmla="*/ 1592278 w 6318144"/>
              <a:gd name="connsiteY468" fmla="*/ 524650 h 5974360"/>
              <a:gd name="connsiteX469" fmla="*/ 1654259 w 6318144"/>
              <a:gd name="connsiteY469" fmla="*/ 728049 h 5974360"/>
              <a:gd name="connsiteX470" fmla="*/ 1674337 w 6318144"/>
              <a:gd name="connsiteY470" fmla="*/ 737652 h 5974360"/>
              <a:gd name="connsiteX471" fmla="*/ 1787821 w 6318144"/>
              <a:gd name="connsiteY471" fmla="*/ 611072 h 5974360"/>
              <a:gd name="connsiteX472" fmla="*/ 2173670 w 6318144"/>
              <a:gd name="connsiteY472" fmla="*/ 308155 h 5974360"/>
              <a:gd name="connsiteX473" fmla="*/ 2855452 w 6318144"/>
              <a:gd name="connsiteY473" fmla="*/ 185941 h 5974360"/>
              <a:gd name="connsiteX474" fmla="*/ 2924416 w 6318144"/>
              <a:gd name="connsiteY474" fmla="*/ 164116 h 5974360"/>
              <a:gd name="connsiteX475" fmla="*/ 3186304 w 6318144"/>
              <a:gd name="connsiteY475" fmla="*/ 0 h 5974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</a:cxnLst>
            <a:rect l="l" t="t" r="r" b="b"/>
            <a:pathLst>
              <a:path w="6318144" h="5974360">
                <a:moveTo>
                  <a:pt x="2614517" y="5482187"/>
                </a:moveTo>
                <a:cubicBezTo>
                  <a:pt x="2549918" y="5555515"/>
                  <a:pt x="2494048" y="5618368"/>
                  <a:pt x="2438179" y="5682093"/>
                </a:cubicBezTo>
                <a:cubicBezTo>
                  <a:pt x="2435560" y="5679475"/>
                  <a:pt x="2432069" y="5677729"/>
                  <a:pt x="2429449" y="5675110"/>
                </a:cubicBezTo>
                <a:cubicBezTo>
                  <a:pt x="2450400" y="5621860"/>
                  <a:pt x="2468733" y="5566863"/>
                  <a:pt x="2493176" y="5514486"/>
                </a:cubicBezTo>
                <a:cubicBezTo>
                  <a:pt x="2498414" y="5502265"/>
                  <a:pt x="2519365" y="5493535"/>
                  <a:pt x="2535078" y="5490043"/>
                </a:cubicBezTo>
                <a:cubicBezTo>
                  <a:pt x="2554283" y="5484806"/>
                  <a:pt x="2576980" y="5485679"/>
                  <a:pt x="2614517" y="5482187"/>
                </a:cubicBezTo>
                <a:close/>
                <a:moveTo>
                  <a:pt x="2726259" y="5462135"/>
                </a:moveTo>
                <a:cubicBezTo>
                  <a:pt x="2721022" y="5484832"/>
                  <a:pt x="2717529" y="5502291"/>
                  <a:pt x="2712292" y="5524988"/>
                </a:cubicBezTo>
                <a:cubicBezTo>
                  <a:pt x="2678246" y="5511021"/>
                  <a:pt x="2649438" y="5499673"/>
                  <a:pt x="2620631" y="5488324"/>
                </a:cubicBezTo>
                <a:cubicBezTo>
                  <a:pt x="2620631" y="5484832"/>
                  <a:pt x="2620631" y="5481340"/>
                  <a:pt x="2620631" y="5478722"/>
                </a:cubicBezTo>
                <a:cubicBezTo>
                  <a:pt x="2652930" y="5473484"/>
                  <a:pt x="2686104" y="5468246"/>
                  <a:pt x="2726259" y="5462135"/>
                </a:cubicBezTo>
                <a:close/>
                <a:moveTo>
                  <a:pt x="2336043" y="4745410"/>
                </a:moveTo>
                <a:cubicBezTo>
                  <a:pt x="2338662" y="4746283"/>
                  <a:pt x="2342154" y="4747156"/>
                  <a:pt x="2344773" y="4748029"/>
                </a:cubicBezTo>
                <a:cubicBezTo>
                  <a:pt x="2325568" y="4833578"/>
                  <a:pt x="2306363" y="4918256"/>
                  <a:pt x="2285412" y="5009916"/>
                </a:cubicBezTo>
                <a:cubicBezTo>
                  <a:pt x="2250493" y="4988966"/>
                  <a:pt x="2226050" y="4974997"/>
                  <a:pt x="2201607" y="4960158"/>
                </a:cubicBezTo>
                <a:cubicBezTo>
                  <a:pt x="2246128" y="4888575"/>
                  <a:pt x="2290649" y="4816993"/>
                  <a:pt x="2336043" y="4745410"/>
                </a:cubicBezTo>
                <a:close/>
                <a:moveTo>
                  <a:pt x="4148309" y="4595259"/>
                </a:moveTo>
                <a:cubicBezTo>
                  <a:pt x="4178863" y="4634543"/>
                  <a:pt x="4215528" y="4671207"/>
                  <a:pt x="4235605" y="4714855"/>
                </a:cubicBezTo>
                <a:cubicBezTo>
                  <a:pt x="4244335" y="4734060"/>
                  <a:pt x="4219892" y="4768979"/>
                  <a:pt x="4211162" y="4796040"/>
                </a:cubicBezTo>
                <a:cubicBezTo>
                  <a:pt x="4205925" y="4794294"/>
                  <a:pt x="4200687" y="4792548"/>
                  <a:pt x="4196322" y="4790802"/>
                </a:cubicBezTo>
                <a:cubicBezTo>
                  <a:pt x="4177990" y="4727077"/>
                  <a:pt x="4159658" y="4663350"/>
                  <a:pt x="4141325" y="4600497"/>
                </a:cubicBezTo>
                <a:cubicBezTo>
                  <a:pt x="4143945" y="4598751"/>
                  <a:pt x="4146563" y="4597005"/>
                  <a:pt x="4148309" y="4595259"/>
                </a:cubicBezTo>
                <a:close/>
                <a:moveTo>
                  <a:pt x="873833" y="4470429"/>
                </a:moveTo>
                <a:cubicBezTo>
                  <a:pt x="897403" y="4476540"/>
                  <a:pt x="916607" y="4476540"/>
                  <a:pt x="929702" y="4485270"/>
                </a:cubicBezTo>
                <a:cubicBezTo>
                  <a:pt x="1044933" y="4562090"/>
                  <a:pt x="1161910" y="4638038"/>
                  <a:pt x="1272776" y="4720969"/>
                </a:cubicBezTo>
                <a:cubicBezTo>
                  <a:pt x="1315551" y="4753268"/>
                  <a:pt x="1346104" y="4802154"/>
                  <a:pt x="1384515" y="4846674"/>
                </a:cubicBezTo>
                <a:cubicBezTo>
                  <a:pt x="1395863" y="4837072"/>
                  <a:pt x="1406338" y="4828343"/>
                  <a:pt x="1419433" y="4816995"/>
                </a:cubicBezTo>
                <a:cubicBezTo>
                  <a:pt x="1433400" y="4825724"/>
                  <a:pt x="1447368" y="4834454"/>
                  <a:pt x="1460462" y="4844056"/>
                </a:cubicBezTo>
                <a:cubicBezTo>
                  <a:pt x="1494507" y="4867626"/>
                  <a:pt x="1491888" y="4928734"/>
                  <a:pt x="1456098" y="4949685"/>
                </a:cubicBezTo>
                <a:cubicBezTo>
                  <a:pt x="1447368" y="4954922"/>
                  <a:pt x="1436019" y="4955795"/>
                  <a:pt x="1429035" y="4961905"/>
                </a:cubicBezTo>
                <a:cubicBezTo>
                  <a:pt x="1416814" y="4974127"/>
                  <a:pt x="1397609" y="4990713"/>
                  <a:pt x="1399355" y="5002062"/>
                </a:cubicBezTo>
                <a:cubicBezTo>
                  <a:pt x="1402847" y="5017775"/>
                  <a:pt x="1421179" y="5037853"/>
                  <a:pt x="1436019" y="5040471"/>
                </a:cubicBezTo>
                <a:cubicBezTo>
                  <a:pt x="1491888" y="5049201"/>
                  <a:pt x="1548630" y="5050948"/>
                  <a:pt x="1605373" y="5057058"/>
                </a:cubicBezTo>
                <a:cubicBezTo>
                  <a:pt x="1630690" y="5059677"/>
                  <a:pt x="1658624" y="5063169"/>
                  <a:pt x="1681321" y="5074517"/>
                </a:cubicBezTo>
                <a:cubicBezTo>
                  <a:pt x="1869008" y="5167924"/>
                  <a:pt x="2068043" y="5208953"/>
                  <a:pt x="2287156" y="5208081"/>
                </a:cubicBezTo>
                <a:cubicBezTo>
                  <a:pt x="2260967" y="5140862"/>
                  <a:pt x="2236524" y="5080629"/>
                  <a:pt x="2212954" y="5019521"/>
                </a:cubicBezTo>
                <a:cubicBezTo>
                  <a:pt x="2216446" y="5016029"/>
                  <a:pt x="2219938" y="5012537"/>
                  <a:pt x="2223429" y="5009046"/>
                </a:cubicBezTo>
                <a:cubicBezTo>
                  <a:pt x="2281917" y="5061423"/>
                  <a:pt x="2343025" y="5111182"/>
                  <a:pt x="2398022" y="5167051"/>
                </a:cubicBezTo>
                <a:cubicBezTo>
                  <a:pt x="2424210" y="5193240"/>
                  <a:pt x="2446035" y="5206334"/>
                  <a:pt x="2484445" y="5199351"/>
                </a:cubicBezTo>
                <a:cubicBezTo>
                  <a:pt x="2712287" y="5154830"/>
                  <a:pt x="2941003" y="5113801"/>
                  <a:pt x="3169718" y="5069280"/>
                </a:cubicBezTo>
                <a:cubicBezTo>
                  <a:pt x="3184558" y="5066660"/>
                  <a:pt x="3202891" y="5046583"/>
                  <a:pt x="3206383" y="5031742"/>
                </a:cubicBezTo>
                <a:cubicBezTo>
                  <a:pt x="3221223" y="4961905"/>
                  <a:pt x="3231699" y="4890322"/>
                  <a:pt x="3250904" y="4816121"/>
                </a:cubicBezTo>
                <a:cubicBezTo>
                  <a:pt x="3268363" y="4890322"/>
                  <a:pt x="3285822" y="4964524"/>
                  <a:pt x="3305028" y="5050074"/>
                </a:cubicBezTo>
                <a:cubicBezTo>
                  <a:pt x="3590485" y="4985475"/>
                  <a:pt x="3877689" y="4920876"/>
                  <a:pt x="4165766" y="4855404"/>
                </a:cubicBezTo>
                <a:cubicBezTo>
                  <a:pt x="4139577" y="4889450"/>
                  <a:pt x="4111643" y="4928734"/>
                  <a:pt x="4079343" y="4963652"/>
                </a:cubicBezTo>
                <a:cubicBezTo>
                  <a:pt x="4070613" y="4973254"/>
                  <a:pt x="4049662" y="4975000"/>
                  <a:pt x="4033949" y="4975873"/>
                </a:cubicBezTo>
                <a:cubicBezTo>
                  <a:pt x="3957128" y="4981111"/>
                  <a:pt x="3880308" y="4982857"/>
                  <a:pt x="3804360" y="4991587"/>
                </a:cubicBezTo>
                <a:cubicBezTo>
                  <a:pt x="3784282" y="4994205"/>
                  <a:pt x="3766823" y="5016902"/>
                  <a:pt x="3747618" y="5029996"/>
                </a:cubicBezTo>
                <a:cubicBezTo>
                  <a:pt x="3763331" y="5046583"/>
                  <a:pt x="3776426" y="5068407"/>
                  <a:pt x="3795630" y="5078883"/>
                </a:cubicBezTo>
                <a:cubicBezTo>
                  <a:pt x="3833168" y="5099833"/>
                  <a:pt x="3873324" y="5114673"/>
                  <a:pt x="3921337" y="5135625"/>
                </a:cubicBezTo>
                <a:cubicBezTo>
                  <a:pt x="3873324" y="5174035"/>
                  <a:pt x="3832295" y="5207207"/>
                  <a:pt x="3791266" y="5239506"/>
                </a:cubicBezTo>
                <a:cubicBezTo>
                  <a:pt x="3790393" y="5235142"/>
                  <a:pt x="3789520" y="5231650"/>
                  <a:pt x="3789520" y="5227286"/>
                </a:cubicBezTo>
                <a:cubicBezTo>
                  <a:pt x="3766823" y="5223793"/>
                  <a:pt x="3743253" y="5215063"/>
                  <a:pt x="3722302" y="5219429"/>
                </a:cubicBezTo>
                <a:cubicBezTo>
                  <a:pt x="3474382" y="5267441"/>
                  <a:pt x="3227334" y="5318073"/>
                  <a:pt x="2979413" y="5366959"/>
                </a:cubicBezTo>
                <a:cubicBezTo>
                  <a:pt x="2944495" y="5373943"/>
                  <a:pt x="2920925" y="5385291"/>
                  <a:pt x="2905211" y="5421083"/>
                </a:cubicBezTo>
                <a:cubicBezTo>
                  <a:pt x="2866802" y="5510997"/>
                  <a:pt x="2805694" y="5584326"/>
                  <a:pt x="2721017" y="5641941"/>
                </a:cubicBezTo>
                <a:cubicBezTo>
                  <a:pt x="2741968" y="5564247"/>
                  <a:pt x="2761173" y="5491792"/>
                  <a:pt x="2781251" y="5417591"/>
                </a:cubicBezTo>
                <a:cubicBezTo>
                  <a:pt x="2640704" y="5432431"/>
                  <a:pt x="2510634" y="5449017"/>
                  <a:pt x="2379690" y="5459492"/>
                </a:cubicBezTo>
                <a:cubicBezTo>
                  <a:pt x="2208590" y="5472587"/>
                  <a:pt x="2038362" y="5456001"/>
                  <a:pt x="1871626" y="5413226"/>
                </a:cubicBezTo>
                <a:cubicBezTo>
                  <a:pt x="1840200" y="5405369"/>
                  <a:pt x="1823614" y="5410607"/>
                  <a:pt x="1806154" y="5437669"/>
                </a:cubicBezTo>
                <a:cubicBezTo>
                  <a:pt x="1756396" y="5513617"/>
                  <a:pt x="1691797" y="5576470"/>
                  <a:pt x="1609738" y="5628847"/>
                </a:cubicBezTo>
                <a:cubicBezTo>
                  <a:pt x="1647275" y="5539805"/>
                  <a:pt x="1681321" y="5456874"/>
                  <a:pt x="1717986" y="5369578"/>
                </a:cubicBezTo>
                <a:cubicBezTo>
                  <a:pt x="1690923" y="5358230"/>
                  <a:pt x="1673464" y="5350373"/>
                  <a:pt x="1655132" y="5342516"/>
                </a:cubicBezTo>
                <a:cubicBezTo>
                  <a:pt x="1340867" y="5205461"/>
                  <a:pt x="1113896" y="4978492"/>
                  <a:pt x="961129" y="4674702"/>
                </a:cubicBezTo>
                <a:cubicBezTo>
                  <a:pt x="941051" y="4634546"/>
                  <a:pt x="920973" y="4630180"/>
                  <a:pt x="880816" y="4636292"/>
                </a:cubicBezTo>
                <a:cubicBezTo>
                  <a:pt x="813598" y="4646767"/>
                  <a:pt x="745507" y="4647640"/>
                  <a:pt x="677416" y="4652878"/>
                </a:cubicBezTo>
                <a:cubicBezTo>
                  <a:pt x="676544" y="4648513"/>
                  <a:pt x="675670" y="4645021"/>
                  <a:pt x="674798" y="4640657"/>
                </a:cubicBezTo>
                <a:cubicBezTo>
                  <a:pt x="746381" y="4605738"/>
                  <a:pt x="818837" y="4571693"/>
                  <a:pt x="893038" y="4535028"/>
                </a:cubicBezTo>
                <a:cubicBezTo>
                  <a:pt x="886927" y="4514950"/>
                  <a:pt x="882562" y="4499236"/>
                  <a:pt x="873833" y="4470429"/>
                </a:cubicBezTo>
                <a:close/>
                <a:moveTo>
                  <a:pt x="4890819" y="4295524"/>
                </a:moveTo>
                <a:lnTo>
                  <a:pt x="4945054" y="4358618"/>
                </a:lnTo>
                <a:cubicBezTo>
                  <a:pt x="4971252" y="4386092"/>
                  <a:pt x="4998638" y="4412300"/>
                  <a:pt x="5026746" y="4437768"/>
                </a:cubicBezTo>
                <a:lnTo>
                  <a:pt x="5031822" y="4442102"/>
                </a:lnTo>
                <a:lnTo>
                  <a:pt x="5066660" y="4407576"/>
                </a:lnTo>
                <a:cubicBezTo>
                  <a:pt x="5034797" y="4387498"/>
                  <a:pt x="5004680" y="4368293"/>
                  <a:pt x="4975327" y="4349524"/>
                </a:cubicBezTo>
                <a:close/>
                <a:moveTo>
                  <a:pt x="5244744" y="3527632"/>
                </a:moveTo>
                <a:lnTo>
                  <a:pt x="5167826" y="3551607"/>
                </a:lnTo>
                <a:lnTo>
                  <a:pt x="5150538" y="3566297"/>
                </a:lnTo>
                <a:cubicBezTo>
                  <a:pt x="4933051" y="3735406"/>
                  <a:pt x="4591876" y="3845689"/>
                  <a:pt x="4536154" y="3836789"/>
                </a:cubicBezTo>
                <a:cubicBezTo>
                  <a:pt x="4538406" y="3840729"/>
                  <a:pt x="4539532" y="3843543"/>
                  <a:pt x="4541220" y="3845794"/>
                </a:cubicBezTo>
                <a:lnTo>
                  <a:pt x="4735256" y="4096880"/>
                </a:lnTo>
                <a:lnTo>
                  <a:pt x="5082375" y="3651592"/>
                </a:lnTo>
                <a:cubicBezTo>
                  <a:pt x="5114675" y="3607944"/>
                  <a:pt x="5154831" y="3592231"/>
                  <a:pt x="5217684" y="3580009"/>
                </a:cubicBezTo>
                <a:cubicBezTo>
                  <a:pt x="5207208" y="3700478"/>
                  <a:pt x="5201971" y="3814835"/>
                  <a:pt x="5186256" y="3928320"/>
                </a:cubicBezTo>
                <a:cubicBezTo>
                  <a:pt x="5181892" y="3960620"/>
                  <a:pt x="5147847" y="3989427"/>
                  <a:pt x="5128642" y="4018235"/>
                </a:cubicBezTo>
                <a:cubicBezTo>
                  <a:pt x="5182765" y="4094182"/>
                  <a:pt x="5236889" y="4168385"/>
                  <a:pt x="5291012" y="4243459"/>
                </a:cubicBezTo>
                <a:cubicBezTo>
                  <a:pt x="5287521" y="4246078"/>
                  <a:pt x="5284901" y="4248697"/>
                  <a:pt x="5281410" y="4251315"/>
                </a:cubicBezTo>
                <a:cubicBezTo>
                  <a:pt x="5208954" y="4203303"/>
                  <a:pt x="5136498" y="4154417"/>
                  <a:pt x="5057932" y="4102040"/>
                </a:cubicBezTo>
                <a:cubicBezTo>
                  <a:pt x="5023013" y="4145688"/>
                  <a:pt x="4992460" y="4186717"/>
                  <a:pt x="4958414" y="4224254"/>
                </a:cubicBezTo>
                <a:cubicBezTo>
                  <a:pt x="4947066" y="4236475"/>
                  <a:pt x="4923496" y="4240841"/>
                  <a:pt x="4905164" y="4245205"/>
                </a:cubicBezTo>
                <a:lnTo>
                  <a:pt x="4857514" y="4255084"/>
                </a:lnTo>
                <a:lnTo>
                  <a:pt x="4870485" y="4271869"/>
                </a:lnTo>
                <a:lnTo>
                  <a:pt x="4888921" y="4293316"/>
                </a:lnTo>
                <a:lnTo>
                  <a:pt x="4892068" y="4286234"/>
                </a:lnTo>
                <a:cubicBezTo>
                  <a:pt x="4946191" y="4296710"/>
                  <a:pt x="5000315" y="4307185"/>
                  <a:pt x="5054439" y="4317661"/>
                </a:cubicBezTo>
                <a:cubicBezTo>
                  <a:pt x="5129512" y="4331628"/>
                  <a:pt x="5129512" y="4331628"/>
                  <a:pt x="5156574" y="4261791"/>
                </a:cubicBezTo>
                <a:cubicBezTo>
                  <a:pt x="5160940" y="4251316"/>
                  <a:pt x="5165304" y="4241713"/>
                  <a:pt x="5172288" y="4225127"/>
                </a:cubicBezTo>
                <a:cubicBezTo>
                  <a:pt x="5207206" y="4252189"/>
                  <a:pt x="5236887" y="4279250"/>
                  <a:pt x="5270933" y="4299329"/>
                </a:cubicBezTo>
                <a:cubicBezTo>
                  <a:pt x="5286645" y="4308931"/>
                  <a:pt x="5309343" y="4306313"/>
                  <a:pt x="5329420" y="4309804"/>
                </a:cubicBezTo>
                <a:cubicBezTo>
                  <a:pt x="5330293" y="4288853"/>
                  <a:pt x="5339023" y="4263537"/>
                  <a:pt x="5331166" y="4246951"/>
                </a:cubicBezTo>
                <a:cubicBezTo>
                  <a:pt x="5304978" y="4197192"/>
                  <a:pt x="5275297" y="4146560"/>
                  <a:pt x="5239506" y="4103786"/>
                </a:cubicBezTo>
                <a:cubicBezTo>
                  <a:pt x="5211571" y="4069740"/>
                  <a:pt x="5213317" y="4037441"/>
                  <a:pt x="5216808" y="3998157"/>
                </a:cubicBezTo>
                <a:cubicBezTo>
                  <a:pt x="5229903" y="3856738"/>
                  <a:pt x="5238633" y="3715318"/>
                  <a:pt x="5249108" y="3573026"/>
                </a:cubicBezTo>
                <a:cubicBezTo>
                  <a:pt x="5249982" y="3559931"/>
                  <a:pt x="5246490" y="3546837"/>
                  <a:pt x="5244744" y="3527632"/>
                </a:cubicBezTo>
                <a:close/>
                <a:moveTo>
                  <a:pt x="281966" y="2595310"/>
                </a:moveTo>
                <a:cubicBezTo>
                  <a:pt x="343946" y="2629355"/>
                  <a:pt x="408545" y="2654672"/>
                  <a:pt x="460051" y="2696574"/>
                </a:cubicBezTo>
                <a:cubicBezTo>
                  <a:pt x="481874" y="2714905"/>
                  <a:pt x="483620" y="2765538"/>
                  <a:pt x="483620" y="2801329"/>
                </a:cubicBezTo>
                <a:cubicBezTo>
                  <a:pt x="483620" y="2838866"/>
                  <a:pt x="471398" y="2876403"/>
                  <a:pt x="463542" y="2917432"/>
                </a:cubicBezTo>
                <a:cubicBezTo>
                  <a:pt x="482747" y="2920052"/>
                  <a:pt x="498461" y="2921797"/>
                  <a:pt x="516792" y="2924416"/>
                </a:cubicBezTo>
                <a:cubicBezTo>
                  <a:pt x="522030" y="2950604"/>
                  <a:pt x="527268" y="2976793"/>
                  <a:pt x="532506" y="3000364"/>
                </a:cubicBezTo>
                <a:cubicBezTo>
                  <a:pt x="529014" y="3005601"/>
                  <a:pt x="528141" y="3009967"/>
                  <a:pt x="525522" y="3010839"/>
                </a:cubicBezTo>
                <a:cubicBezTo>
                  <a:pt x="458304" y="3027426"/>
                  <a:pt x="446083" y="3072819"/>
                  <a:pt x="453067" y="3134800"/>
                </a:cubicBezTo>
                <a:cubicBezTo>
                  <a:pt x="463542" y="3219477"/>
                  <a:pt x="468780" y="3304154"/>
                  <a:pt x="476636" y="3390577"/>
                </a:cubicBezTo>
                <a:cubicBezTo>
                  <a:pt x="422513" y="3421131"/>
                  <a:pt x="413783" y="3439462"/>
                  <a:pt x="458304" y="3487476"/>
                </a:cubicBezTo>
                <a:cubicBezTo>
                  <a:pt x="524649" y="3559058"/>
                  <a:pt x="536871" y="3651592"/>
                  <a:pt x="570043" y="3736269"/>
                </a:cubicBezTo>
                <a:cubicBezTo>
                  <a:pt x="580519" y="3762458"/>
                  <a:pt x="591867" y="3788646"/>
                  <a:pt x="604962" y="3821820"/>
                </a:cubicBezTo>
                <a:cubicBezTo>
                  <a:pt x="664323" y="3790393"/>
                  <a:pt x="720192" y="3759839"/>
                  <a:pt x="787410" y="3724047"/>
                </a:cubicBezTo>
                <a:cubicBezTo>
                  <a:pt x="736778" y="3783409"/>
                  <a:pt x="694004" y="3833168"/>
                  <a:pt x="649482" y="3885545"/>
                </a:cubicBezTo>
                <a:cubicBezTo>
                  <a:pt x="870342" y="4099420"/>
                  <a:pt x="1124373" y="4260918"/>
                  <a:pt x="1379277" y="4438129"/>
                </a:cubicBezTo>
                <a:cubicBezTo>
                  <a:pt x="1394118" y="4356070"/>
                  <a:pt x="1407212" y="4282742"/>
                  <a:pt x="1422052" y="4201557"/>
                </a:cubicBezTo>
                <a:cubicBezTo>
                  <a:pt x="1466573" y="4280123"/>
                  <a:pt x="1489270" y="4359562"/>
                  <a:pt x="1493635" y="4442494"/>
                </a:cubicBezTo>
                <a:cubicBezTo>
                  <a:pt x="1497127" y="4500982"/>
                  <a:pt x="1518951" y="4534154"/>
                  <a:pt x="1567836" y="4565582"/>
                </a:cubicBezTo>
                <a:cubicBezTo>
                  <a:pt x="1770363" y="4696526"/>
                  <a:pt x="1969398" y="4832708"/>
                  <a:pt x="2149228" y="4953175"/>
                </a:cubicBezTo>
                <a:cubicBezTo>
                  <a:pt x="2178909" y="5037853"/>
                  <a:pt x="2200733" y="5100706"/>
                  <a:pt x="2225176" y="5169669"/>
                </a:cubicBezTo>
                <a:cubicBezTo>
                  <a:pt x="2109072" y="5157449"/>
                  <a:pt x="1992969" y="5169669"/>
                  <a:pt x="1897816" y="5091976"/>
                </a:cubicBezTo>
                <a:cubicBezTo>
                  <a:pt x="1818377" y="5027377"/>
                  <a:pt x="1738064" y="4980237"/>
                  <a:pt x="1627198" y="5013410"/>
                </a:cubicBezTo>
                <a:cubicBezTo>
                  <a:pt x="1573948" y="5029123"/>
                  <a:pt x="1511967" y="5016029"/>
                  <a:pt x="1453479" y="5016029"/>
                </a:cubicBezTo>
                <a:cubicBezTo>
                  <a:pt x="1452606" y="5009918"/>
                  <a:pt x="1451733" y="5004680"/>
                  <a:pt x="1450860" y="4998570"/>
                </a:cubicBezTo>
                <a:cubicBezTo>
                  <a:pt x="1505857" y="4969762"/>
                  <a:pt x="1559980" y="4940081"/>
                  <a:pt x="1621087" y="4907781"/>
                </a:cubicBezTo>
                <a:cubicBezTo>
                  <a:pt x="1605374" y="4895561"/>
                  <a:pt x="1594899" y="4885958"/>
                  <a:pt x="1582677" y="4878102"/>
                </a:cubicBezTo>
                <a:cubicBezTo>
                  <a:pt x="1369675" y="4734063"/>
                  <a:pt x="1155799" y="4590025"/>
                  <a:pt x="942797" y="4445113"/>
                </a:cubicBezTo>
                <a:cubicBezTo>
                  <a:pt x="917482" y="4427654"/>
                  <a:pt x="897403" y="4429399"/>
                  <a:pt x="869468" y="4437256"/>
                </a:cubicBezTo>
                <a:cubicBezTo>
                  <a:pt x="791776" y="4459953"/>
                  <a:pt x="712335" y="4476540"/>
                  <a:pt x="632897" y="4495745"/>
                </a:cubicBezTo>
                <a:cubicBezTo>
                  <a:pt x="631151" y="4490506"/>
                  <a:pt x="628531" y="4484396"/>
                  <a:pt x="626785" y="4479158"/>
                </a:cubicBezTo>
                <a:cubicBezTo>
                  <a:pt x="685274" y="4437256"/>
                  <a:pt x="742889" y="4394481"/>
                  <a:pt x="805743" y="4349088"/>
                </a:cubicBezTo>
                <a:cubicBezTo>
                  <a:pt x="756857" y="4310677"/>
                  <a:pt x="714081" y="4274012"/>
                  <a:pt x="667815" y="4241713"/>
                </a:cubicBezTo>
                <a:cubicBezTo>
                  <a:pt x="449575" y="4091564"/>
                  <a:pt x="322123" y="3882927"/>
                  <a:pt x="271491" y="3625403"/>
                </a:cubicBezTo>
                <a:cubicBezTo>
                  <a:pt x="262761" y="3580883"/>
                  <a:pt x="240064" y="3560804"/>
                  <a:pt x="200781" y="3540726"/>
                </a:cubicBezTo>
                <a:cubicBezTo>
                  <a:pt x="130944" y="3504061"/>
                  <a:pt x="66345" y="3456921"/>
                  <a:pt x="0" y="3414147"/>
                </a:cubicBezTo>
                <a:cubicBezTo>
                  <a:pt x="2619" y="3409782"/>
                  <a:pt x="5238" y="3404544"/>
                  <a:pt x="7857" y="3400180"/>
                </a:cubicBezTo>
                <a:cubicBezTo>
                  <a:pt x="79440" y="3412401"/>
                  <a:pt x="151895" y="3424622"/>
                  <a:pt x="230461" y="3437717"/>
                </a:cubicBezTo>
                <a:cubicBezTo>
                  <a:pt x="185941" y="3147021"/>
                  <a:pt x="185067" y="2868547"/>
                  <a:pt x="281966" y="2595310"/>
                </a:cubicBezTo>
                <a:close/>
                <a:moveTo>
                  <a:pt x="192050" y="2221681"/>
                </a:moveTo>
                <a:cubicBezTo>
                  <a:pt x="261887" y="2258346"/>
                  <a:pt x="331724" y="2295010"/>
                  <a:pt x="401560" y="2333421"/>
                </a:cubicBezTo>
                <a:cubicBezTo>
                  <a:pt x="411163" y="2338659"/>
                  <a:pt x="418147" y="2352626"/>
                  <a:pt x="420766" y="2363974"/>
                </a:cubicBezTo>
                <a:cubicBezTo>
                  <a:pt x="426877" y="2406749"/>
                  <a:pt x="432115" y="2449525"/>
                  <a:pt x="439098" y="2501903"/>
                </a:cubicBezTo>
                <a:cubicBezTo>
                  <a:pt x="400688" y="2495792"/>
                  <a:pt x="368388" y="2490554"/>
                  <a:pt x="329978" y="2484443"/>
                </a:cubicBezTo>
                <a:cubicBezTo>
                  <a:pt x="364896" y="2439922"/>
                  <a:pt x="342199" y="2412859"/>
                  <a:pt x="312518" y="2382307"/>
                </a:cubicBezTo>
                <a:cubicBezTo>
                  <a:pt x="266252" y="2333421"/>
                  <a:pt x="226968" y="2279297"/>
                  <a:pt x="192050" y="2221681"/>
                </a:cubicBezTo>
                <a:close/>
                <a:moveTo>
                  <a:pt x="874237" y="2083929"/>
                </a:moveTo>
                <a:cubicBezTo>
                  <a:pt x="934108" y="2079103"/>
                  <a:pt x="988737" y="2103178"/>
                  <a:pt x="1036204" y="2171923"/>
                </a:cubicBezTo>
                <a:cubicBezTo>
                  <a:pt x="1054537" y="2198112"/>
                  <a:pt x="1085963" y="2215571"/>
                  <a:pt x="1111279" y="2237395"/>
                </a:cubicBezTo>
                <a:cubicBezTo>
                  <a:pt x="1109533" y="2240887"/>
                  <a:pt x="1107787" y="2244378"/>
                  <a:pt x="1106041" y="2248743"/>
                </a:cubicBezTo>
                <a:cubicBezTo>
                  <a:pt x="1020491" y="2212952"/>
                  <a:pt x="934941" y="2177161"/>
                  <a:pt x="844153" y="2138750"/>
                </a:cubicBezTo>
                <a:cubicBezTo>
                  <a:pt x="815346" y="2179780"/>
                  <a:pt x="783919" y="2222554"/>
                  <a:pt x="744636" y="2278423"/>
                </a:cubicBezTo>
                <a:cubicBezTo>
                  <a:pt x="739398" y="2226919"/>
                  <a:pt x="735032" y="2186763"/>
                  <a:pt x="732414" y="2147480"/>
                </a:cubicBezTo>
                <a:cubicBezTo>
                  <a:pt x="732414" y="2140497"/>
                  <a:pt x="741143" y="2131767"/>
                  <a:pt x="747254" y="2124783"/>
                </a:cubicBezTo>
                <a:cubicBezTo>
                  <a:pt x="749873" y="2121291"/>
                  <a:pt x="756857" y="2122165"/>
                  <a:pt x="761221" y="2120419"/>
                </a:cubicBezTo>
                <a:cubicBezTo>
                  <a:pt x="800504" y="2100123"/>
                  <a:pt x="838315" y="2086824"/>
                  <a:pt x="874237" y="2083929"/>
                </a:cubicBezTo>
                <a:close/>
                <a:moveTo>
                  <a:pt x="3880307" y="800505"/>
                </a:moveTo>
                <a:cubicBezTo>
                  <a:pt x="3906496" y="799632"/>
                  <a:pt x="3917844" y="810107"/>
                  <a:pt x="3923955" y="835423"/>
                </a:cubicBezTo>
                <a:cubicBezTo>
                  <a:pt x="3937923" y="898277"/>
                  <a:pt x="3955382" y="960256"/>
                  <a:pt x="3973714" y="1030093"/>
                </a:cubicBezTo>
                <a:cubicBezTo>
                  <a:pt x="3862847" y="955892"/>
                  <a:pt x="3758092" y="886055"/>
                  <a:pt x="3654210" y="816218"/>
                </a:cubicBezTo>
                <a:cubicBezTo>
                  <a:pt x="3655084" y="810981"/>
                  <a:pt x="3655956" y="805743"/>
                  <a:pt x="3656829" y="801378"/>
                </a:cubicBezTo>
                <a:cubicBezTo>
                  <a:pt x="3731031" y="801378"/>
                  <a:pt x="3806105" y="802251"/>
                  <a:pt x="3880307" y="800505"/>
                </a:cubicBezTo>
                <a:close/>
                <a:moveTo>
                  <a:pt x="1427290" y="596233"/>
                </a:moveTo>
                <a:cubicBezTo>
                  <a:pt x="1431656" y="596233"/>
                  <a:pt x="1435147" y="596233"/>
                  <a:pt x="1439512" y="596233"/>
                </a:cubicBezTo>
                <a:cubicBezTo>
                  <a:pt x="1462209" y="664324"/>
                  <a:pt x="1487524" y="732414"/>
                  <a:pt x="1506730" y="802251"/>
                </a:cubicBezTo>
                <a:cubicBezTo>
                  <a:pt x="1511968" y="819710"/>
                  <a:pt x="1504111" y="846773"/>
                  <a:pt x="1491890" y="860740"/>
                </a:cubicBezTo>
                <a:cubicBezTo>
                  <a:pt x="1348724" y="1039696"/>
                  <a:pt x="1203813" y="1216908"/>
                  <a:pt x="1060647" y="1396736"/>
                </a:cubicBezTo>
                <a:cubicBezTo>
                  <a:pt x="1038824" y="1423797"/>
                  <a:pt x="1020491" y="1430781"/>
                  <a:pt x="989065" y="1417687"/>
                </a:cubicBezTo>
                <a:cubicBezTo>
                  <a:pt x="932323" y="1393244"/>
                  <a:pt x="874706" y="1369674"/>
                  <a:pt x="816218" y="1350469"/>
                </a:cubicBezTo>
                <a:cubicBezTo>
                  <a:pt x="797887" y="1344358"/>
                  <a:pt x="774316" y="1352214"/>
                  <a:pt x="753365" y="1353960"/>
                </a:cubicBezTo>
                <a:cubicBezTo>
                  <a:pt x="757731" y="1374911"/>
                  <a:pt x="756857" y="1399354"/>
                  <a:pt x="768206" y="1415067"/>
                </a:cubicBezTo>
                <a:cubicBezTo>
                  <a:pt x="804869" y="1462208"/>
                  <a:pt x="846772" y="1505856"/>
                  <a:pt x="889547" y="1554741"/>
                </a:cubicBezTo>
                <a:cubicBezTo>
                  <a:pt x="801379" y="1682193"/>
                  <a:pt x="707099" y="1821867"/>
                  <a:pt x="683528" y="2006062"/>
                </a:cubicBezTo>
                <a:cubicBezTo>
                  <a:pt x="775190" y="2006062"/>
                  <a:pt x="861612" y="2006062"/>
                  <a:pt x="947163" y="2006062"/>
                </a:cubicBezTo>
                <a:cubicBezTo>
                  <a:pt x="948036" y="2011300"/>
                  <a:pt x="948036" y="2015664"/>
                  <a:pt x="948908" y="2020902"/>
                </a:cubicBezTo>
                <a:cubicBezTo>
                  <a:pt x="878199" y="2042726"/>
                  <a:pt x="807489" y="2067169"/>
                  <a:pt x="735906" y="2086374"/>
                </a:cubicBezTo>
                <a:cubicBezTo>
                  <a:pt x="700114" y="2095977"/>
                  <a:pt x="686147" y="2110817"/>
                  <a:pt x="692258" y="2148354"/>
                </a:cubicBezTo>
                <a:cubicBezTo>
                  <a:pt x="728922" y="2376197"/>
                  <a:pt x="762969" y="2604039"/>
                  <a:pt x="799633" y="2831882"/>
                </a:cubicBezTo>
                <a:cubicBezTo>
                  <a:pt x="809235" y="2889497"/>
                  <a:pt x="822329" y="2946240"/>
                  <a:pt x="835424" y="3013457"/>
                </a:cubicBezTo>
                <a:cubicBezTo>
                  <a:pt x="902642" y="2967190"/>
                  <a:pt x="963749" y="2925288"/>
                  <a:pt x="1023983" y="2883386"/>
                </a:cubicBezTo>
                <a:cubicBezTo>
                  <a:pt x="1028348" y="2885132"/>
                  <a:pt x="1032713" y="2886878"/>
                  <a:pt x="1036204" y="2889497"/>
                </a:cubicBezTo>
                <a:cubicBezTo>
                  <a:pt x="1001286" y="2951477"/>
                  <a:pt x="975971" y="3022187"/>
                  <a:pt x="929703" y="3074565"/>
                </a:cubicBezTo>
                <a:cubicBezTo>
                  <a:pt x="872962" y="3138290"/>
                  <a:pt x="868596" y="3198525"/>
                  <a:pt x="883436" y="3277091"/>
                </a:cubicBezTo>
                <a:cubicBezTo>
                  <a:pt x="925339" y="3505807"/>
                  <a:pt x="957638" y="3736268"/>
                  <a:pt x="996048" y="3976332"/>
                </a:cubicBezTo>
                <a:cubicBezTo>
                  <a:pt x="1085964" y="3961492"/>
                  <a:pt x="1174132" y="3947524"/>
                  <a:pt x="1261428" y="3933557"/>
                </a:cubicBezTo>
                <a:cubicBezTo>
                  <a:pt x="1263174" y="3936176"/>
                  <a:pt x="1264920" y="3938795"/>
                  <a:pt x="1265793" y="3941413"/>
                </a:cubicBezTo>
                <a:cubicBezTo>
                  <a:pt x="1205559" y="3975459"/>
                  <a:pt x="1146197" y="4011250"/>
                  <a:pt x="1084217" y="4042677"/>
                </a:cubicBezTo>
                <a:cubicBezTo>
                  <a:pt x="1041442" y="4064501"/>
                  <a:pt x="999540" y="4081087"/>
                  <a:pt x="1037950" y="4145686"/>
                </a:cubicBezTo>
                <a:cubicBezTo>
                  <a:pt x="1032713" y="4146559"/>
                  <a:pt x="1028348" y="4147432"/>
                  <a:pt x="1023110" y="4147432"/>
                </a:cubicBezTo>
                <a:cubicBezTo>
                  <a:pt x="916609" y="4062755"/>
                  <a:pt x="810108" y="3977205"/>
                  <a:pt x="700114" y="3889036"/>
                </a:cubicBezTo>
                <a:cubicBezTo>
                  <a:pt x="749001" y="3820072"/>
                  <a:pt x="800505" y="3764203"/>
                  <a:pt x="866850" y="3724047"/>
                </a:cubicBezTo>
                <a:cubicBezTo>
                  <a:pt x="890420" y="3709206"/>
                  <a:pt x="916609" y="3693493"/>
                  <a:pt x="899150" y="3661194"/>
                </a:cubicBezTo>
                <a:cubicBezTo>
                  <a:pt x="879945" y="3626275"/>
                  <a:pt x="852010" y="3641115"/>
                  <a:pt x="825822" y="3655956"/>
                </a:cubicBezTo>
                <a:cubicBezTo>
                  <a:pt x="785665" y="3678653"/>
                  <a:pt x="744636" y="3700476"/>
                  <a:pt x="716701" y="3716190"/>
                </a:cubicBezTo>
                <a:cubicBezTo>
                  <a:pt x="684402" y="3680399"/>
                  <a:pt x="659958" y="3649845"/>
                  <a:pt x="631151" y="3623656"/>
                </a:cubicBezTo>
                <a:cubicBezTo>
                  <a:pt x="577027" y="3574770"/>
                  <a:pt x="522904" y="3525012"/>
                  <a:pt x="481002" y="3446446"/>
                </a:cubicBezTo>
                <a:cubicBezTo>
                  <a:pt x="548220" y="3469142"/>
                  <a:pt x="602344" y="3486602"/>
                  <a:pt x="666943" y="3507553"/>
                </a:cubicBezTo>
                <a:cubicBezTo>
                  <a:pt x="650356" y="3413273"/>
                  <a:pt x="635516" y="3325977"/>
                  <a:pt x="619803" y="3240427"/>
                </a:cubicBezTo>
                <a:cubicBezTo>
                  <a:pt x="586629" y="3066708"/>
                  <a:pt x="550839" y="2892116"/>
                  <a:pt x="518539" y="2718397"/>
                </a:cubicBezTo>
                <a:cubicBezTo>
                  <a:pt x="512428" y="2686098"/>
                  <a:pt x="500207" y="2666892"/>
                  <a:pt x="467907" y="2652925"/>
                </a:cubicBezTo>
                <a:cubicBezTo>
                  <a:pt x="394579" y="2622372"/>
                  <a:pt x="326488" y="2580470"/>
                  <a:pt x="259270" y="2512379"/>
                </a:cubicBezTo>
                <a:cubicBezTo>
                  <a:pt x="341328" y="2525473"/>
                  <a:pt x="407673" y="2535948"/>
                  <a:pt x="484494" y="2547297"/>
                </a:cubicBezTo>
                <a:cubicBezTo>
                  <a:pt x="474892" y="2472222"/>
                  <a:pt x="461797" y="2404131"/>
                  <a:pt x="457432" y="2335168"/>
                </a:cubicBezTo>
                <a:cubicBezTo>
                  <a:pt x="448703" y="2201605"/>
                  <a:pt x="438227" y="2068042"/>
                  <a:pt x="439100" y="1935352"/>
                </a:cubicBezTo>
                <a:cubicBezTo>
                  <a:pt x="439973" y="1826232"/>
                  <a:pt x="492351" y="1729333"/>
                  <a:pt x="541237" y="1634181"/>
                </a:cubicBezTo>
                <a:cubicBezTo>
                  <a:pt x="554330" y="1607992"/>
                  <a:pt x="556950" y="1587914"/>
                  <a:pt x="542982" y="1560853"/>
                </a:cubicBezTo>
                <a:cubicBezTo>
                  <a:pt x="502825" y="1479667"/>
                  <a:pt x="485366" y="1392371"/>
                  <a:pt x="485366" y="1293727"/>
                </a:cubicBezTo>
                <a:cubicBezTo>
                  <a:pt x="534253" y="1360072"/>
                  <a:pt x="577027" y="1418559"/>
                  <a:pt x="625913" y="1484904"/>
                </a:cubicBezTo>
                <a:cubicBezTo>
                  <a:pt x="827567" y="1189845"/>
                  <a:pt x="1079852" y="968987"/>
                  <a:pt x="1412451" y="858121"/>
                </a:cubicBezTo>
                <a:cubicBezTo>
                  <a:pt x="1417687" y="767333"/>
                  <a:pt x="1422053" y="681782"/>
                  <a:pt x="1427290" y="596233"/>
                </a:cubicBezTo>
                <a:close/>
                <a:moveTo>
                  <a:pt x="6124859" y="26809"/>
                </a:moveTo>
                <a:cubicBezTo>
                  <a:pt x="6145332" y="27865"/>
                  <a:pt x="6161092" y="31383"/>
                  <a:pt x="6169535" y="34197"/>
                </a:cubicBezTo>
                <a:cubicBezTo>
                  <a:pt x="6244393" y="60650"/>
                  <a:pt x="6299553" y="98924"/>
                  <a:pt x="6311935" y="177722"/>
                </a:cubicBezTo>
                <a:cubicBezTo>
                  <a:pt x="6326007" y="271718"/>
                  <a:pt x="6316438" y="382036"/>
                  <a:pt x="6280416" y="467589"/>
                </a:cubicBezTo>
                <a:cubicBezTo>
                  <a:pt x="6234825" y="576218"/>
                  <a:pt x="6076665" y="820494"/>
                  <a:pt x="6076665" y="837942"/>
                </a:cubicBezTo>
                <a:cubicBezTo>
                  <a:pt x="6079479" y="930812"/>
                  <a:pt x="6218503" y="888035"/>
                  <a:pt x="6242142" y="1149196"/>
                </a:cubicBezTo>
                <a:cubicBezTo>
                  <a:pt x="6223005" y="1351821"/>
                  <a:pt x="6049649" y="1439625"/>
                  <a:pt x="6027698" y="1565703"/>
                </a:cubicBezTo>
                <a:cubicBezTo>
                  <a:pt x="5993927" y="1751442"/>
                  <a:pt x="6148709" y="1797596"/>
                  <a:pt x="6079479" y="2036242"/>
                </a:cubicBezTo>
                <a:cubicBezTo>
                  <a:pt x="6050774" y="2113352"/>
                  <a:pt x="5855467" y="2326671"/>
                  <a:pt x="5850401" y="2366633"/>
                </a:cubicBezTo>
                <a:cubicBezTo>
                  <a:pt x="5841958" y="2436989"/>
                  <a:pt x="5925259" y="2490460"/>
                  <a:pt x="5854904" y="2660439"/>
                </a:cubicBezTo>
                <a:cubicBezTo>
                  <a:pt x="5830983" y="2717568"/>
                  <a:pt x="5783845" y="2748947"/>
                  <a:pt x="5734385" y="2776597"/>
                </a:cubicBezTo>
                <a:lnTo>
                  <a:pt x="5673650" y="2810916"/>
                </a:lnTo>
                <a:lnTo>
                  <a:pt x="5672494" y="2818461"/>
                </a:lnTo>
                <a:cubicBezTo>
                  <a:pt x="5665293" y="2860035"/>
                  <a:pt x="5657654" y="2901283"/>
                  <a:pt x="5650670" y="2941875"/>
                </a:cubicBezTo>
                <a:lnTo>
                  <a:pt x="5613173" y="2918729"/>
                </a:lnTo>
                <a:lnTo>
                  <a:pt x="5617948" y="2936170"/>
                </a:lnTo>
                <a:lnTo>
                  <a:pt x="5623656" y="2986630"/>
                </a:lnTo>
                <a:lnTo>
                  <a:pt x="5662891" y="3030917"/>
                </a:lnTo>
                <a:lnTo>
                  <a:pt x="5623862" y="3022013"/>
                </a:lnTo>
                <a:lnTo>
                  <a:pt x="5620912" y="3059102"/>
                </a:lnTo>
                <a:lnTo>
                  <a:pt x="5641794" y="3063348"/>
                </a:lnTo>
                <a:cubicBezTo>
                  <a:pt x="5744173" y="3095393"/>
                  <a:pt x="5784561" y="3190015"/>
                  <a:pt x="5829628" y="3289314"/>
                </a:cubicBezTo>
                <a:cubicBezTo>
                  <a:pt x="5750189" y="3238682"/>
                  <a:pt x="5678606" y="3193288"/>
                  <a:pt x="5602658" y="3143529"/>
                </a:cubicBezTo>
                <a:cubicBezTo>
                  <a:pt x="5579088" y="3215985"/>
                  <a:pt x="5559010" y="3277965"/>
                  <a:pt x="5538932" y="3339073"/>
                </a:cubicBezTo>
                <a:cubicBezTo>
                  <a:pt x="5536314" y="3339073"/>
                  <a:pt x="5532821" y="3339073"/>
                  <a:pt x="5530203" y="3339073"/>
                </a:cubicBezTo>
                <a:lnTo>
                  <a:pt x="5512438" y="3230309"/>
                </a:lnTo>
                <a:lnTo>
                  <a:pt x="5508199" y="3234077"/>
                </a:lnTo>
                <a:lnTo>
                  <a:pt x="5474910" y="3251766"/>
                </a:lnTo>
                <a:lnTo>
                  <a:pt x="5490045" y="3354786"/>
                </a:lnTo>
                <a:cubicBezTo>
                  <a:pt x="5513614" y="3534615"/>
                  <a:pt x="5512742" y="3715318"/>
                  <a:pt x="5490045" y="3895148"/>
                </a:cubicBezTo>
                <a:cubicBezTo>
                  <a:pt x="5484807" y="3937923"/>
                  <a:pt x="5490918" y="3961493"/>
                  <a:pt x="5536312" y="3983317"/>
                </a:cubicBezTo>
                <a:cubicBezTo>
                  <a:pt x="5608767" y="4018236"/>
                  <a:pt x="5674240" y="4066248"/>
                  <a:pt x="5742331" y="4108150"/>
                </a:cubicBezTo>
                <a:cubicBezTo>
                  <a:pt x="5739711" y="4111642"/>
                  <a:pt x="5737965" y="4115134"/>
                  <a:pt x="5735347" y="4118626"/>
                </a:cubicBezTo>
                <a:cubicBezTo>
                  <a:pt x="5647178" y="4102040"/>
                  <a:pt x="5559009" y="4084581"/>
                  <a:pt x="5468222" y="4067994"/>
                </a:cubicBezTo>
                <a:cubicBezTo>
                  <a:pt x="5457746" y="4116007"/>
                  <a:pt x="5446397" y="4156163"/>
                  <a:pt x="5439413" y="4197192"/>
                </a:cubicBezTo>
                <a:cubicBezTo>
                  <a:pt x="5420208" y="4314606"/>
                  <a:pt x="5376779" y="4415869"/>
                  <a:pt x="5314253" y="4504147"/>
                </a:cubicBezTo>
                <a:lnTo>
                  <a:pt x="5226431" y="4604721"/>
                </a:lnTo>
                <a:lnTo>
                  <a:pt x="5346812" y="4691296"/>
                </a:lnTo>
                <a:cubicBezTo>
                  <a:pt x="5498622" y="4783954"/>
                  <a:pt x="5665787" y="4840204"/>
                  <a:pt x="5843084" y="4875242"/>
                </a:cubicBezTo>
                <a:cubicBezTo>
                  <a:pt x="5865597" y="4879181"/>
                  <a:pt x="5887549" y="4884809"/>
                  <a:pt x="5908937" y="4891000"/>
                </a:cubicBezTo>
                <a:cubicBezTo>
                  <a:pt x="5941019" y="4900569"/>
                  <a:pt x="6031637" y="4918580"/>
                  <a:pt x="6029386" y="4951789"/>
                </a:cubicBezTo>
                <a:cubicBezTo>
                  <a:pt x="6026572" y="4988373"/>
                  <a:pt x="5960157" y="5015953"/>
                  <a:pt x="5945521" y="5048598"/>
                </a:cubicBezTo>
                <a:cubicBezTo>
                  <a:pt x="5919068" y="5108823"/>
                  <a:pt x="5960719" y="5163419"/>
                  <a:pt x="5925259" y="5219140"/>
                </a:cubicBezTo>
                <a:cubicBezTo>
                  <a:pt x="5903871" y="5252911"/>
                  <a:pt x="5777794" y="5306944"/>
                  <a:pt x="5756405" y="5337339"/>
                </a:cubicBezTo>
                <a:cubicBezTo>
                  <a:pt x="5679859" y="5448219"/>
                  <a:pt x="5711379" y="5531521"/>
                  <a:pt x="5629765" y="5604690"/>
                </a:cubicBezTo>
                <a:cubicBezTo>
                  <a:pt x="5568977" y="5659286"/>
                  <a:pt x="5402938" y="5685178"/>
                  <a:pt x="5339336" y="5729079"/>
                </a:cubicBezTo>
                <a:cubicBezTo>
                  <a:pt x="5292620" y="5759474"/>
                  <a:pt x="5293183" y="5850654"/>
                  <a:pt x="5210444" y="5905813"/>
                </a:cubicBezTo>
                <a:cubicBezTo>
                  <a:pt x="5137837" y="5954218"/>
                  <a:pt x="5046093" y="5968289"/>
                  <a:pt x="5046093" y="5968289"/>
                </a:cubicBezTo>
                <a:cubicBezTo>
                  <a:pt x="5002754" y="5986300"/>
                  <a:pt x="4966732" y="5963223"/>
                  <a:pt x="4954349" y="5912568"/>
                </a:cubicBezTo>
                <a:cubicBezTo>
                  <a:pt x="4928458" y="5805626"/>
                  <a:pt x="4904256" y="5698122"/>
                  <a:pt x="4879490" y="5590619"/>
                </a:cubicBezTo>
                <a:cubicBezTo>
                  <a:pt x="4837276" y="5406568"/>
                  <a:pt x="4773534" y="5231699"/>
                  <a:pt x="4687551" y="5066011"/>
                </a:cubicBezTo>
                <a:lnTo>
                  <a:pt x="4599103" y="4912045"/>
                </a:lnTo>
                <a:lnTo>
                  <a:pt x="4607157" y="4964852"/>
                </a:lnTo>
                <a:cubicBezTo>
                  <a:pt x="4611849" y="5016466"/>
                  <a:pt x="4610103" y="5069280"/>
                  <a:pt x="4600500" y="5124277"/>
                </a:cubicBezTo>
                <a:cubicBezTo>
                  <a:pt x="4560344" y="5053566"/>
                  <a:pt x="4522807" y="4988094"/>
                  <a:pt x="4480032" y="4913893"/>
                </a:cubicBezTo>
                <a:cubicBezTo>
                  <a:pt x="4464319" y="4936590"/>
                  <a:pt x="4453843" y="4951429"/>
                  <a:pt x="4444241" y="4965398"/>
                </a:cubicBezTo>
                <a:cubicBezTo>
                  <a:pt x="4294964" y="5182764"/>
                  <a:pt x="4128229" y="5384419"/>
                  <a:pt x="3896894" y="5516235"/>
                </a:cubicBezTo>
                <a:cubicBezTo>
                  <a:pt x="3813963" y="5563375"/>
                  <a:pt x="3776426" y="5609643"/>
                  <a:pt x="3786029" y="5706541"/>
                </a:cubicBezTo>
                <a:cubicBezTo>
                  <a:pt x="3792139" y="5768521"/>
                  <a:pt x="3765950" y="5833119"/>
                  <a:pt x="3753729" y="5896846"/>
                </a:cubicBezTo>
                <a:cubicBezTo>
                  <a:pt x="3749365" y="5896846"/>
                  <a:pt x="3744999" y="5895973"/>
                  <a:pt x="3740635" y="5895973"/>
                </a:cubicBezTo>
                <a:cubicBezTo>
                  <a:pt x="3717937" y="5807804"/>
                  <a:pt x="3695240" y="5719635"/>
                  <a:pt x="3671671" y="5628848"/>
                </a:cubicBezTo>
                <a:cubicBezTo>
                  <a:pt x="3390577" y="5707414"/>
                  <a:pt x="3126943" y="5658527"/>
                  <a:pt x="2863309" y="5576470"/>
                </a:cubicBezTo>
                <a:cubicBezTo>
                  <a:pt x="2892990" y="5524965"/>
                  <a:pt x="2919179" y="5475206"/>
                  <a:pt x="2949732" y="5427193"/>
                </a:cubicBezTo>
                <a:cubicBezTo>
                  <a:pt x="2956716" y="5416718"/>
                  <a:pt x="2973302" y="5409734"/>
                  <a:pt x="2986397" y="5407115"/>
                </a:cubicBezTo>
                <a:cubicBezTo>
                  <a:pt x="3035283" y="5395767"/>
                  <a:pt x="3084168" y="5385291"/>
                  <a:pt x="3133927" y="5376562"/>
                </a:cubicBezTo>
                <a:cubicBezTo>
                  <a:pt x="3167099" y="5370450"/>
                  <a:pt x="3203764" y="5346008"/>
                  <a:pt x="3227334" y="5396639"/>
                </a:cubicBezTo>
                <a:cubicBezTo>
                  <a:pt x="3230826" y="5404496"/>
                  <a:pt x="3255268" y="5404496"/>
                  <a:pt x="3270109" y="5406242"/>
                </a:cubicBezTo>
                <a:cubicBezTo>
                  <a:pt x="3481365" y="5432431"/>
                  <a:pt x="3672544" y="5384419"/>
                  <a:pt x="3840152" y="5250855"/>
                </a:cubicBezTo>
                <a:cubicBezTo>
                  <a:pt x="3889038" y="5211573"/>
                  <a:pt x="3937051" y="5171415"/>
                  <a:pt x="3992920" y="5125149"/>
                </a:cubicBezTo>
                <a:cubicBezTo>
                  <a:pt x="3923083" y="5092849"/>
                  <a:pt x="3863722" y="5065788"/>
                  <a:pt x="3804361" y="5038726"/>
                </a:cubicBezTo>
                <a:cubicBezTo>
                  <a:pt x="3804361" y="5033489"/>
                  <a:pt x="3805233" y="5029123"/>
                  <a:pt x="3805233" y="5023886"/>
                </a:cubicBezTo>
                <a:cubicBezTo>
                  <a:pt x="3885546" y="5021266"/>
                  <a:pt x="3965858" y="5016902"/>
                  <a:pt x="4047044" y="5016902"/>
                </a:cubicBezTo>
                <a:cubicBezTo>
                  <a:pt x="4076724" y="5016902"/>
                  <a:pt x="4097675" y="5011664"/>
                  <a:pt x="4115134" y="4986348"/>
                </a:cubicBezTo>
                <a:lnTo>
                  <a:pt x="4340442" y="4645787"/>
                </a:lnTo>
                <a:lnTo>
                  <a:pt x="4276181" y="4605383"/>
                </a:lnTo>
                <a:cubicBezTo>
                  <a:pt x="4232252" y="4583722"/>
                  <a:pt x="4185219" y="4566238"/>
                  <a:pt x="4134845" y="4553293"/>
                </a:cubicBezTo>
                <a:cubicBezTo>
                  <a:pt x="4063363" y="4534719"/>
                  <a:pt x="3989630" y="4526839"/>
                  <a:pt x="3917023" y="4514456"/>
                </a:cubicBezTo>
                <a:cubicBezTo>
                  <a:pt x="3712710" y="4480123"/>
                  <a:pt x="3524156" y="4405264"/>
                  <a:pt x="3351362" y="4291006"/>
                </a:cubicBezTo>
                <a:cubicBezTo>
                  <a:pt x="3264683" y="4234158"/>
                  <a:pt x="3180819" y="4174497"/>
                  <a:pt x="3105398" y="4103015"/>
                </a:cubicBezTo>
                <a:cubicBezTo>
                  <a:pt x="2952866" y="3958364"/>
                  <a:pt x="2862249" y="3782756"/>
                  <a:pt x="2840860" y="3572814"/>
                </a:cubicBezTo>
                <a:cubicBezTo>
                  <a:pt x="2836357" y="3527223"/>
                  <a:pt x="2828478" y="3482195"/>
                  <a:pt x="2823975" y="3436605"/>
                </a:cubicBezTo>
                <a:cubicBezTo>
                  <a:pt x="2814969" y="3343735"/>
                  <a:pt x="2773318" y="3267188"/>
                  <a:pt x="2707466" y="3204149"/>
                </a:cubicBezTo>
                <a:cubicBezTo>
                  <a:pt x="2669755" y="3168127"/>
                  <a:pt x="2628104" y="3136607"/>
                  <a:pt x="2588704" y="3102836"/>
                </a:cubicBezTo>
                <a:cubicBezTo>
                  <a:pt x="2576885" y="3092143"/>
                  <a:pt x="2565065" y="3091580"/>
                  <a:pt x="2550431" y="3097208"/>
                </a:cubicBezTo>
                <a:cubicBezTo>
                  <a:pt x="2531294" y="3105088"/>
                  <a:pt x="2511594" y="3110717"/>
                  <a:pt x="2490206" y="3118033"/>
                </a:cubicBezTo>
                <a:cubicBezTo>
                  <a:pt x="2493020" y="3123099"/>
                  <a:pt x="2494146" y="3126477"/>
                  <a:pt x="2496398" y="3129291"/>
                </a:cubicBezTo>
                <a:cubicBezTo>
                  <a:pt x="2578011" y="3239045"/>
                  <a:pt x="2615722" y="3362872"/>
                  <a:pt x="2614033" y="3499644"/>
                </a:cubicBezTo>
                <a:cubicBezTo>
                  <a:pt x="2613470" y="3532289"/>
                  <a:pt x="2612908" y="3564933"/>
                  <a:pt x="2612345" y="3597579"/>
                </a:cubicBezTo>
                <a:cubicBezTo>
                  <a:pt x="2611782" y="3624033"/>
                  <a:pt x="2598836" y="3644295"/>
                  <a:pt x="2574634" y="3651050"/>
                </a:cubicBezTo>
                <a:cubicBezTo>
                  <a:pt x="2548180" y="3658366"/>
                  <a:pt x="2520038" y="3662869"/>
                  <a:pt x="2493020" y="3661180"/>
                </a:cubicBezTo>
                <a:cubicBezTo>
                  <a:pt x="2462065" y="3658929"/>
                  <a:pt x="2454747" y="3639792"/>
                  <a:pt x="2466567" y="3609962"/>
                </a:cubicBezTo>
                <a:cubicBezTo>
                  <a:pt x="2485704" y="3560994"/>
                  <a:pt x="2509343" y="3512589"/>
                  <a:pt x="2520038" y="3461933"/>
                </a:cubicBezTo>
                <a:cubicBezTo>
                  <a:pt x="2544803" y="3345423"/>
                  <a:pt x="2505966" y="3244674"/>
                  <a:pt x="2431108" y="3155744"/>
                </a:cubicBezTo>
                <a:cubicBezTo>
                  <a:pt x="2420977" y="3143925"/>
                  <a:pt x="2410845" y="3142799"/>
                  <a:pt x="2396211" y="3146739"/>
                </a:cubicBezTo>
                <a:cubicBezTo>
                  <a:pt x="2352309" y="3159684"/>
                  <a:pt x="2307844" y="3170941"/>
                  <a:pt x="2263379" y="3181635"/>
                </a:cubicBezTo>
                <a:cubicBezTo>
                  <a:pt x="2248183" y="3185013"/>
                  <a:pt x="2231860" y="3184450"/>
                  <a:pt x="2213286" y="3181635"/>
                </a:cubicBezTo>
                <a:cubicBezTo>
                  <a:pt x="2245369" y="3133231"/>
                  <a:pt x="2294899" y="3103399"/>
                  <a:pt x="2335986" y="3061186"/>
                </a:cubicBezTo>
                <a:cubicBezTo>
                  <a:pt x="2254937" y="2998710"/>
                  <a:pt x="2184018" y="2928917"/>
                  <a:pt x="2144056" y="2834359"/>
                </a:cubicBezTo>
                <a:cubicBezTo>
                  <a:pt x="2140116" y="2835485"/>
                  <a:pt x="2137865" y="2836048"/>
                  <a:pt x="2137865" y="2836611"/>
                </a:cubicBezTo>
                <a:cubicBezTo>
                  <a:pt x="2120979" y="2906403"/>
                  <a:pt x="2069197" y="2931731"/>
                  <a:pt x="2004470" y="2940174"/>
                </a:cubicBezTo>
                <a:cubicBezTo>
                  <a:pt x="1935802" y="2949179"/>
                  <a:pt x="1870512" y="2938486"/>
                  <a:pt x="1807474" y="2908091"/>
                </a:cubicBezTo>
                <a:cubicBezTo>
                  <a:pt x="1710101" y="2861376"/>
                  <a:pt x="1624548" y="2800026"/>
                  <a:pt x="1548564" y="2724041"/>
                </a:cubicBezTo>
                <a:cubicBezTo>
                  <a:pt x="1545187" y="2720664"/>
                  <a:pt x="1542373" y="2717286"/>
                  <a:pt x="1535619" y="2709407"/>
                </a:cubicBezTo>
                <a:cubicBezTo>
                  <a:pt x="1558696" y="2711095"/>
                  <a:pt x="1576707" y="2712221"/>
                  <a:pt x="1594718" y="2713909"/>
                </a:cubicBezTo>
                <a:cubicBezTo>
                  <a:pt x="1700533" y="2724604"/>
                  <a:pt x="1805223" y="2723478"/>
                  <a:pt x="1907660" y="2686893"/>
                </a:cubicBezTo>
                <a:cubicBezTo>
                  <a:pt x="1974076" y="2662691"/>
                  <a:pt x="2040492" y="2668319"/>
                  <a:pt x="2104094" y="2715035"/>
                </a:cubicBezTo>
                <a:cubicBezTo>
                  <a:pt x="2099028" y="2636237"/>
                  <a:pt x="2097903" y="2561941"/>
                  <a:pt x="2088897" y="2488771"/>
                </a:cubicBezTo>
                <a:cubicBezTo>
                  <a:pt x="2082706" y="2435301"/>
                  <a:pt x="2052875" y="2390272"/>
                  <a:pt x="2016290" y="2345808"/>
                </a:cubicBezTo>
                <a:cubicBezTo>
                  <a:pt x="2014602" y="2352562"/>
                  <a:pt x="2013475" y="2355377"/>
                  <a:pt x="2013475" y="2358754"/>
                </a:cubicBezTo>
                <a:cubicBezTo>
                  <a:pt x="2012349" y="2397027"/>
                  <a:pt x="1992087" y="2424044"/>
                  <a:pt x="1961131" y="2444306"/>
                </a:cubicBezTo>
                <a:cubicBezTo>
                  <a:pt x="1927360" y="2466257"/>
                  <a:pt x="1890212" y="2476951"/>
                  <a:pt x="1850813" y="2478077"/>
                </a:cubicBezTo>
                <a:cubicBezTo>
                  <a:pt x="1764698" y="2480891"/>
                  <a:pt x="1683084" y="2460066"/>
                  <a:pt x="1598658" y="2424044"/>
                </a:cubicBezTo>
                <a:cubicBezTo>
                  <a:pt x="1611041" y="2419541"/>
                  <a:pt x="1618357" y="2416164"/>
                  <a:pt x="1626237" y="2413913"/>
                </a:cubicBezTo>
                <a:cubicBezTo>
                  <a:pt x="1701658" y="2392524"/>
                  <a:pt x="1771452" y="2361005"/>
                  <a:pt x="1832802" y="2309786"/>
                </a:cubicBezTo>
                <a:cubicBezTo>
                  <a:pt x="1856441" y="2290086"/>
                  <a:pt x="1888524" y="2281081"/>
                  <a:pt x="1916666" y="2267572"/>
                </a:cubicBezTo>
                <a:cubicBezTo>
                  <a:pt x="1841245" y="2215227"/>
                  <a:pt x="1763009" y="2160631"/>
                  <a:pt x="1682521" y="2104910"/>
                </a:cubicBezTo>
                <a:cubicBezTo>
                  <a:pt x="1680270" y="2129675"/>
                  <a:pt x="1665073" y="2147123"/>
                  <a:pt x="1640871" y="2156128"/>
                </a:cubicBezTo>
                <a:cubicBezTo>
                  <a:pt x="1610478" y="2167386"/>
                  <a:pt x="1580084" y="2166823"/>
                  <a:pt x="1549127" y="2158380"/>
                </a:cubicBezTo>
                <a:cubicBezTo>
                  <a:pt x="1504662" y="2146561"/>
                  <a:pt x="1465263" y="2124610"/>
                  <a:pt x="1430929" y="2098718"/>
                </a:cubicBezTo>
                <a:cubicBezTo>
                  <a:pt x="1496220" y="2082395"/>
                  <a:pt x="1561510" y="2065511"/>
                  <a:pt x="1630740" y="2048063"/>
                </a:cubicBezTo>
                <a:cubicBezTo>
                  <a:pt x="1582898" y="1979958"/>
                  <a:pt x="1537870" y="1913542"/>
                  <a:pt x="1536745" y="1829115"/>
                </a:cubicBezTo>
                <a:cubicBezTo>
                  <a:pt x="1553630" y="1880897"/>
                  <a:pt x="1568826" y="1933805"/>
                  <a:pt x="1601472" y="1973767"/>
                </a:cubicBezTo>
                <a:cubicBezTo>
                  <a:pt x="1618920" y="1946749"/>
                  <a:pt x="1637494" y="1919733"/>
                  <a:pt x="1653254" y="1891591"/>
                </a:cubicBezTo>
                <a:cubicBezTo>
                  <a:pt x="1668451" y="1864574"/>
                  <a:pt x="1680833" y="1836432"/>
                  <a:pt x="1693779" y="1808289"/>
                </a:cubicBezTo>
                <a:cubicBezTo>
                  <a:pt x="1697156" y="1800410"/>
                  <a:pt x="1699970" y="1792529"/>
                  <a:pt x="1704472" y="1779585"/>
                </a:cubicBezTo>
                <a:cubicBezTo>
                  <a:pt x="1723609" y="1821235"/>
                  <a:pt x="1733741" y="1859509"/>
                  <a:pt x="1734304" y="1900033"/>
                </a:cubicBezTo>
                <a:cubicBezTo>
                  <a:pt x="1734866" y="1927050"/>
                  <a:pt x="1739932" y="1955193"/>
                  <a:pt x="1724735" y="1981646"/>
                </a:cubicBezTo>
                <a:cubicBezTo>
                  <a:pt x="1708976" y="2008663"/>
                  <a:pt x="1693779" y="2033991"/>
                  <a:pt x="1651565" y="2032303"/>
                </a:cubicBezTo>
                <a:cubicBezTo>
                  <a:pt x="1712916" y="2094778"/>
                  <a:pt x="1780457" y="2138680"/>
                  <a:pt x="1847999" y="2179768"/>
                </a:cubicBezTo>
                <a:cubicBezTo>
                  <a:pt x="1847999" y="2159505"/>
                  <a:pt x="1845185" y="2140370"/>
                  <a:pt x="1848561" y="2121795"/>
                </a:cubicBezTo>
                <a:cubicBezTo>
                  <a:pt x="1854190" y="2091401"/>
                  <a:pt x="1869387" y="2064385"/>
                  <a:pt x="1896966" y="2048063"/>
                </a:cubicBezTo>
                <a:cubicBezTo>
                  <a:pt x="1975202" y="2001346"/>
                  <a:pt x="2037678" y="1938870"/>
                  <a:pt x="2087208" y="1862886"/>
                </a:cubicBezTo>
                <a:cubicBezTo>
                  <a:pt x="2088334" y="1860634"/>
                  <a:pt x="2090585" y="1859509"/>
                  <a:pt x="2094526" y="1856132"/>
                </a:cubicBezTo>
                <a:cubicBezTo>
                  <a:pt x="2095651" y="1864011"/>
                  <a:pt x="2097340" y="1869077"/>
                  <a:pt x="2097903" y="1874706"/>
                </a:cubicBezTo>
                <a:cubicBezTo>
                  <a:pt x="2102968" y="1951816"/>
                  <a:pt x="2094526" y="2027237"/>
                  <a:pt x="2068634" y="2099844"/>
                </a:cubicBezTo>
                <a:cubicBezTo>
                  <a:pt x="2046683" y="2162883"/>
                  <a:pt x="2005596" y="2209599"/>
                  <a:pt x="1935239" y="2232676"/>
                </a:cubicBezTo>
                <a:cubicBezTo>
                  <a:pt x="2042181" y="2300218"/>
                  <a:pt x="2122668" y="2384081"/>
                  <a:pt x="2134488" y="2516351"/>
                </a:cubicBezTo>
                <a:cubicBezTo>
                  <a:pt x="2190772" y="2449371"/>
                  <a:pt x="2264505" y="2430235"/>
                  <a:pt x="2344993" y="2425169"/>
                </a:cubicBezTo>
                <a:cubicBezTo>
                  <a:pt x="2418162" y="2420667"/>
                  <a:pt x="2482890" y="2390272"/>
                  <a:pt x="2546491" y="2357065"/>
                </a:cubicBezTo>
                <a:cubicBezTo>
                  <a:pt x="2578011" y="2340180"/>
                  <a:pt x="2609530" y="2323294"/>
                  <a:pt x="2644989" y="2304720"/>
                </a:cubicBezTo>
                <a:cubicBezTo>
                  <a:pt x="2642738" y="2313163"/>
                  <a:pt x="2642175" y="2318792"/>
                  <a:pt x="2639924" y="2323857"/>
                </a:cubicBezTo>
                <a:cubicBezTo>
                  <a:pt x="2598273" y="2429672"/>
                  <a:pt x="2539737" y="2525356"/>
                  <a:pt x="2462627" y="2609220"/>
                </a:cubicBezTo>
                <a:cubicBezTo>
                  <a:pt x="2418725" y="2656499"/>
                  <a:pt x="2364692" y="2688019"/>
                  <a:pt x="2302779" y="2704342"/>
                </a:cubicBezTo>
                <a:cubicBezTo>
                  <a:pt x="2241428" y="2720664"/>
                  <a:pt x="2185706" y="2715598"/>
                  <a:pt x="2142930" y="2659313"/>
                </a:cubicBezTo>
                <a:cubicBezTo>
                  <a:pt x="2141242" y="2759501"/>
                  <a:pt x="2227358" y="2923851"/>
                  <a:pt x="2384392" y="3016721"/>
                </a:cubicBezTo>
                <a:cubicBezTo>
                  <a:pt x="2438988" y="2960437"/>
                  <a:pt x="2502027" y="2914284"/>
                  <a:pt x="2539174" y="2838299"/>
                </a:cubicBezTo>
                <a:cubicBezTo>
                  <a:pt x="2605027" y="2702653"/>
                  <a:pt x="2715908" y="2612597"/>
                  <a:pt x="2861686" y="2572073"/>
                </a:cubicBezTo>
                <a:cubicBezTo>
                  <a:pt x="3029976" y="2524794"/>
                  <a:pt x="3167874" y="2570947"/>
                  <a:pt x="3270312" y="2712221"/>
                </a:cubicBezTo>
                <a:cubicBezTo>
                  <a:pt x="3328286" y="2792145"/>
                  <a:pt x="3375001" y="2880512"/>
                  <a:pt x="3426784" y="2965502"/>
                </a:cubicBezTo>
                <a:cubicBezTo>
                  <a:pt x="3431849" y="2973945"/>
                  <a:pt x="3436914" y="2982387"/>
                  <a:pt x="3444795" y="2996459"/>
                </a:cubicBezTo>
                <a:cubicBezTo>
                  <a:pt x="3452674" y="2972820"/>
                  <a:pt x="3459992" y="2954808"/>
                  <a:pt x="3465057" y="2936797"/>
                </a:cubicBezTo>
                <a:cubicBezTo>
                  <a:pt x="3509522" y="2784266"/>
                  <a:pt x="3556238" y="2631734"/>
                  <a:pt x="3617589" y="2484831"/>
                </a:cubicBezTo>
                <a:cubicBezTo>
                  <a:pt x="3696950" y="2294589"/>
                  <a:pt x="3811208" y="2125735"/>
                  <a:pt x="3946291" y="1970952"/>
                </a:cubicBezTo>
                <a:cubicBezTo>
                  <a:pt x="4044789" y="1857820"/>
                  <a:pt x="4144976" y="1745813"/>
                  <a:pt x="4248540" y="1637747"/>
                </a:cubicBezTo>
                <a:cubicBezTo>
                  <a:pt x="4294552" y="1589764"/>
                  <a:pt x="4338243" y="1540164"/>
                  <a:pt x="4379700" y="1489032"/>
                </a:cubicBezTo>
                <a:lnTo>
                  <a:pt x="4438877" y="1409685"/>
                </a:lnTo>
                <a:lnTo>
                  <a:pt x="4264410" y="1264047"/>
                </a:lnTo>
                <a:cubicBezTo>
                  <a:pt x="4260918" y="1260555"/>
                  <a:pt x="4255681" y="1259682"/>
                  <a:pt x="4242586" y="1253572"/>
                </a:cubicBezTo>
                <a:cubicBezTo>
                  <a:pt x="4232110" y="1318170"/>
                  <a:pt x="4221635" y="1379277"/>
                  <a:pt x="4209413" y="1449114"/>
                </a:cubicBezTo>
                <a:cubicBezTo>
                  <a:pt x="4160528" y="1375785"/>
                  <a:pt x="4138704" y="1298965"/>
                  <a:pt x="4128228" y="1218653"/>
                </a:cubicBezTo>
                <a:cubicBezTo>
                  <a:pt x="4122117" y="1174132"/>
                  <a:pt x="4118626" y="1132231"/>
                  <a:pt x="4072359" y="1109533"/>
                </a:cubicBezTo>
                <a:cubicBezTo>
                  <a:pt x="4066248" y="1106914"/>
                  <a:pt x="4059264" y="1096438"/>
                  <a:pt x="4059264" y="1090328"/>
                </a:cubicBezTo>
                <a:cubicBezTo>
                  <a:pt x="4065375" y="1000413"/>
                  <a:pt x="4072359" y="911371"/>
                  <a:pt x="4080215" y="808362"/>
                </a:cubicBezTo>
                <a:cubicBezTo>
                  <a:pt x="4106404" y="823202"/>
                  <a:pt x="4127355" y="831059"/>
                  <a:pt x="4143942" y="844153"/>
                </a:cubicBezTo>
                <a:lnTo>
                  <a:pt x="4582333" y="1196358"/>
                </a:lnTo>
                <a:lnTo>
                  <a:pt x="4602341" y="1164586"/>
                </a:lnTo>
                <a:lnTo>
                  <a:pt x="4647882" y="1078621"/>
                </a:lnTo>
                <a:lnTo>
                  <a:pt x="4640015" y="1068885"/>
                </a:lnTo>
                <a:cubicBezTo>
                  <a:pt x="4557397" y="980989"/>
                  <a:pt x="4458207" y="912243"/>
                  <a:pt x="4356071" y="849390"/>
                </a:cubicBezTo>
                <a:cubicBezTo>
                  <a:pt x="4267901" y="795267"/>
                  <a:pt x="4161400" y="783918"/>
                  <a:pt x="4049661" y="773443"/>
                </a:cubicBezTo>
                <a:cubicBezTo>
                  <a:pt x="4041805" y="862485"/>
                  <a:pt x="4033948" y="948035"/>
                  <a:pt x="4026964" y="1034458"/>
                </a:cubicBezTo>
                <a:cubicBezTo>
                  <a:pt x="4024346" y="1035330"/>
                  <a:pt x="4021727" y="1036204"/>
                  <a:pt x="4019981" y="1037077"/>
                </a:cubicBezTo>
                <a:cubicBezTo>
                  <a:pt x="3995538" y="948035"/>
                  <a:pt x="3971968" y="858993"/>
                  <a:pt x="3946652" y="765586"/>
                </a:cubicBezTo>
                <a:cubicBezTo>
                  <a:pt x="3659449" y="753365"/>
                  <a:pt x="3374864" y="790901"/>
                  <a:pt x="3079802" y="835423"/>
                </a:cubicBezTo>
                <a:cubicBezTo>
                  <a:pt x="3123450" y="904387"/>
                  <a:pt x="3162734" y="967239"/>
                  <a:pt x="3207255" y="1038822"/>
                </a:cubicBezTo>
                <a:cubicBezTo>
                  <a:pt x="3121705" y="1006523"/>
                  <a:pt x="3049249" y="968113"/>
                  <a:pt x="2989888" y="910497"/>
                </a:cubicBezTo>
                <a:cubicBezTo>
                  <a:pt x="2945367" y="867722"/>
                  <a:pt x="2902592" y="858120"/>
                  <a:pt x="2843230" y="865976"/>
                </a:cubicBezTo>
                <a:cubicBezTo>
                  <a:pt x="2601421" y="899149"/>
                  <a:pt x="2358738" y="927083"/>
                  <a:pt x="2116054" y="957638"/>
                </a:cubicBezTo>
                <a:cubicBezTo>
                  <a:pt x="2106452" y="958510"/>
                  <a:pt x="2096850" y="961129"/>
                  <a:pt x="2077645" y="964621"/>
                </a:cubicBezTo>
                <a:cubicBezTo>
                  <a:pt x="2084628" y="1056281"/>
                  <a:pt x="2090739" y="1147069"/>
                  <a:pt x="2097722" y="1237857"/>
                </a:cubicBezTo>
                <a:cubicBezTo>
                  <a:pt x="2095104" y="1238730"/>
                  <a:pt x="2092485" y="1240477"/>
                  <a:pt x="2090739" y="1241349"/>
                </a:cubicBezTo>
                <a:cubicBezTo>
                  <a:pt x="2052328" y="1157545"/>
                  <a:pt x="2014792" y="1072868"/>
                  <a:pt x="1972889" y="982080"/>
                </a:cubicBezTo>
                <a:cubicBezTo>
                  <a:pt x="1925750" y="989937"/>
                  <a:pt x="1873372" y="999540"/>
                  <a:pt x="1821867" y="1008269"/>
                </a:cubicBezTo>
                <a:cubicBezTo>
                  <a:pt x="1819248" y="1004777"/>
                  <a:pt x="1815757" y="1001286"/>
                  <a:pt x="1813137" y="997794"/>
                </a:cubicBezTo>
                <a:cubicBezTo>
                  <a:pt x="1922258" y="893038"/>
                  <a:pt x="2032251" y="788284"/>
                  <a:pt x="2141370" y="683528"/>
                </a:cubicBezTo>
                <a:cubicBezTo>
                  <a:pt x="2220809" y="737651"/>
                  <a:pt x="2294138" y="787410"/>
                  <a:pt x="2367467" y="837169"/>
                </a:cubicBezTo>
                <a:cubicBezTo>
                  <a:pt x="2389291" y="852009"/>
                  <a:pt x="2416352" y="868596"/>
                  <a:pt x="2432066" y="838915"/>
                </a:cubicBezTo>
                <a:cubicBezTo>
                  <a:pt x="2440796" y="823202"/>
                  <a:pt x="2432066" y="792647"/>
                  <a:pt x="2420718" y="774316"/>
                </a:cubicBezTo>
                <a:cubicBezTo>
                  <a:pt x="2399767" y="739398"/>
                  <a:pt x="2371832" y="708844"/>
                  <a:pt x="2342151" y="670433"/>
                </a:cubicBezTo>
                <a:cubicBezTo>
                  <a:pt x="2388418" y="663450"/>
                  <a:pt x="2425955" y="658212"/>
                  <a:pt x="2465239" y="652102"/>
                </a:cubicBezTo>
                <a:cubicBezTo>
                  <a:pt x="2460000" y="575281"/>
                  <a:pt x="2453890" y="500207"/>
                  <a:pt x="2448652" y="425132"/>
                </a:cubicBezTo>
                <a:cubicBezTo>
                  <a:pt x="2452144" y="425132"/>
                  <a:pt x="2454763" y="424258"/>
                  <a:pt x="2458255" y="424258"/>
                </a:cubicBezTo>
                <a:cubicBezTo>
                  <a:pt x="2486189" y="480128"/>
                  <a:pt x="2515871" y="535997"/>
                  <a:pt x="2542059" y="592740"/>
                </a:cubicBezTo>
                <a:cubicBezTo>
                  <a:pt x="2558645" y="629405"/>
                  <a:pt x="2580470" y="643372"/>
                  <a:pt x="2623244" y="637261"/>
                </a:cubicBezTo>
                <a:cubicBezTo>
                  <a:pt x="2858071" y="604089"/>
                  <a:pt x="3093770" y="574408"/>
                  <a:pt x="3329470" y="541235"/>
                </a:cubicBezTo>
                <a:cubicBezTo>
                  <a:pt x="3347801" y="538617"/>
                  <a:pt x="3367006" y="521158"/>
                  <a:pt x="3379228" y="506317"/>
                </a:cubicBezTo>
                <a:cubicBezTo>
                  <a:pt x="3437716" y="429496"/>
                  <a:pt x="3505808" y="364025"/>
                  <a:pt x="3600087" y="316011"/>
                </a:cubicBezTo>
                <a:cubicBezTo>
                  <a:pt x="3570407" y="385848"/>
                  <a:pt x="3543344" y="449575"/>
                  <a:pt x="3514537" y="519411"/>
                </a:cubicBezTo>
                <a:cubicBezTo>
                  <a:pt x="3593976" y="515920"/>
                  <a:pt x="3663813" y="513300"/>
                  <a:pt x="3733650" y="508936"/>
                </a:cubicBezTo>
                <a:cubicBezTo>
                  <a:pt x="3941414" y="496714"/>
                  <a:pt x="4143941" y="523776"/>
                  <a:pt x="4343849" y="579645"/>
                </a:cubicBezTo>
                <a:cubicBezTo>
                  <a:pt x="4476103" y="616965"/>
                  <a:pt x="4589697" y="682764"/>
                  <a:pt x="4691629" y="767100"/>
                </a:cubicBezTo>
                <a:lnTo>
                  <a:pt x="4765984" y="835286"/>
                </a:lnTo>
                <a:lnTo>
                  <a:pt x="4836363" y="682244"/>
                </a:lnTo>
                <a:cubicBezTo>
                  <a:pt x="4882305" y="579032"/>
                  <a:pt x="4927614" y="475468"/>
                  <a:pt x="4974049" y="372468"/>
                </a:cubicBezTo>
                <a:cubicBezTo>
                  <a:pt x="4984180" y="349953"/>
                  <a:pt x="4993748" y="326877"/>
                  <a:pt x="5005568" y="304926"/>
                </a:cubicBezTo>
                <a:cubicBezTo>
                  <a:pt x="5021891" y="275095"/>
                  <a:pt x="5045530" y="273406"/>
                  <a:pt x="5061290" y="303237"/>
                </a:cubicBezTo>
                <a:cubicBezTo>
                  <a:pt x="5077613" y="334194"/>
                  <a:pt x="5092809" y="367964"/>
                  <a:pt x="5099001" y="402298"/>
                </a:cubicBezTo>
                <a:cubicBezTo>
                  <a:pt x="5115886" y="500234"/>
                  <a:pt x="5131646" y="598732"/>
                  <a:pt x="5140652" y="697230"/>
                </a:cubicBezTo>
                <a:cubicBezTo>
                  <a:pt x="5146280" y="758018"/>
                  <a:pt x="5140089" y="817116"/>
                  <a:pt x="5126862" y="875019"/>
                </a:cubicBezTo>
                <a:lnTo>
                  <a:pt x="5123092" y="888242"/>
                </a:lnTo>
                <a:lnTo>
                  <a:pt x="5171416" y="903514"/>
                </a:lnTo>
                <a:lnTo>
                  <a:pt x="5113378" y="922322"/>
                </a:lnTo>
                <a:lnTo>
                  <a:pt x="5102342" y="961038"/>
                </a:lnTo>
                <a:cubicBezTo>
                  <a:pt x="5092809" y="989453"/>
                  <a:pt x="5082115" y="1017631"/>
                  <a:pt x="5070858" y="1045632"/>
                </a:cubicBezTo>
                <a:cubicBezTo>
                  <a:pt x="5066919" y="1055763"/>
                  <a:pt x="5063541" y="1065895"/>
                  <a:pt x="5059602" y="1076026"/>
                </a:cubicBezTo>
                <a:cubicBezTo>
                  <a:pt x="5059602" y="1076589"/>
                  <a:pt x="5060165" y="1077714"/>
                  <a:pt x="5062416" y="1083343"/>
                </a:cubicBezTo>
                <a:cubicBezTo>
                  <a:pt x="5078176" y="1063643"/>
                  <a:pt x="5094498" y="1046758"/>
                  <a:pt x="5105192" y="1027622"/>
                </a:cubicBezTo>
                <a:cubicBezTo>
                  <a:pt x="5152471" y="943194"/>
                  <a:pt x="5198062" y="857642"/>
                  <a:pt x="5245340" y="772651"/>
                </a:cubicBezTo>
                <a:cubicBezTo>
                  <a:pt x="5253221" y="758018"/>
                  <a:pt x="5264477" y="744509"/>
                  <a:pt x="5275735" y="732126"/>
                </a:cubicBezTo>
                <a:cubicBezTo>
                  <a:pt x="5288680" y="718055"/>
                  <a:pt x="5302751" y="720870"/>
                  <a:pt x="5312320" y="736066"/>
                </a:cubicBezTo>
                <a:cubicBezTo>
                  <a:pt x="5321888" y="750700"/>
                  <a:pt x="5328643" y="767586"/>
                  <a:pt x="5344402" y="791225"/>
                </a:cubicBezTo>
                <a:cubicBezTo>
                  <a:pt x="5347779" y="783346"/>
                  <a:pt x="5350593" y="774903"/>
                  <a:pt x="5355659" y="768711"/>
                </a:cubicBezTo>
                <a:cubicBezTo>
                  <a:pt x="5472168" y="634754"/>
                  <a:pt x="5574606" y="490103"/>
                  <a:pt x="5675355" y="344325"/>
                </a:cubicBezTo>
                <a:cubicBezTo>
                  <a:pt x="5725449" y="271718"/>
                  <a:pt x="5783985" y="217685"/>
                  <a:pt x="5841958" y="147892"/>
                </a:cubicBezTo>
                <a:cubicBezTo>
                  <a:pt x="5890926" y="76410"/>
                  <a:pt x="6005183" y="39825"/>
                  <a:pt x="6051900" y="34197"/>
                </a:cubicBezTo>
                <a:cubicBezTo>
                  <a:pt x="6079198" y="27161"/>
                  <a:pt x="6104385" y="25754"/>
                  <a:pt x="6124859" y="26809"/>
                </a:cubicBezTo>
                <a:close/>
                <a:moveTo>
                  <a:pt x="3186304" y="0"/>
                </a:moveTo>
                <a:cubicBezTo>
                  <a:pt x="3133054" y="78566"/>
                  <a:pt x="3081549" y="151895"/>
                  <a:pt x="3029171" y="226097"/>
                </a:cubicBezTo>
                <a:cubicBezTo>
                  <a:pt x="3163607" y="282839"/>
                  <a:pt x="3291059" y="336090"/>
                  <a:pt x="3422003" y="391086"/>
                </a:cubicBezTo>
                <a:cubicBezTo>
                  <a:pt x="3391450" y="429497"/>
                  <a:pt x="3366134" y="460050"/>
                  <a:pt x="3340818" y="491477"/>
                </a:cubicBezTo>
                <a:cubicBezTo>
                  <a:pt x="3339072" y="494096"/>
                  <a:pt x="3336453" y="498461"/>
                  <a:pt x="3333834" y="498461"/>
                </a:cubicBezTo>
                <a:cubicBezTo>
                  <a:pt x="3248284" y="507191"/>
                  <a:pt x="3154877" y="542109"/>
                  <a:pt x="3079803" y="518539"/>
                </a:cubicBezTo>
                <a:cubicBezTo>
                  <a:pt x="2900846" y="461796"/>
                  <a:pt x="2724508" y="412038"/>
                  <a:pt x="2535076" y="427751"/>
                </a:cubicBezTo>
                <a:cubicBezTo>
                  <a:pt x="2505395" y="430370"/>
                  <a:pt x="2501031" y="411165"/>
                  <a:pt x="2488809" y="392832"/>
                </a:cubicBezTo>
                <a:cubicBezTo>
                  <a:pt x="2477460" y="376247"/>
                  <a:pt x="2455636" y="366644"/>
                  <a:pt x="2439050" y="354422"/>
                </a:cubicBezTo>
                <a:cubicBezTo>
                  <a:pt x="2429447" y="372755"/>
                  <a:pt x="2409369" y="392832"/>
                  <a:pt x="2411115" y="410292"/>
                </a:cubicBezTo>
                <a:cubicBezTo>
                  <a:pt x="2416353" y="459177"/>
                  <a:pt x="2396275" y="481874"/>
                  <a:pt x="2354373" y="500207"/>
                </a:cubicBezTo>
                <a:cubicBezTo>
                  <a:pt x="2311598" y="519412"/>
                  <a:pt x="2273188" y="547347"/>
                  <a:pt x="2226048" y="575282"/>
                </a:cubicBezTo>
                <a:cubicBezTo>
                  <a:pt x="2280171" y="651229"/>
                  <a:pt x="2329057" y="721066"/>
                  <a:pt x="2378816" y="790030"/>
                </a:cubicBezTo>
                <a:cubicBezTo>
                  <a:pt x="2377069" y="792648"/>
                  <a:pt x="2375324" y="795267"/>
                  <a:pt x="2373578" y="797886"/>
                </a:cubicBezTo>
                <a:cubicBezTo>
                  <a:pt x="2297630" y="744636"/>
                  <a:pt x="2221683" y="691385"/>
                  <a:pt x="2144863" y="638135"/>
                </a:cubicBezTo>
                <a:cubicBezTo>
                  <a:pt x="1920512" y="819710"/>
                  <a:pt x="1726714" y="1028347"/>
                  <a:pt x="1540774" y="1260555"/>
                </a:cubicBezTo>
                <a:cubicBezTo>
                  <a:pt x="1616721" y="1283250"/>
                  <a:pt x="1687431" y="1305075"/>
                  <a:pt x="1765124" y="1327772"/>
                </a:cubicBezTo>
                <a:cubicBezTo>
                  <a:pt x="1688304" y="1362690"/>
                  <a:pt x="1611483" y="1376658"/>
                  <a:pt x="1533790" y="1374912"/>
                </a:cubicBezTo>
                <a:cubicBezTo>
                  <a:pt x="1466572" y="1373166"/>
                  <a:pt x="1429035" y="1400227"/>
                  <a:pt x="1389752" y="1449986"/>
                </a:cubicBezTo>
                <a:cubicBezTo>
                  <a:pt x="1259681" y="1615849"/>
                  <a:pt x="1126118" y="1779092"/>
                  <a:pt x="991682" y="1941462"/>
                </a:cubicBezTo>
                <a:cubicBezTo>
                  <a:pt x="979460" y="1957176"/>
                  <a:pt x="954145" y="1969397"/>
                  <a:pt x="934940" y="1970270"/>
                </a:cubicBezTo>
                <a:cubicBezTo>
                  <a:pt x="868595" y="1973762"/>
                  <a:pt x="802250" y="1972016"/>
                  <a:pt x="729794" y="1972016"/>
                </a:cubicBezTo>
                <a:cubicBezTo>
                  <a:pt x="748999" y="1789567"/>
                  <a:pt x="884308" y="1686558"/>
                  <a:pt x="975096" y="1554741"/>
                </a:cubicBezTo>
                <a:cubicBezTo>
                  <a:pt x="917481" y="1503236"/>
                  <a:pt x="859865" y="1450859"/>
                  <a:pt x="802250" y="1398481"/>
                </a:cubicBezTo>
                <a:cubicBezTo>
                  <a:pt x="803996" y="1396735"/>
                  <a:pt x="804868" y="1394117"/>
                  <a:pt x="806615" y="1392371"/>
                </a:cubicBezTo>
                <a:cubicBezTo>
                  <a:pt x="873833" y="1415941"/>
                  <a:pt x="941050" y="1437765"/>
                  <a:pt x="1006523" y="1463081"/>
                </a:cubicBezTo>
                <a:cubicBezTo>
                  <a:pt x="1035330" y="1474429"/>
                  <a:pt x="1051917" y="1466572"/>
                  <a:pt x="1070248" y="1443875"/>
                </a:cubicBezTo>
                <a:cubicBezTo>
                  <a:pt x="1224763" y="1252699"/>
                  <a:pt x="1380149" y="1062393"/>
                  <a:pt x="1533790" y="870342"/>
                </a:cubicBezTo>
                <a:cubicBezTo>
                  <a:pt x="1545138" y="855501"/>
                  <a:pt x="1547758" y="830186"/>
                  <a:pt x="1546884" y="810107"/>
                </a:cubicBezTo>
                <a:cubicBezTo>
                  <a:pt x="1542520" y="680036"/>
                  <a:pt x="1553868" y="602343"/>
                  <a:pt x="1592278" y="524650"/>
                </a:cubicBezTo>
                <a:cubicBezTo>
                  <a:pt x="1613229" y="592741"/>
                  <a:pt x="1633308" y="660832"/>
                  <a:pt x="1654259" y="728049"/>
                </a:cubicBezTo>
                <a:cubicBezTo>
                  <a:pt x="1661243" y="731541"/>
                  <a:pt x="1667353" y="735033"/>
                  <a:pt x="1674337" y="737652"/>
                </a:cubicBezTo>
                <a:cubicBezTo>
                  <a:pt x="1711874" y="694877"/>
                  <a:pt x="1744173" y="646864"/>
                  <a:pt x="1787821" y="611072"/>
                </a:cubicBezTo>
                <a:cubicBezTo>
                  <a:pt x="1913528" y="507191"/>
                  <a:pt x="2039234" y="400690"/>
                  <a:pt x="2173670" y="308155"/>
                </a:cubicBezTo>
                <a:cubicBezTo>
                  <a:pt x="2379689" y="166736"/>
                  <a:pt x="2611896" y="134436"/>
                  <a:pt x="2855452" y="185941"/>
                </a:cubicBezTo>
                <a:cubicBezTo>
                  <a:pt x="2886005" y="192051"/>
                  <a:pt x="2904338" y="185941"/>
                  <a:pt x="2924416" y="164116"/>
                </a:cubicBezTo>
                <a:cubicBezTo>
                  <a:pt x="2996872" y="88169"/>
                  <a:pt x="3082422" y="33173"/>
                  <a:pt x="3186304" y="0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08F4BA1-0C3B-403C-A3DF-2C6EA11B192B}"/>
              </a:ext>
            </a:extLst>
          </p:cNvPr>
          <p:cNvSpPr/>
          <p:nvPr/>
        </p:nvSpPr>
        <p:spPr>
          <a:xfrm>
            <a:off x="7445034" y="3809192"/>
            <a:ext cx="425726" cy="393733"/>
          </a:xfrm>
          <a:custGeom>
            <a:avLst/>
            <a:gdLst/>
            <a:ahLst/>
            <a:cxnLst/>
            <a:rect l="l" t="t" r="r" b="b"/>
            <a:pathLst>
              <a:path w="115863" h="107156">
                <a:moveTo>
                  <a:pt x="106040" y="0"/>
                </a:moveTo>
                <a:lnTo>
                  <a:pt x="115863" y="15627"/>
                </a:lnTo>
                <a:cubicBezTo>
                  <a:pt x="107677" y="19050"/>
                  <a:pt x="101650" y="24148"/>
                  <a:pt x="97780" y="30919"/>
                </a:cubicBezTo>
                <a:cubicBezTo>
                  <a:pt x="93911" y="37691"/>
                  <a:pt x="91753" y="47551"/>
                  <a:pt x="91306" y="60499"/>
                </a:cubicBezTo>
                <a:lnTo>
                  <a:pt x="112291" y="60499"/>
                </a:lnTo>
                <a:lnTo>
                  <a:pt x="112291" y="107156"/>
                </a:lnTo>
                <a:lnTo>
                  <a:pt x="69205" y="107156"/>
                </a:lnTo>
                <a:lnTo>
                  <a:pt x="69205" y="70321"/>
                </a:lnTo>
                <a:cubicBezTo>
                  <a:pt x="69205" y="50378"/>
                  <a:pt x="71587" y="35942"/>
                  <a:pt x="76349" y="27012"/>
                </a:cubicBezTo>
                <a:cubicBezTo>
                  <a:pt x="82600" y="15106"/>
                  <a:pt x="92497" y="6102"/>
                  <a:pt x="106040" y="0"/>
                </a:cubicBezTo>
                <a:close/>
                <a:moveTo>
                  <a:pt x="36835" y="0"/>
                </a:moveTo>
                <a:lnTo>
                  <a:pt x="46658" y="15627"/>
                </a:lnTo>
                <a:cubicBezTo>
                  <a:pt x="38472" y="19050"/>
                  <a:pt x="32445" y="24148"/>
                  <a:pt x="28575" y="30919"/>
                </a:cubicBezTo>
                <a:cubicBezTo>
                  <a:pt x="24706" y="37691"/>
                  <a:pt x="22548" y="47551"/>
                  <a:pt x="22101" y="60499"/>
                </a:cubicBezTo>
                <a:lnTo>
                  <a:pt x="43086" y="60499"/>
                </a:lnTo>
                <a:lnTo>
                  <a:pt x="43086" y="107156"/>
                </a:lnTo>
                <a:lnTo>
                  <a:pt x="0" y="107156"/>
                </a:lnTo>
                <a:lnTo>
                  <a:pt x="0" y="70321"/>
                </a:lnTo>
                <a:cubicBezTo>
                  <a:pt x="0" y="50378"/>
                  <a:pt x="2382" y="35942"/>
                  <a:pt x="7144" y="27012"/>
                </a:cubicBezTo>
                <a:cubicBezTo>
                  <a:pt x="13395" y="15106"/>
                  <a:pt x="23292" y="6102"/>
                  <a:pt x="36835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D6C598-25B8-4A8F-8DFB-AA1335114ED2}"/>
              </a:ext>
            </a:extLst>
          </p:cNvPr>
          <p:cNvSpPr txBox="1"/>
          <p:nvPr/>
        </p:nvSpPr>
        <p:spPr>
          <a:xfrm>
            <a:off x="7445034" y="4372599"/>
            <a:ext cx="4108652" cy="61555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000" dirty="0">
                <a:solidFill>
                  <a:schemeClr val="accent1"/>
                </a:solidFill>
              </a:rPr>
              <a:t>We Create Quality Professional </a:t>
            </a:r>
          </a:p>
          <a:p>
            <a:r>
              <a:rPr lang="en-US" altLang="ko-KR" sz="2000" dirty="0">
                <a:solidFill>
                  <a:schemeClr val="accent1"/>
                </a:solidFill>
              </a:rPr>
              <a:t>PPT Presentation</a:t>
            </a:r>
            <a:endParaRPr lang="ko-KR" altLang="en-US" sz="2000" dirty="0">
              <a:solidFill>
                <a:schemeClr val="accent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2C927F-EAD6-475C-BEA6-C1A8D9A4F611}"/>
              </a:ext>
            </a:extLst>
          </p:cNvPr>
          <p:cNvSpPr txBox="1"/>
          <p:nvPr/>
        </p:nvSpPr>
        <p:spPr>
          <a:xfrm>
            <a:off x="7445034" y="5157826"/>
            <a:ext cx="41086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Easy to change colors, photos and Text. You can simply impress your audience and add a unique zing and appeal to your Presentations. Easy to change colors, photos and Text.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6B8441F-95C6-4366-9DB9-DC53D60D8326}"/>
              </a:ext>
            </a:extLst>
          </p:cNvPr>
          <p:cNvSpPr txBox="1"/>
          <p:nvPr/>
        </p:nvSpPr>
        <p:spPr>
          <a:xfrm>
            <a:off x="7445034" y="435147"/>
            <a:ext cx="415047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cs typeface="Arial" pitchFamily="34" charset="0"/>
              </a:rPr>
              <a:t>AWESOME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DD7AD4-E281-4F67-9B2F-E3AEEA0F8697}"/>
              </a:ext>
            </a:extLst>
          </p:cNvPr>
          <p:cNvSpPr txBox="1"/>
          <p:nvPr/>
        </p:nvSpPr>
        <p:spPr>
          <a:xfrm>
            <a:off x="7445034" y="1082309"/>
            <a:ext cx="415047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cs typeface="Arial" pitchFamily="34" charset="0"/>
              </a:rPr>
              <a:t>PRESENTATION</a:t>
            </a:r>
            <a:endParaRPr lang="ko-KR" altLang="en-US" sz="3200" b="1" dirty="0"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A4A427-51D9-4F79-BB46-F7FE033D977E}"/>
              </a:ext>
            </a:extLst>
          </p:cNvPr>
          <p:cNvSpPr txBox="1"/>
          <p:nvPr/>
        </p:nvSpPr>
        <p:spPr>
          <a:xfrm>
            <a:off x="7445034" y="1676884"/>
            <a:ext cx="4150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0" dirty="0">
                <a:ea typeface="FZShuTi" pitchFamily="2" charset="-122"/>
                <a:cs typeface="Arial" pitchFamily="34" charset="0"/>
              </a:rPr>
              <a:t>EASY TO CHANGE COLORS, PHOTOS.   </a:t>
            </a:r>
            <a:endParaRPr lang="ko-KR" altLang="en-US" sz="1400" b="0" dirty="0">
              <a:cs typeface="Arial" pitchFamily="34" charset="0"/>
            </a:endParaRPr>
          </a:p>
        </p:txBody>
      </p:sp>
      <p:sp>
        <p:nvSpPr>
          <p:cNvPr id="32" name="Graphic 20">
            <a:extLst>
              <a:ext uri="{FF2B5EF4-FFF2-40B4-BE49-F238E27FC236}">
                <a16:creationId xmlns:a16="http://schemas.microsoft.com/office/drawing/2014/main" id="{682DB838-F752-4E74-A9DA-6E4E9179294B}"/>
              </a:ext>
            </a:extLst>
          </p:cNvPr>
          <p:cNvSpPr/>
          <p:nvPr/>
        </p:nvSpPr>
        <p:spPr>
          <a:xfrm>
            <a:off x="9036129" y="2302486"/>
            <a:ext cx="968287" cy="1290040"/>
          </a:xfrm>
          <a:custGeom>
            <a:avLst/>
            <a:gdLst>
              <a:gd name="connsiteX0" fmla="*/ 0 w 5143500"/>
              <a:gd name="connsiteY0" fmla="*/ 2631222 h 6852642"/>
              <a:gd name="connsiteX1" fmla="*/ 0 w 5143500"/>
              <a:gd name="connsiteY1" fmla="*/ 2513350 h 6852642"/>
              <a:gd name="connsiteX2" fmla="*/ 9108 w 5143500"/>
              <a:gd name="connsiteY2" fmla="*/ 2479596 h 6852642"/>
              <a:gd name="connsiteX3" fmla="*/ 395942 w 5143500"/>
              <a:gd name="connsiteY3" fmla="*/ 2143661 h 6852642"/>
              <a:gd name="connsiteX4" fmla="*/ 429161 w 5143500"/>
              <a:gd name="connsiteY4" fmla="*/ 2109371 h 6852642"/>
              <a:gd name="connsiteX5" fmla="*/ 856178 w 5143500"/>
              <a:gd name="connsiteY5" fmla="*/ 1713429 h 6852642"/>
              <a:gd name="connsiteX6" fmla="*/ 1284804 w 5143500"/>
              <a:gd name="connsiteY6" fmla="*/ 2107228 h 6852642"/>
              <a:gd name="connsiteX7" fmla="*/ 1324451 w 5143500"/>
              <a:gd name="connsiteY7" fmla="*/ 2142054 h 6852642"/>
              <a:gd name="connsiteX8" fmla="*/ 2104013 w 5143500"/>
              <a:gd name="connsiteY8" fmla="*/ 2141518 h 6852642"/>
              <a:gd name="connsiteX9" fmla="*/ 2142053 w 5143500"/>
              <a:gd name="connsiteY9" fmla="*/ 2104013 h 6852642"/>
              <a:gd name="connsiteX10" fmla="*/ 2142589 w 5143500"/>
              <a:gd name="connsiteY10" fmla="*/ 1324451 h 6852642"/>
              <a:gd name="connsiteX11" fmla="*/ 2107764 w 5143500"/>
              <a:gd name="connsiteY11" fmla="*/ 1284268 h 6852642"/>
              <a:gd name="connsiteX12" fmla="*/ 1822728 w 5143500"/>
              <a:gd name="connsiteY12" fmla="*/ 1142286 h 6852642"/>
              <a:gd name="connsiteX13" fmla="*/ 1745575 w 5143500"/>
              <a:gd name="connsiteY13" fmla="*/ 697051 h 6852642"/>
              <a:gd name="connsiteX14" fmla="*/ 2109371 w 5143500"/>
              <a:gd name="connsiteY14" fmla="*/ 429161 h 6852642"/>
              <a:gd name="connsiteX15" fmla="*/ 2143661 w 5143500"/>
              <a:gd name="connsiteY15" fmla="*/ 393263 h 6852642"/>
              <a:gd name="connsiteX16" fmla="*/ 2392799 w 5143500"/>
              <a:gd name="connsiteY16" fmla="*/ 38040 h 6852642"/>
              <a:gd name="connsiteX17" fmla="*/ 2512278 w 5143500"/>
              <a:gd name="connsiteY17" fmla="*/ 0 h 6852642"/>
              <a:gd name="connsiteX18" fmla="*/ 2630150 w 5143500"/>
              <a:gd name="connsiteY18" fmla="*/ 0 h 6852642"/>
              <a:gd name="connsiteX19" fmla="*/ 2655868 w 5143500"/>
              <a:gd name="connsiteY19" fmla="*/ 7501 h 6852642"/>
              <a:gd name="connsiteX20" fmla="*/ 2999839 w 5143500"/>
              <a:gd name="connsiteY20" fmla="*/ 399157 h 6852642"/>
              <a:gd name="connsiteX21" fmla="*/ 3033594 w 5143500"/>
              <a:gd name="connsiteY21" fmla="*/ 429161 h 6852642"/>
              <a:gd name="connsiteX22" fmla="*/ 3429000 w 5143500"/>
              <a:gd name="connsiteY22" fmla="*/ 872788 h 6852642"/>
              <a:gd name="connsiteX23" fmla="*/ 3037344 w 5143500"/>
              <a:gd name="connsiteY23" fmla="*/ 1285339 h 6852642"/>
              <a:gd name="connsiteX24" fmla="*/ 3000375 w 5143500"/>
              <a:gd name="connsiteY24" fmla="*/ 1327666 h 6852642"/>
              <a:gd name="connsiteX25" fmla="*/ 3000375 w 5143500"/>
              <a:gd name="connsiteY25" fmla="*/ 2101870 h 6852642"/>
              <a:gd name="connsiteX26" fmla="*/ 3041094 w 5143500"/>
              <a:gd name="connsiteY26" fmla="*/ 2142054 h 6852642"/>
              <a:gd name="connsiteX27" fmla="*/ 3815298 w 5143500"/>
              <a:gd name="connsiteY27" fmla="*/ 2142054 h 6852642"/>
              <a:gd name="connsiteX28" fmla="*/ 3823335 w 5143500"/>
              <a:gd name="connsiteY28" fmla="*/ 2142054 h 6852642"/>
              <a:gd name="connsiteX29" fmla="*/ 3857089 w 5143500"/>
              <a:gd name="connsiteY29" fmla="*/ 2112586 h 6852642"/>
              <a:gd name="connsiteX30" fmla="*/ 3865126 w 5143500"/>
              <a:gd name="connsiteY30" fmla="*/ 2054185 h 6852642"/>
              <a:gd name="connsiteX31" fmla="*/ 4316254 w 5143500"/>
              <a:gd name="connsiteY31" fmla="*/ 1713964 h 6852642"/>
              <a:gd name="connsiteX32" fmla="*/ 4713804 w 5143500"/>
              <a:gd name="connsiteY32" fmla="*/ 2106156 h 6852642"/>
              <a:gd name="connsiteX33" fmla="*/ 4749701 w 5143500"/>
              <a:gd name="connsiteY33" fmla="*/ 2143661 h 6852642"/>
              <a:gd name="connsiteX34" fmla="*/ 5107603 w 5143500"/>
              <a:gd name="connsiteY34" fmla="*/ 2397621 h 6852642"/>
              <a:gd name="connsiteX35" fmla="*/ 5143500 w 5143500"/>
              <a:gd name="connsiteY35" fmla="*/ 2512278 h 6852642"/>
              <a:gd name="connsiteX36" fmla="*/ 5143500 w 5143500"/>
              <a:gd name="connsiteY36" fmla="*/ 2630150 h 6852642"/>
              <a:gd name="connsiteX37" fmla="*/ 5133856 w 5143500"/>
              <a:gd name="connsiteY37" fmla="*/ 2666048 h 6852642"/>
              <a:gd name="connsiteX38" fmla="*/ 4747558 w 5143500"/>
              <a:gd name="connsiteY38" fmla="*/ 2999304 h 6852642"/>
              <a:gd name="connsiteX39" fmla="*/ 4714875 w 5143500"/>
              <a:gd name="connsiteY39" fmla="*/ 3033593 h 6852642"/>
              <a:gd name="connsiteX40" fmla="*/ 4583073 w 5143500"/>
              <a:gd name="connsiteY40" fmla="*/ 3310057 h 6852642"/>
              <a:gd name="connsiteX41" fmla="*/ 4133552 w 5143500"/>
              <a:gd name="connsiteY41" fmla="*/ 3399532 h 6852642"/>
              <a:gd name="connsiteX42" fmla="*/ 3858697 w 5143500"/>
              <a:gd name="connsiteY42" fmla="*/ 3037880 h 6852642"/>
              <a:gd name="connsiteX43" fmla="*/ 3816370 w 5143500"/>
              <a:gd name="connsiteY43" fmla="*/ 3000911 h 6852642"/>
              <a:gd name="connsiteX44" fmla="*/ 3460075 w 5143500"/>
              <a:gd name="connsiteY44" fmla="*/ 3000911 h 6852642"/>
              <a:gd name="connsiteX45" fmla="*/ 3036808 w 5143500"/>
              <a:gd name="connsiteY45" fmla="*/ 3000911 h 6852642"/>
              <a:gd name="connsiteX46" fmla="*/ 3001982 w 5143500"/>
              <a:gd name="connsiteY46" fmla="*/ 3036272 h 6852642"/>
              <a:gd name="connsiteX47" fmla="*/ 3001982 w 5143500"/>
              <a:gd name="connsiteY47" fmla="*/ 3052346 h 6852642"/>
              <a:gd name="connsiteX48" fmla="*/ 3001982 w 5143500"/>
              <a:gd name="connsiteY48" fmla="*/ 5519619 h 6852642"/>
              <a:gd name="connsiteX49" fmla="*/ 3001982 w 5143500"/>
              <a:gd name="connsiteY49" fmla="*/ 5543729 h 6852642"/>
              <a:gd name="connsiteX50" fmla="*/ 3028771 w 5143500"/>
              <a:gd name="connsiteY50" fmla="*/ 5571590 h 6852642"/>
              <a:gd name="connsiteX51" fmla="*/ 3143964 w 5143500"/>
              <a:gd name="connsiteY51" fmla="*/ 5595164 h 6852642"/>
              <a:gd name="connsiteX52" fmla="*/ 3429000 w 5143500"/>
              <a:gd name="connsiteY52" fmla="*/ 6044149 h 6852642"/>
              <a:gd name="connsiteX53" fmla="*/ 3037880 w 5143500"/>
              <a:gd name="connsiteY53" fmla="*/ 6428303 h 6852642"/>
              <a:gd name="connsiteX54" fmla="*/ 3000911 w 5143500"/>
              <a:gd name="connsiteY54" fmla="*/ 6464201 h 6852642"/>
              <a:gd name="connsiteX55" fmla="*/ 2746951 w 5143500"/>
              <a:gd name="connsiteY55" fmla="*/ 6821567 h 6852642"/>
              <a:gd name="connsiteX56" fmla="*/ 2632293 w 5143500"/>
              <a:gd name="connsiteY56" fmla="*/ 6857465 h 6852642"/>
              <a:gd name="connsiteX57" fmla="*/ 2514421 w 5143500"/>
              <a:gd name="connsiteY57" fmla="*/ 6857465 h 6852642"/>
              <a:gd name="connsiteX58" fmla="*/ 2486025 w 5143500"/>
              <a:gd name="connsiteY58" fmla="*/ 6849428 h 6852642"/>
              <a:gd name="connsiteX59" fmla="*/ 2144732 w 5143500"/>
              <a:gd name="connsiteY59" fmla="*/ 6458843 h 6852642"/>
              <a:gd name="connsiteX60" fmla="*/ 2113657 w 5143500"/>
              <a:gd name="connsiteY60" fmla="*/ 6428840 h 6852642"/>
              <a:gd name="connsiteX61" fmla="*/ 1820049 w 5143500"/>
              <a:gd name="connsiteY61" fmla="*/ 6280964 h 6852642"/>
              <a:gd name="connsiteX62" fmla="*/ 1747183 w 5143500"/>
              <a:gd name="connsiteY62" fmla="*/ 5839480 h 6852642"/>
              <a:gd name="connsiteX63" fmla="*/ 2111514 w 5143500"/>
              <a:gd name="connsiteY63" fmla="*/ 5572125 h 6852642"/>
              <a:gd name="connsiteX64" fmla="*/ 2144197 w 5143500"/>
              <a:gd name="connsiteY64" fmla="*/ 5535692 h 6852642"/>
              <a:gd name="connsiteX65" fmla="*/ 2143661 w 5143500"/>
              <a:gd name="connsiteY65" fmla="*/ 3036272 h 6852642"/>
              <a:gd name="connsiteX66" fmla="*/ 2108835 w 5143500"/>
              <a:gd name="connsiteY66" fmla="*/ 3000911 h 6852642"/>
              <a:gd name="connsiteX67" fmla="*/ 1323916 w 5143500"/>
              <a:gd name="connsiteY67" fmla="*/ 3000375 h 6852642"/>
              <a:gd name="connsiteX68" fmla="*/ 1286411 w 5143500"/>
              <a:gd name="connsiteY68" fmla="*/ 3035201 h 6852642"/>
              <a:gd name="connsiteX69" fmla="*/ 1151930 w 5143500"/>
              <a:gd name="connsiteY69" fmla="*/ 3313271 h 6852642"/>
              <a:gd name="connsiteX70" fmla="*/ 701338 w 5143500"/>
              <a:gd name="connsiteY70" fmla="*/ 3398996 h 6852642"/>
              <a:gd name="connsiteX71" fmla="*/ 430232 w 5143500"/>
              <a:gd name="connsiteY71" fmla="*/ 3031451 h 6852642"/>
              <a:gd name="connsiteX72" fmla="*/ 397550 w 5143500"/>
              <a:gd name="connsiteY72" fmla="*/ 2999839 h 6852642"/>
              <a:gd name="connsiteX73" fmla="*/ 56257 w 5143500"/>
              <a:gd name="connsiteY73" fmla="*/ 2783920 h 6852642"/>
              <a:gd name="connsiteX74" fmla="*/ 0 w 5143500"/>
              <a:gd name="connsiteY74" fmla="*/ 2631222 h 685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5143500" h="6852642">
                <a:moveTo>
                  <a:pt x="0" y="2631222"/>
                </a:moveTo>
                <a:cubicBezTo>
                  <a:pt x="0" y="2592110"/>
                  <a:pt x="0" y="2552462"/>
                  <a:pt x="0" y="2513350"/>
                </a:cubicBezTo>
                <a:cubicBezTo>
                  <a:pt x="3215" y="2502099"/>
                  <a:pt x="6429" y="2490847"/>
                  <a:pt x="9108" y="2479596"/>
                </a:cubicBezTo>
                <a:cubicBezTo>
                  <a:pt x="54650" y="2289929"/>
                  <a:pt x="201990" y="2161342"/>
                  <a:pt x="395942" y="2143661"/>
                </a:cubicBezTo>
                <a:cubicBezTo>
                  <a:pt x="420053" y="2141518"/>
                  <a:pt x="427018" y="2132409"/>
                  <a:pt x="429161" y="2109371"/>
                </a:cubicBezTo>
                <a:cubicBezTo>
                  <a:pt x="449520" y="1882735"/>
                  <a:pt x="632222" y="1713964"/>
                  <a:pt x="856178" y="1713429"/>
                </a:cubicBezTo>
                <a:cubicBezTo>
                  <a:pt x="1080671" y="1713429"/>
                  <a:pt x="1264444" y="1881128"/>
                  <a:pt x="1284804" y="2107228"/>
                </a:cubicBezTo>
                <a:cubicBezTo>
                  <a:pt x="1287482" y="2136160"/>
                  <a:pt x="1298734" y="2142589"/>
                  <a:pt x="1324451" y="2142054"/>
                </a:cubicBezTo>
                <a:cubicBezTo>
                  <a:pt x="1584305" y="2141518"/>
                  <a:pt x="1844159" y="2141518"/>
                  <a:pt x="2104013" y="2141518"/>
                </a:cubicBezTo>
                <a:cubicBezTo>
                  <a:pt x="2140982" y="2141518"/>
                  <a:pt x="2142053" y="2140446"/>
                  <a:pt x="2142053" y="2104013"/>
                </a:cubicBezTo>
                <a:cubicBezTo>
                  <a:pt x="2142053" y="1844159"/>
                  <a:pt x="2142053" y="1584305"/>
                  <a:pt x="2142589" y="1324451"/>
                </a:cubicBezTo>
                <a:cubicBezTo>
                  <a:pt x="2142589" y="1298198"/>
                  <a:pt x="2136696" y="1286411"/>
                  <a:pt x="2107764" y="1284268"/>
                </a:cubicBezTo>
                <a:cubicBezTo>
                  <a:pt x="1994178" y="1274624"/>
                  <a:pt x="1896666" y="1228546"/>
                  <a:pt x="1822728" y="1142286"/>
                </a:cubicBezTo>
                <a:cubicBezTo>
                  <a:pt x="1709678" y="1009948"/>
                  <a:pt x="1680746" y="858322"/>
                  <a:pt x="1745575" y="697051"/>
                </a:cubicBezTo>
                <a:cubicBezTo>
                  <a:pt x="1810405" y="535246"/>
                  <a:pt x="1936849" y="447913"/>
                  <a:pt x="2109371" y="429161"/>
                </a:cubicBezTo>
                <a:cubicBezTo>
                  <a:pt x="2134553" y="426482"/>
                  <a:pt x="2140982" y="416838"/>
                  <a:pt x="2143661" y="393263"/>
                </a:cubicBezTo>
                <a:cubicBezTo>
                  <a:pt x="2161877" y="229850"/>
                  <a:pt x="2244388" y="110371"/>
                  <a:pt x="2392799" y="38040"/>
                </a:cubicBezTo>
                <a:cubicBezTo>
                  <a:pt x="2430840" y="19288"/>
                  <a:pt x="2472631" y="12323"/>
                  <a:pt x="2512278" y="0"/>
                </a:cubicBezTo>
                <a:cubicBezTo>
                  <a:pt x="2551391" y="0"/>
                  <a:pt x="2591038" y="0"/>
                  <a:pt x="2630150" y="0"/>
                </a:cubicBezTo>
                <a:cubicBezTo>
                  <a:pt x="2638723" y="2679"/>
                  <a:pt x="2647295" y="5358"/>
                  <a:pt x="2655868" y="7501"/>
                </a:cubicBezTo>
                <a:cubicBezTo>
                  <a:pt x="2853035" y="53578"/>
                  <a:pt x="2980551" y="198239"/>
                  <a:pt x="2999839" y="399157"/>
                </a:cubicBezTo>
                <a:cubicBezTo>
                  <a:pt x="3001982" y="423267"/>
                  <a:pt x="3013234" y="427553"/>
                  <a:pt x="3033594" y="429161"/>
                </a:cubicBezTo>
                <a:cubicBezTo>
                  <a:pt x="3266658" y="450592"/>
                  <a:pt x="3434358" y="638651"/>
                  <a:pt x="3429000" y="872788"/>
                </a:cubicBezTo>
                <a:cubicBezTo>
                  <a:pt x="3424178" y="1086029"/>
                  <a:pt x="3260765" y="1258550"/>
                  <a:pt x="3037344" y="1285339"/>
                </a:cubicBezTo>
                <a:cubicBezTo>
                  <a:pt x="3000375" y="1289626"/>
                  <a:pt x="3000375" y="1289626"/>
                  <a:pt x="3000375" y="1327666"/>
                </a:cubicBezTo>
                <a:cubicBezTo>
                  <a:pt x="3000375" y="1585913"/>
                  <a:pt x="3000375" y="1843623"/>
                  <a:pt x="3000375" y="2101870"/>
                </a:cubicBezTo>
                <a:cubicBezTo>
                  <a:pt x="3000375" y="2142054"/>
                  <a:pt x="3000911" y="2142054"/>
                  <a:pt x="3041094" y="2142054"/>
                </a:cubicBezTo>
                <a:cubicBezTo>
                  <a:pt x="3299341" y="2142054"/>
                  <a:pt x="3557052" y="2142054"/>
                  <a:pt x="3815298" y="2142054"/>
                </a:cubicBezTo>
                <a:cubicBezTo>
                  <a:pt x="3817977" y="2142054"/>
                  <a:pt x="3820656" y="2142054"/>
                  <a:pt x="3823335" y="2142054"/>
                </a:cubicBezTo>
                <a:cubicBezTo>
                  <a:pt x="3845302" y="2144197"/>
                  <a:pt x="3856553" y="2136160"/>
                  <a:pt x="3857089" y="2112586"/>
                </a:cubicBezTo>
                <a:cubicBezTo>
                  <a:pt x="3857625" y="2093297"/>
                  <a:pt x="3860840" y="2073473"/>
                  <a:pt x="3865126" y="2054185"/>
                </a:cubicBezTo>
                <a:cubicBezTo>
                  <a:pt x="3912275" y="1841480"/>
                  <a:pt x="4100334" y="1700570"/>
                  <a:pt x="4316254" y="1713964"/>
                </a:cubicBezTo>
                <a:cubicBezTo>
                  <a:pt x="4524673" y="1727359"/>
                  <a:pt x="4693980" y="1893451"/>
                  <a:pt x="4713804" y="2106156"/>
                </a:cubicBezTo>
                <a:cubicBezTo>
                  <a:pt x="4715947" y="2131338"/>
                  <a:pt x="4723448" y="2140446"/>
                  <a:pt x="4749701" y="2143661"/>
                </a:cubicBezTo>
                <a:cubicBezTo>
                  <a:pt x="4915793" y="2161877"/>
                  <a:pt x="5035808" y="2245995"/>
                  <a:pt x="5107603" y="2397621"/>
                </a:cubicBezTo>
                <a:cubicBezTo>
                  <a:pt x="5124748" y="2434054"/>
                  <a:pt x="5131713" y="2474238"/>
                  <a:pt x="5143500" y="2512278"/>
                </a:cubicBezTo>
                <a:cubicBezTo>
                  <a:pt x="5143500" y="2551390"/>
                  <a:pt x="5143500" y="2591038"/>
                  <a:pt x="5143500" y="2630150"/>
                </a:cubicBezTo>
                <a:cubicBezTo>
                  <a:pt x="5140286" y="2641937"/>
                  <a:pt x="5136535" y="2654260"/>
                  <a:pt x="5133856" y="2666048"/>
                </a:cubicBezTo>
                <a:cubicBezTo>
                  <a:pt x="5088315" y="2853571"/>
                  <a:pt x="4939903" y="2982159"/>
                  <a:pt x="4747558" y="2999304"/>
                </a:cubicBezTo>
                <a:cubicBezTo>
                  <a:pt x="4723448" y="3001447"/>
                  <a:pt x="4716483" y="3010555"/>
                  <a:pt x="4714875" y="3033593"/>
                </a:cubicBezTo>
                <a:cubicBezTo>
                  <a:pt x="4705767" y="3141821"/>
                  <a:pt x="4663440" y="3236655"/>
                  <a:pt x="4583073" y="3310057"/>
                </a:cubicBezTo>
                <a:cubicBezTo>
                  <a:pt x="4452342" y="3429536"/>
                  <a:pt x="4299109" y="3463290"/>
                  <a:pt x="4133552" y="3399532"/>
                </a:cubicBezTo>
                <a:cubicBezTo>
                  <a:pt x="3970139" y="3336846"/>
                  <a:pt x="3880128" y="3211473"/>
                  <a:pt x="3858697" y="3037880"/>
                </a:cubicBezTo>
                <a:cubicBezTo>
                  <a:pt x="3853875" y="3000911"/>
                  <a:pt x="3854946" y="3000911"/>
                  <a:pt x="3816370" y="3000911"/>
                </a:cubicBezTo>
                <a:cubicBezTo>
                  <a:pt x="3697426" y="3000911"/>
                  <a:pt x="3579019" y="3000911"/>
                  <a:pt x="3460075" y="3000911"/>
                </a:cubicBezTo>
                <a:cubicBezTo>
                  <a:pt x="3319165" y="3000911"/>
                  <a:pt x="3177719" y="3000911"/>
                  <a:pt x="3036808" y="3000911"/>
                </a:cubicBezTo>
                <a:cubicBezTo>
                  <a:pt x="3003590" y="3000911"/>
                  <a:pt x="3002518" y="3002518"/>
                  <a:pt x="3001982" y="3036272"/>
                </a:cubicBezTo>
                <a:cubicBezTo>
                  <a:pt x="3001982" y="3041630"/>
                  <a:pt x="3001982" y="3046988"/>
                  <a:pt x="3001982" y="3052346"/>
                </a:cubicBezTo>
                <a:cubicBezTo>
                  <a:pt x="3001982" y="3874770"/>
                  <a:pt x="3001982" y="4697194"/>
                  <a:pt x="3001982" y="5519619"/>
                </a:cubicBezTo>
                <a:cubicBezTo>
                  <a:pt x="3001982" y="5527655"/>
                  <a:pt x="3002518" y="5535692"/>
                  <a:pt x="3001982" y="5543729"/>
                </a:cubicBezTo>
                <a:cubicBezTo>
                  <a:pt x="3000911" y="5563017"/>
                  <a:pt x="3009483" y="5570518"/>
                  <a:pt x="3028771" y="5571590"/>
                </a:cubicBezTo>
                <a:cubicBezTo>
                  <a:pt x="3068419" y="5573732"/>
                  <a:pt x="3106460" y="5582305"/>
                  <a:pt x="3143964" y="5595164"/>
                </a:cubicBezTo>
                <a:cubicBezTo>
                  <a:pt x="3330416" y="5659994"/>
                  <a:pt x="3452575" y="5852875"/>
                  <a:pt x="3429000" y="6044149"/>
                </a:cubicBezTo>
                <a:cubicBezTo>
                  <a:pt x="3403283" y="6254175"/>
                  <a:pt x="3246835" y="6408480"/>
                  <a:pt x="3037880" y="6428303"/>
                </a:cubicBezTo>
                <a:cubicBezTo>
                  <a:pt x="3012698" y="6430447"/>
                  <a:pt x="3003590" y="6437948"/>
                  <a:pt x="3000911" y="6464201"/>
                </a:cubicBezTo>
                <a:cubicBezTo>
                  <a:pt x="2982694" y="6630293"/>
                  <a:pt x="2898577" y="6749772"/>
                  <a:pt x="2746951" y="6821567"/>
                </a:cubicBezTo>
                <a:cubicBezTo>
                  <a:pt x="2710517" y="6838712"/>
                  <a:pt x="2670334" y="6845142"/>
                  <a:pt x="2632293" y="6857465"/>
                </a:cubicBezTo>
                <a:cubicBezTo>
                  <a:pt x="2593181" y="6857465"/>
                  <a:pt x="2553534" y="6857465"/>
                  <a:pt x="2514421" y="6857465"/>
                </a:cubicBezTo>
                <a:cubicBezTo>
                  <a:pt x="2504777" y="6854786"/>
                  <a:pt x="2495669" y="6851571"/>
                  <a:pt x="2486025" y="6849428"/>
                </a:cubicBezTo>
                <a:cubicBezTo>
                  <a:pt x="2291537" y="6803887"/>
                  <a:pt x="2163485" y="6658689"/>
                  <a:pt x="2144732" y="6458843"/>
                </a:cubicBezTo>
                <a:cubicBezTo>
                  <a:pt x="2142589" y="6437412"/>
                  <a:pt x="2134553" y="6430447"/>
                  <a:pt x="2113657" y="6428840"/>
                </a:cubicBezTo>
                <a:cubicBezTo>
                  <a:pt x="1996321" y="6418660"/>
                  <a:pt x="1895594" y="6372046"/>
                  <a:pt x="1820049" y="6280964"/>
                </a:cubicBezTo>
                <a:cubicBezTo>
                  <a:pt x="1710214" y="6149162"/>
                  <a:pt x="1682889" y="5999143"/>
                  <a:pt x="1747183" y="5839480"/>
                </a:cubicBezTo>
                <a:cubicBezTo>
                  <a:pt x="1812548" y="5677674"/>
                  <a:pt x="1938992" y="5590342"/>
                  <a:pt x="2111514" y="5572125"/>
                </a:cubicBezTo>
                <a:cubicBezTo>
                  <a:pt x="2137767" y="5569446"/>
                  <a:pt x="2144197" y="5559267"/>
                  <a:pt x="2144197" y="5535692"/>
                </a:cubicBezTo>
                <a:cubicBezTo>
                  <a:pt x="2143661" y="4702552"/>
                  <a:pt x="2143661" y="3869412"/>
                  <a:pt x="2143661" y="3036272"/>
                </a:cubicBezTo>
                <a:cubicBezTo>
                  <a:pt x="2143661" y="3003054"/>
                  <a:pt x="2142053" y="3000911"/>
                  <a:pt x="2108835" y="3000911"/>
                </a:cubicBezTo>
                <a:cubicBezTo>
                  <a:pt x="1847374" y="3000911"/>
                  <a:pt x="1585377" y="3000911"/>
                  <a:pt x="1323916" y="3000375"/>
                </a:cubicBezTo>
                <a:cubicBezTo>
                  <a:pt x="1297662" y="3000375"/>
                  <a:pt x="1288554" y="3008412"/>
                  <a:pt x="1286411" y="3035201"/>
                </a:cubicBezTo>
                <a:cubicBezTo>
                  <a:pt x="1277303" y="3144500"/>
                  <a:pt x="1233904" y="3239869"/>
                  <a:pt x="1151930" y="3313271"/>
                </a:cubicBezTo>
                <a:cubicBezTo>
                  <a:pt x="1020127" y="3431679"/>
                  <a:pt x="866358" y="3463826"/>
                  <a:pt x="701338" y="3398996"/>
                </a:cubicBezTo>
                <a:cubicBezTo>
                  <a:pt x="537389" y="3334167"/>
                  <a:pt x="448985" y="3206651"/>
                  <a:pt x="430232" y="3031451"/>
                </a:cubicBezTo>
                <a:cubicBezTo>
                  <a:pt x="428089" y="3008412"/>
                  <a:pt x="418981" y="3001983"/>
                  <a:pt x="397550" y="2999839"/>
                </a:cubicBezTo>
                <a:cubicBezTo>
                  <a:pt x="248067" y="2984837"/>
                  <a:pt x="133945" y="2913579"/>
                  <a:pt x="56257" y="2783920"/>
                </a:cubicBezTo>
                <a:cubicBezTo>
                  <a:pt x="26789" y="2736771"/>
                  <a:pt x="13930" y="2683728"/>
                  <a:pt x="0" y="2631222"/>
                </a:cubicBezTo>
                <a:close/>
              </a:path>
            </a:pathLst>
          </a:custGeom>
          <a:solidFill>
            <a:schemeClr val="accent2"/>
          </a:solidFill>
          <a:ln w="53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AF28C5-9B35-43EB-A68D-B937111543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3388378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sp>
        <p:nvSpPr>
          <p:cNvPr id="85" name="직사각형 36">
            <a:extLst>
              <a:ext uri="{FF2B5EF4-FFF2-40B4-BE49-F238E27FC236}">
                <a16:creationId xmlns:a16="http://schemas.microsoft.com/office/drawing/2014/main" id="{9B897D04-92D6-4D3D-BCDC-CE67065B10BC}"/>
              </a:ext>
            </a:extLst>
          </p:cNvPr>
          <p:cNvSpPr/>
          <p:nvPr/>
        </p:nvSpPr>
        <p:spPr>
          <a:xfrm>
            <a:off x="0" y="3596782"/>
            <a:ext cx="5295900" cy="7668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18000"/>
                </a:schemeClr>
              </a:gs>
              <a:gs pos="26000">
                <a:schemeClr val="accent2"/>
              </a:gs>
              <a:gs pos="100000">
                <a:schemeClr val="accent2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6" name="직사각형 5">
            <a:extLst>
              <a:ext uri="{FF2B5EF4-FFF2-40B4-BE49-F238E27FC236}">
                <a16:creationId xmlns:a16="http://schemas.microsoft.com/office/drawing/2014/main" id="{F776145E-6B15-466F-9CF4-26E79C1260A0}"/>
              </a:ext>
            </a:extLst>
          </p:cNvPr>
          <p:cNvSpPr/>
          <p:nvPr/>
        </p:nvSpPr>
        <p:spPr>
          <a:xfrm>
            <a:off x="6896100" y="3484019"/>
            <a:ext cx="5295900" cy="7668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2000"/>
                </a:schemeClr>
              </a:gs>
              <a:gs pos="26000">
                <a:schemeClr val="accent1"/>
              </a:gs>
              <a:gs pos="100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7" name="Down Arrow 3">
            <a:extLst>
              <a:ext uri="{FF2B5EF4-FFF2-40B4-BE49-F238E27FC236}">
                <a16:creationId xmlns:a16="http://schemas.microsoft.com/office/drawing/2014/main" id="{4D3E51A0-C90B-4870-BD84-4ACDDE697292}"/>
              </a:ext>
            </a:extLst>
          </p:cNvPr>
          <p:cNvSpPr/>
          <p:nvPr/>
        </p:nvSpPr>
        <p:spPr>
          <a:xfrm rot="10800000">
            <a:off x="5775310" y="1820550"/>
            <a:ext cx="1512168" cy="2430270"/>
          </a:xfrm>
          <a:custGeom>
            <a:avLst/>
            <a:gdLst/>
            <a:ahLst/>
            <a:cxnLst/>
            <a:rect l="l" t="t" r="r" b="b"/>
            <a:pathLst>
              <a:path w="1512168" h="2430270">
                <a:moveTo>
                  <a:pt x="756084" y="2430270"/>
                </a:moveTo>
                <a:lnTo>
                  <a:pt x="0" y="1674186"/>
                </a:lnTo>
                <a:lnTo>
                  <a:pt x="378042" y="1674186"/>
                </a:lnTo>
                <a:lnTo>
                  <a:pt x="378042" y="0"/>
                </a:lnTo>
                <a:lnTo>
                  <a:pt x="1134126" y="756084"/>
                </a:lnTo>
                <a:lnTo>
                  <a:pt x="1134126" y="1674186"/>
                </a:lnTo>
                <a:lnTo>
                  <a:pt x="1512168" y="16741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wn Arrow 3">
            <a:extLst>
              <a:ext uri="{FF2B5EF4-FFF2-40B4-BE49-F238E27FC236}">
                <a16:creationId xmlns:a16="http://schemas.microsoft.com/office/drawing/2014/main" id="{9EA00265-95E5-4659-A30F-79E6B4B146D9}"/>
              </a:ext>
            </a:extLst>
          </p:cNvPr>
          <p:cNvSpPr/>
          <p:nvPr/>
        </p:nvSpPr>
        <p:spPr>
          <a:xfrm rot="10800000" flipH="1" flipV="1">
            <a:off x="4904522" y="3596782"/>
            <a:ext cx="1512168" cy="2430270"/>
          </a:xfrm>
          <a:custGeom>
            <a:avLst/>
            <a:gdLst/>
            <a:ahLst/>
            <a:cxnLst/>
            <a:rect l="l" t="t" r="r" b="b"/>
            <a:pathLst>
              <a:path w="1512168" h="2430270">
                <a:moveTo>
                  <a:pt x="756084" y="2430270"/>
                </a:moveTo>
                <a:lnTo>
                  <a:pt x="0" y="1674186"/>
                </a:lnTo>
                <a:lnTo>
                  <a:pt x="378042" y="1674186"/>
                </a:lnTo>
                <a:lnTo>
                  <a:pt x="378042" y="0"/>
                </a:lnTo>
                <a:lnTo>
                  <a:pt x="1134126" y="756084"/>
                </a:lnTo>
                <a:lnTo>
                  <a:pt x="1134126" y="1674186"/>
                </a:lnTo>
                <a:lnTo>
                  <a:pt x="1512168" y="167418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7B749B40-434A-493A-97DE-DCD2DF651546}"/>
              </a:ext>
            </a:extLst>
          </p:cNvPr>
          <p:cNvGrpSpPr/>
          <p:nvPr/>
        </p:nvGrpSpPr>
        <p:grpSpPr>
          <a:xfrm>
            <a:off x="7392146" y="2676036"/>
            <a:ext cx="2951891" cy="682224"/>
            <a:chOff x="5984133" y="2037152"/>
            <a:chExt cx="2951891" cy="682224"/>
          </a:xfrm>
        </p:grpSpPr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151DF8C2-7F8B-4A0A-8A24-A2CD69C0C8AD}"/>
                </a:ext>
              </a:extLst>
            </p:cNvPr>
            <p:cNvSpPr/>
            <p:nvPr/>
          </p:nvSpPr>
          <p:spPr>
            <a:xfrm>
              <a:off x="5984133" y="2094863"/>
              <a:ext cx="566802" cy="56680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641FB9C7-4293-43E8-AFBC-47A3728FA2BD}"/>
                </a:ext>
              </a:extLst>
            </p:cNvPr>
            <p:cNvSpPr txBox="1"/>
            <p:nvPr/>
          </p:nvSpPr>
          <p:spPr>
            <a:xfrm>
              <a:off x="6631768" y="2037152"/>
              <a:ext cx="23042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354ACA4B-2F45-496E-9236-802998FB9448}"/>
                </a:ext>
              </a:extLst>
            </p:cNvPr>
            <p:cNvSpPr txBox="1"/>
            <p:nvPr/>
          </p:nvSpPr>
          <p:spPr>
            <a:xfrm>
              <a:off x="6631768" y="2257711"/>
              <a:ext cx="2304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DB70F885-482F-4E75-83B9-0A1173915AFB}"/>
                </a:ext>
              </a:extLst>
            </p:cNvPr>
            <p:cNvSpPr txBox="1"/>
            <p:nvPr/>
          </p:nvSpPr>
          <p:spPr>
            <a:xfrm>
              <a:off x="5984133" y="2228878"/>
              <a:ext cx="566802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A30BCE35-7985-4F58-A6B8-FF5AC893317D}"/>
              </a:ext>
            </a:extLst>
          </p:cNvPr>
          <p:cNvGrpSpPr/>
          <p:nvPr/>
        </p:nvGrpSpPr>
        <p:grpSpPr>
          <a:xfrm>
            <a:off x="1919539" y="4552742"/>
            <a:ext cx="2951891" cy="682224"/>
            <a:chOff x="5984133" y="2037152"/>
            <a:chExt cx="2951891" cy="682224"/>
          </a:xfrm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C689C7E-0F99-4745-A3C6-DD9CA773B477}"/>
                </a:ext>
              </a:extLst>
            </p:cNvPr>
            <p:cNvSpPr/>
            <p:nvPr/>
          </p:nvSpPr>
          <p:spPr>
            <a:xfrm>
              <a:off x="5984133" y="2094863"/>
              <a:ext cx="566802" cy="56680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0C4BD6A1-9DEF-48ED-A3A0-FFCF8F3267A7}"/>
                </a:ext>
              </a:extLst>
            </p:cNvPr>
            <p:cNvSpPr txBox="1"/>
            <p:nvPr/>
          </p:nvSpPr>
          <p:spPr>
            <a:xfrm>
              <a:off x="6631768" y="2037152"/>
              <a:ext cx="23042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D20915D5-DFC6-409E-B9DF-06E2610E1FB7}"/>
                </a:ext>
              </a:extLst>
            </p:cNvPr>
            <p:cNvSpPr txBox="1"/>
            <p:nvPr/>
          </p:nvSpPr>
          <p:spPr>
            <a:xfrm>
              <a:off x="6631768" y="2257711"/>
              <a:ext cx="23042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B465A2A6-2232-43EE-B616-EC817403650E}"/>
                </a:ext>
              </a:extLst>
            </p:cNvPr>
            <p:cNvSpPr txBox="1"/>
            <p:nvPr/>
          </p:nvSpPr>
          <p:spPr>
            <a:xfrm>
              <a:off x="5984133" y="2228878"/>
              <a:ext cx="566802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6C333000-E456-421B-B727-ABB689B55C4E}"/>
              </a:ext>
            </a:extLst>
          </p:cNvPr>
          <p:cNvSpPr txBox="1"/>
          <p:nvPr/>
        </p:nvSpPr>
        <p:spPr>
          <a:xfrm>
            <a:off x="7392144" y="3682422"/>
            <a:ext cx="309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236D57B7-4467-451C-BE2A-93E99176D716}"/>
              </a:ext>
            </a:extLst>
          </p:cNvPr>
          <p:cNvSpPr txBox="1"/>
          <p:nvPr/>
        </p:nvSpPr>
        <p:spPr>
          <a:xfrm>
            <a:off x="1919536" y="3796117"/>
            <a:ext cx="309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0EAF4EF2-2D30-49EB-A411-1EE1A2919D3A}"/>
              </a:ext>
            </a:extLst>
          </p:cNvPr>
          <p:cNvGrpSpPr/>
          <p:nvPr/>
        </p:nvGrpSpPr>
        <p:grpSpPr>
          <a:xfrm>
            <a:off x="7383678" y="4601751"/>
            <a:ext cx="3760573" cy="1127966"/>
            <a:chOff x="4572000" y="2000094"/>
            <a:chExt cx="2888786" cy="1127966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30F4ADB5-4A3F-4D8F-9B0B-8E0D8355B711}"/>
                </a:ext>
              </a:extLst>
            </p:cNvPr>
            <p:cNvSpPr txBox="1"/>
            <p:nvPr/>
          </p:nvSpPr>
          <p:spPr>
            <a:xfrm>
              <a:off x="4577084" y="2297063"/>
              <a:ext cx="28837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Example Text : Get a modern PowerPoint  Presentation that is beautifully designed. I hope and I believe that this Template will your Time, Money and Reputation. Easy to change colors, photos.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1F3D9CEB-D767-4CF0-8682-0144FC222E5F}"/>
                </a:ext>
              </a:extLst>
            </p:cNvPr>
            <p:cNvSpPr txBox="1"/>
            <p:nvPr/>
          </p:nvSpPr>
          <p:spPr>
            <a:xfrm>
              <a:off x="4572000" y="2000094"/>
              <a:ext cx="28873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0FBC684-ADFE-4918-87AC-576DCA2C18B2}"/>
              </a:ext>
            </a:extLst>
          </p:cNvPr>
          <p:cNvGrpSpPr/>
          <p:nvPr/>
        </p:nvGrpSpPr>
        <p:grpSpPr>
          <a:xfrm>
            <a:off x="1104900" y="2126155"/>
            <a:ext cx="3703422" cy="1127966"/>
            <a:chOff x="4572000" y="2000094"/>
            <a:chExt cx="2888786" cy="1127966"/>
          </a:xfrm>
        </p:grpSpPr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FD0DBC40-C8BF-430F-981C-039EBE076123}"/>
                </a:ext>
              </a:extLst>
            </p:cNvPr>
            <p:cNvSpPr txBox="1"/>
            <p:nvPr/>
          </p:nvSpPr>
          <p:spPr>
            <a:xfrm>
              <a:off x="4577084" y="2297063"/>
              <a:ext cx="28837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Example Text : Get a modern PowerPoint  Presentation that is beautifully designed. I hope and I believe that this Template will your Time, Money and Reputation. Easy to change colors, photos.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B8E39456-EFF3-4828-9148-02E36E183FC6}"/>
                </a:ext>
              </a:extLst>
            </p:cNvPr>
            <p:cNvSpPr txBox="1"/>
            <p:nvPr/>
          </p:nvSpPr>
          <p:spPr>
            <a:xfrm>
              <a:off x="4572000" y="2000094"/>
              <a:ext cx="28873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07" name="Rounded Rectangle 27">
            <a:extLst>
              <a:ext uri="{FF2B5EF4-FFF2-40B4-BE49-F238E27FC236}">
                <a16:creationId xmlns:a16="http://schemas.microsoft.com/office/drawing/2014/main" id="{C361AC67-17FC-4084-A11F-ADB3D37AD52A}"/>
              </a:ext>
            </a:extLst>
          </p:cNvPr>
          <p:cNvSpPr/>
          <p:nvPr/>
        </p:nvSpPr>
        <p:spPr>
          <a:xfrm>
            <a:off x="5471326" y="4745578"/>
            <a:ext cx="381027" cy="29268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8" name="Rounded Rectangle 7">
            <a:extLst>
              <a:ext uri="{FF2B5EF4-FFF2-40B4-BE49-F238E27FC236}">
                <a16:creationId xmlns:a16="http://schemas.microsoft.com/office/drawing/2014/main" id="{A999C7B3-F7D2-45EE-9EE0-01967B08F475}"/>
              </a:ext>
            </a:extLst>
          </p:cNvPr>
          <p:cNvSpPr/>
          <p:nvPr/>
        </p:nvSpPr>
        <p:spPr>
          <a:xfrm>
            <a:off x="6332127" y="2733746"/>
            <a:ext cx="387385" cy="33430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3636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5">
            <a:extLst>
              <a:ext uri="{FF2B5EF4-FFF2-40B4-BE49-F238E27FC236}">
                <a16:creationId xmlns:a16="http://schemas.microsoft.com/office/drawing/2014/main" id="{68E287B1-AD13-431D-8A54-DED3CFC2D6B2}"/>
              </a:ext>
            </a:extLst>
          </p:cNvPr>
          <p:cNvSpPr/>
          <p:nvPr/>
        </p:nvSpPr>
        <p:spPr>
          <a:xfrm>
            <a:off x="4628" y="1276312"/>
            <a:ext cx="4890689" cy="5328278"/>
          </a:xfrm>
          <a:custGeom>
            <a:avLst/>
            <a:gdLst/>
            <a:ahLst/>
            <a:cxnLst/>
            <a:rect l="l" t="t" r="r" b="b"/>
            <a:pathLst>
              <a:path w="3294587" h="5795631">
                <a:moveTo>
                  <a:pt x="0" y="0"/>
                </a:moveTo>
                <a:lnTo>
                  <a:pt x="3294587" y="2889259"/>
                </a:lnTo>
                <a:lnTo>
                  <a:pt x="0" y="5795631"/>
                </a:lnTo>
                <a:close/>
              </a:path>
            </a:pathLst>
          </a:cu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D193339-4A79-410E-9BE2-FA5AD865D85E}"/>
              </a:ext>
            </a:extLst>
          </p:cNvPr>
          <p:cNvGrpSpPr/>
          <p:nvPr/>
        </p:nvGrpSpPr>
        <p:grpSpPr>
          <a:xfrm>
            <a:off x="3961015" y="1820492"/>
            <a:ext cx="3390951" cy="4253166"/>
            <a:chOff x="2437014" y="1820491"/>
            <a:chExt cx="3390951" cy="4253166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21052FE-50FE-4FF0-8E3A-49578B5F2D29}"/>
                </a:ext>
              </a:extLst>
            </p:cNvPr>
            <p:cNvCxnSpPr>
              <a:cxnSpLocks/>
            </p:cNvCxnSpPr>
            <p:nvPr/>
          </p:nvCxnSpPr>
          <p:spPr>
            <a:xfrm>
              <a:off x="3442025" y="3947878"/>
              <a:ext cx="1469475" cy="555314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709CFC8-85E3-4729-A3D8-CCC0B03D6044}"/>
                </a:ext>
              </a:extLst>
            </p:cNvPr>
            <p:cNvCxnSpPr>
              <a:cxnSpLocks/>
            </p:cNvCxnSpPr>
            <p:nvPr/>
          </p:nvCxnSpPr>
          <p:spPr>
            <a:xfrm>
              <a:off x="3398758" y="3938428"/>
              <a:ext cx="1049096" cy="1352977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5C2DD24-C472-4F9E-A565-7358E723896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42025" y="3390958"/>
              <a:ext cx="1469475" cy="542866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242E6C5-0C79-4BFF-AEAB-64D5FB9B6D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30198" y="2602743"/>
              <a:ext cx="1017656" cy="1331082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E86932E-EA8F-4DAD-BA63-21F276430748}"/>
                </a:ext>
              </a:extLst>
            </p:cNvPr>
            <p:cNvSpPr/>
            <p:nvPr/>
          </p:nvSpPr>
          <p:spPr>
            <a:xfrm>
              <a:off x="2437014" y="3108606"/>
              <a:ext cx="1676936" cy="1676936"/>
            </a:xfrm>
            <a:prstGeom prst="ellipse">
              <a:avLst/>
            </a:prstGeom>
            <a:solidFill>
              <a:schemeClr val="accent6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4A1887D3-DD34-4842-938E-BB62FE30445F}"/>
                </a:ext>
              </a:extLst>
            </p:cNvPr>
            <p:cNvSpPr/>
            <p:nvPr/>
          </p:nvSpPr>
          <p:spPr>
            <a:xfrm>
              <a:off x="4911500" y="2932725"/>
              <a:ext cx="916465" cy="916465"/>
            </a:xfrm>
            <a:prstGeom prst="roundRect">
              <a:avLst/>
            </a:prstGeom>
            <a:solidFill>
              <a:schemeClr val="accent2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E0D12FD3-727F-4E70-B950-724D3F74687C}"/>
                </a:ext>
              </a:extLst>
            </p:cNvPr>
            <p:cNvSpPr/>
            <p:nvPr/>
          </p:nvSpPr>
          <p:spPr>
            <a:xfrm>
              <a:off x="4911500" y="4044959"/>
              <a:ext cx="916465" cy="916465"/>
            </a:xfrm>
            <a:prstGeom prst="roundRect">
              <a:avLst/>
            </a:prstGeom>
            <a:solidFill>
              <a:schemeClr val="accent2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0EA6C7AC-18B4-4581-83A0-AE7FCC454B2D}"/>
                </a:ext>
              </a:extLst>
            </p:cNvPr>
            <p:cNvSpPr/>
            <p:nvPr/>
          </p:nvSpPr>
          <p:spPr>
            <a:xfrm>
              <a:off x="4313641" y="5157192"/>
              <a:ext cx="916465" cy="916465"/>
            </a:xfrm>
            <a:prstGeom prst="roundRect">
              <a:avLst/>
            </a:prstGeom>
            <a:solidFill>
              <a:schemeClr val="accent1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F18BB6CD-A688-4C2F-BCF0-68C1828E7C8F}"/>
                </a:ext>
              </a:extLst>
            </p:cNvPr>
            <p:cNvSpPr/>
            <p:nvPr/>
          </p:nvSpPr>
          <p:spPr>
            <a:xfrm>
              <a:off x="4313641" y="1820491"/>
              <a:ext cx="916465" cy="916465"/>
            </a:xfrm>
            <a:prstGeom prst="roundRect">
              <a:avLst/>
            </a:prstGeom>
            <a:solidFill>
              <a:schemeClr val="accent4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31E1B251-7E54-4516-8EB8-4D9C3B0CAEC7}"/>
              </a:ext>
            </a:extLst>
          </p:cNvPr>
          <p:cNvSpPr txBox="1"/>
          <p:nvPr/>
        </p:nvSpPr>
        <p:spPr>
          <a:xfrm>
            <a:off x="6908254" y="1938036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A548FD-FC59-4025-BADB-DD0BC8D826EF}"/>
              </a:ext>
            </a:extLst>
          </p:cNvPr>
          <p:cNvSpPr txBox="1"/>
          <p:nvPr/>
        </p:nvSpPr>
        <p:spPr>
          <a:xfrm>
            <a:off x="7514818" y="3056111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C9AA54-B705-4BDA-98EF-AF3986AE4CDC}"/>
              </a:ext>
            </a:extLst>
          </p:cNvPr>
          <p:cNvSpPr txBox="1"/>
          <p:nvPr/>
        </p:nvSpPr>
        <p:spPr>
          <a:xfrm>
            <a:off x="7519638" y="4174186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F50A2FF-E3F8-40DB-B9E6-A7CE6A83271B}"/>
              </a:ext>
            </a:extLst>
          </p:cNvPr>
          <p:cNvSpPr txBox="1"/>
          <p:nvPr/>
        </p:nvSpPr>
        <p:spPr>
          <a:xfrm>
            <a:off x="6908254" y="5292262"/>
            <a:ext cx="3871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92AA8E-4F0C-4A24-B69D-3ABB0EAE6721}"/>
              </a:ext>
            </a:extLst>
          </p:cNvPr>
          <p:cNvSpPr txBox="1"/>
          <p:nvPr/>
        </p:nvSpPr>
        <p:spPr>
          <a:xfrm>
            <a:off x="4101284" y="3980919"/>
            <a:ext cx="141637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Contents</a:t>
            </a:r>
          </a:p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Here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ound Same Side Corner Rectangle 11">
            <a:extLst>
              <a:ext uri="{FF2B5EF4-FFF2-40B4-BE49-F238E27FC236}">
                <a16:creationId xmlns:a16="http://schemas.microsoft.com/office/drawing/2014/main" id="{12855C5B-E09C-46D3-A1B4-F87DD3D8DEE9}"/>
              </a:ext>
            </a:extLst>
          </p:cNvPr>
          <p:cNvSpPr>
            <a:spLocks noChangeAspect="1"/>
          </p:cNvSpPr>
          <p:nvPr/>
        </p:nvSpPr>
        <p:spPr>
          <a:xfrm rot="9900000">
            <a:off x="6710254" y="325421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2" name="Block Arc 10">
            <a:extLst>
              <a:ext uri="{FF2B5EF4-FFF2-40B4-BE49-F238E27FC236}">
                <a16:creationId xmlns:a16="http://schemas.microsoft.com/office/drawing/2014/main" id="{6C536209-E189-4CFA-89E3-5E9E1A72DD96}"/>
              </a:ext>
            </a:extLst>
          </p:cNvPr>
          <p:cNvSpPr/>
          <p:nvPr/>
        </p:nvSpPr>
        <p:spPr>
          <a:xfrm>
            <a:off x="6089057" y="2132586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Round Same Side Corner Rectangle 36">
            <a:extLst>
              <a:ext uri="{FF2B5EF4-FFF2-40B4-BE49-F238E27FC236}">
                <a16:creationId xmlns:a16="http://schemas.microsoft.com/office/drawing/2014/main" id="{390E5DE0-5F4E-45C2-B995-65A8C08F73C5}"/>
              </a:ext>
            </a:extLst>
          </p:cNvPr>
          <p:cNvSpPr>
            <a:spLocks noChangeAspect="1"/>
          </p:cNvSpPr>
          <p:nvPr/>
        </p:nvSpPr>
        <p:spPr>
          <a:xfrm>
            <a:off x="6115773" y="5462227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Oval 21">
            <a:extLst>
              <a:ext uri="{FF2B5EF4-FFF2-40B4-BE49-F238E27FC236}">
                <a16:creationId xmlns:a16="http://schemas.microsoft.com/office/drawing/2014/main" id="{50BF7174-BAFB-4581-B5B8-E4405A3EC6E5}"/>
              </a:ext>
            </a:extLst>
          </p:cNvPr>
          <p:cNvSpPr>
            <a:spLocks noChangeAspect="1"/>
          </p:cNvSpPr>
          <p:nvPr/>
        </p:nvSpPr>
        <p:spPr>
          <a:xfrm>
            <a:off x="6708194" y="430384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4F1A94D-F098-40E8-A2B1-C4847C03DBE2}"/>
              </a:ext>
            </a:extLst>
          </p:cNvPr>
          <p:cNvSpPr/>
          <p:nvPr/>
        </p:nvSpPr>
        <p:spPr>
          <a:xfrm>
            <a:off x="4490553" y="3266134"/>
            <a:ext cx="636587" cy="667007"/>
          </a:xfrm>
          <a:custGeom>
            <a:avLst/>
            <a:gdLst>
              <a:gd name="connsiteX0" fmla="*/ 3097328 w 3964940"/>
              <a:gd name="connsiteY0" fmla="*/ 2978832 h 4154413"/>
              <a:gd name="connsiteX1" fmla="*/ 2858119 w 3964940"/>
              <a:gd name="connsiteY1" fmla="*/ 3218041 h 4154413"/>
              <a:gd name="connsiteX2" fmla="*/ 2858119 w 3964940"/>
              <a:gd name="connsiteY2" fmla="*/ 3698328 h 4154413"/>
              <a:gd name="connsiteX3" fmla="*/ 3336537 w 3964940"/>
              <a:gd name="connsiteY3" fmla="*/ 3698328 h 4154413"/>
              <a:gd name="connsiteX4" fmla="*/ 3336537 w 3964940"/>
              <a:gd name="connsiteY4" fmla="*/ 3218041 h 4154413"/>
              <a:gd name="connsiteX5" fmla="*/ 3097328 w 3964940"/>
              <a:gd name="connsiteY5" fmla="*/ 2978832 h 4154413"/>
              <a:gd name="connsiteX6" fmla="*/ 867612 w 3964940"/>
              <a:gd name="connsiteY6" fmla="*/ 2952880 h 4154413"/>
              <a:gd name="connsiteX7" fmla="*/ 628403 w 3964940"/>
              <a:gd name="connsiteY7" fmla="*/ 3192089 h 4154413"/>
              <a:gd name="connsiteX8" fmla="*/ 628403 w 3964940"/>
              <a:gd name="connsiteY8" fmla="*/ 3672376 h 4154413"/>
              <a:gd name="connsiteX9" fmla="*/ 1106821 w 3964940"/>
              <a:gd name="connsiteY9" fmla="*/ 3672376 h 4154413"/>
              <a:gd name="connsiteX10" fmla="*/ 1106821 w 3964940"/>
              <a:gd name="connsiteY10" fmla="*/ 3192089 h 4154413"/>
              <a:gd name="connsiteX11" fmla="*/ 867612 w 3964940"/>
              <a:gd name="connsiteY11" fmla="*/ 2952880 h 4154413"/>
              <a:gd name="connsiteX12" fmla="*/ 1982470 w 3964940"/>
              <a:gd name="connsiteY12" fmla="*/ 2400195 h 4154413"/>
              <a:gd name="connsiteX13" fmla="*/ 1762391 w 3964940"/>
              <a:gd name="connsiteY13" fmla="*/ 2620274 h 4154413"/>
              <a:gd name="connsiteX14" fmla="*/ 1982470 w 3964940"/>
              <a:gd name="connsiteY14" fmla="*/ 2840353 h 4154413"/>
              <a:gd name="connsiteX15" fmla="*/ 2202549 w 3964940"/>
              <a:gd name="connsiteY15" fmla="*/ 2620274 h 4154413"/>
              <a:gd name="connsiteX16" fmla="*/ 1982470 w 3964940"/>
              <a:gd name="connsiteY16" fmla="*/ 2400195 h 4154413"/>
              <a:gd name="connsiteX17" fmla="*/ 1942959 w 3964940"/>
              <a:gd name="connsiteY17" fmla="*/ 0 h 4154413"/>
              <a:gd name="connsiteX18" fmla="*/ 2034399 w 3964940"/>
              <a:gd name="connsiteY18" fmla="*/ 0 h 4154413"/>
              <a:gd name="connsiteX19" fmla="*/ 2034399 w 3964940"/>
              <a:gd name="connsiteY19" fmla="*/ 239995 h 4154413"/>
              <a:gd name="connsiteX20" fmla="*/ 2312035 w 3964940"/>
              <a:gd name="connsiteY20" fmla="*/ 239995 h 4154413"/>
              <a:gd name="connsiteX21" fmla="*/ 2312035 w 3964940"/>
              <a:gd name="connsiteY21" fmla="*/ 331435 h 4154413"/>
              <a:gd name="connsiteX22" fmla="*/ 2034399 w 3964940"/>
              <a:gd name="connsiteY22" fmla="*/ 331435 h 4154413"/>
              <a:gd name="connsiteX23" fmla="*/ 2034399 w 3964940"/>
              <a:gd name="connsiteY23" fmla="*/ 850391 h 4154413"/>
              <a:gd name="connsiteX24" fmla="*/ 2807263 w 3964940"/>
              <a:gd name="connsiteY24" fmla="*/ 2182915 h 4154413"/>
              <a:gd name="connsiteX25" fmla="*/ 2577911 w 3964940"/>
              <a:gd name="connsiteY25" fmla="*/ 2182915 h 4154413"/>
              <a:gd name="connsiteX26" fmla="*/ 2577911 w 3964940"/>
              <a:gd name="connsiteY26" fmla="*/ 2347072 h 4154413"/>
              <a:gd name="connsiteX27" fmla="*/ 3681232 w 3964940"/>
              <a:gd name="connsiteY27" fmla="*/ 2347072 h 4154413"/>
              <a:gd name="connsiteX28" fmla="*/ 3964940 w 3964940"/>
              <a:gd name="connsiteY28" fmla="*/ 2753374 h 4154413"/>
              <a:gd name="connsiteX29" fmla="*/ 3656712 w 3964940"/>
              <a:gd name="connsiteY29" fmla="*/ 2753374 h 4154413"/>
              <a:gd name="connsiteX30" fmla="*/ 3656712 w 3964940"/>
              <a:gd name="connsiteY30" fmla="*/ 4154413 h 4154413"/>
              <a:gd name="connsiteX31" fmla="*/ 2577911 w 3964940"/>
              <a:gd name="connsiteY31" fmla="*/ 4154413 h 4154413"/>
              <a:gd name="connsiteX32" fmla="*/ 2226866 w 3964940"/>
              <a:gd name="connsiteY32" fmla="*/ 4154413 h 4154413"/>
              <a:gd name="connsiteX33" fmla="*/ 2226866 w 3964940"/>
              <a:gd name="connsiteY33" fmla="*/ 3427144 h 4154413"/>
              <a:gd name="connsiteX34" fmla="*/ 1987657 w 3964940"/>
              <a:gd name="connsiteY34" fmla="*/ 3187935 h 4154413"/>
              <a:gd name="connsiteX35" fmla="*/ 1748448 w 3964940"/>
              <a:gd name="connsiteY35" fmla="*/ 3427144 h 4154413"/>
              <a:gd name="connsiteX36" fmla="*/ 1748448 w 3964940"/>
              <a:gd name="connsiteY36" fmla="*/ 4154413 h 4154413"/>
              <a:gd name="connsiteX37" fmla="*/ 1387028 w 3964940"/>
              <a:gd name="connsiteY37" fmla="*/ 4154413 h 4154413"/>
              <a:gd name="connsiteX38" fmla="*/ 238176 w 3964940"/>
              <a:gd name="connsiteY38" fmla="*/ 4154413 h 4154413"/>
              <a:gd name="connsiteX39" fmla="*/ 238176 w 3964940"/>
              <a:gd name="connsiteY39" fmla="*/ 2753374 h 4154413"/>
              <a:gd name="connsiteX40" fmla="*/ 0 w 3964940"/>
              <a:gd name="connsiteY40" fmla="*/ 2753374 h 4154413"/>
              <a:gd name="connsiteX41" fmla="*/ 283708 w 3964940"/>
              <a:gd name="connsiteY41" fmla="*/ 2347072 h 4154413"/>
              <a:gd name="connsiteX42" fmla="*/ 1387028 w 3964940"/>
              <a:gd name="connsiteY42" fmla="*/ 2347072 h 4154413"/>
              <a:gd name="connsiteX43" fmla="*/ 1387028 w 3964940"/>
              <a:gd name="connsiteY43" fmla="*/ 2182915 h 4154413"/>
              <a:gd name="connsiteX44" fmla="*/ 1168051 w 3964940"/>
              <a:gd name="connsiteY44" fmla="*/ 2182915 h 4154413"/>
              <a:gd name="connsiteX45" fmla="*/ 1942959 w 3964940"/>
              <a:gd name="connsiteY45" fmla="*/ 846867 h 4154413"/>
              <a:gd name="connsiteX46" fmla="*/ 1942959 w 3964940"/>
              <a:gd name="connsiteY46" fmla="*/ 331435 h 4154413"/>
              <a:gd name="connsiteX47" fmla="*/ 1671955 w 3964940"/>
              <a:gd name="connsiteY47" fmla="*/ 331435 h 4154413"/>
              <a:gd name="connsiteX48" fmla="*/ 1671955 w 3964940"/>
              <a:gd name="connsiteY48" fmla="*/ 239995 h 4154413"/>
              <a:gd name="connsiteX49" fmla="*/ 1942959 w 3964940"/>
              <a:gd name="connsiteY49" fmla="*/ 239995 h 4154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3964940" h="4154413">
                <a:moveTo>
                  <a:pt x="3097328" y="2978832"/>
                </a:moveTo>
                <a:cubicBezTo>
                  <a:pt x="2965217" y="2978832"/>
                  <a:pt x="2858119" y="3085930"/>
                  <a:pt x="2858119" y="3218041"/>
                </a:cubicBezTo>
                <a:lnTo>
                  <a:pt x="2858119" y="3698328"/>
                </a:lnTo>
                <a:lnTo>
                  <a:pt x="3336537" y="3698328"/>
                </a:lnTo>
                <a:lnTo>
                  <a:pt x="3336537" y="3218041"/>
                </a:lnTo>
                <a:cubicBezTo>
                  <a:pt x="3336537" y="3085930"/>
                  <a:pt x="3229439" y="2978832"/>
                  <a:pt x="3097328" y="2978832"/>
                </a:cubicBezTo>
                <a:close/>
                <a:moveTo>
                  <a:pt x="867612" y="2952880"/>
                </a:moveTo>
                <a:cubicBezTo>
                  <a:pt x="735501" y="2952880"/>
                  <a:pt x="628403" y="3059978"/>
                  <a:pt x="628403" y="3192089"/>
                </a:cubicBezTo>
                <a:lnTo>
                  <a:pt x="628403" y="3672376"/>
                </a:lnTo>
                <a:lnTo>
                  <a:pt x="1106821" y="3672376"/>
                </a:lnTo>
                <a:lnTo>
                  <a:pt x="1106821" y="3192089"/>
                </a:lnTo>
                <a:cubicBezTo>
                  <a:pt x="1106821" y="3059978"/>
                  <a:pt x="999723" y="2952880"/>
                  <a:pt x="867612" y="2952880"/>
                </a:cubicBezTo>
                <a:close/>
                <a:moveTo>
                  <a:pt x="1982470" y="2400195"/>
                </a:moveTo>
                <a:cubicBezTo>
                  <a:pt x="1860924" y="2400195"/>
                  <a:pt x="1762391" y="2498728"/>
                  <a:pt x="1762391" y="2620274"/>
                </a:cubicBezTo>
                <a:cubicBezTo>
                  <a:pt x="1762391" y="2741820"/>
                  <a:pt x="1860924" y="2840353"/>
                  <a:pt x="1982470" y="2840353"/>
                </a:cubicBezTo>
                <a:cubicBezTo>
                  <a:pt x="2104016" y="2840353"/>
                  <a:pt x="2202549" y="2741820"/>
                  <a:pt x="2202549" y="2620274"/>
                </a:cubicBezTo>
                <a:cubicBezTo>
                  <a:pt x="2202549" y="2498728"/>
                  <a:pt x="2104016" y="2400195"/>
                  <a:pt x="1982470" y="2400195"/>
                </a:cubicBezTo>
                <a:close/>
                <a:moveTo>
                  <a:pt x="1942959" y="0"/>
                </a:moveTo>
                <a:lnTo>
                  <a:pt x="2034399" y="0"/>
                </a:lnTo>
                <a:lnTo>
                  <a:pt x="2034399" y="239995"/>
                </a:lnTo>
                <a:lnTo>
                  <a:pt x="2312035" y="239995"/>
                </a:lnTo>
                <a:lnTo>
                  <a:pt x="2312035" y="331435"/>
                </a:lnTo>
                <a:lnTo>
                  <a:pt x="2034399" y="331435"/>
                </a:lnTo>
                <a:lnTo>
                  <a:pt x="2034399" y="850391"/>
                </a:lnTo>
                <a:lnTo>
                  <a:pt x="2807263" y="2182915"/>
                </a:lnTo>
                <a:lnTo>
                  <a:pt x="2577911" y="2182915"/>
                </a:lnTo>
                <a:lnTo>
                  <a:pt x="2577911" y="2347072"/>
                </a:lnTo>
                <a:lnTo>
                  <a:pt x="3681232" y="2347072"/>
                </a:lnTo>
                <a:lnTo>
                  <a:pt x="3964940" y="2753374"/>
                </a:lnTo>
                <a:lnTo>
                  <a:pt x="3656712" y="2753374"/>
                </a:lnTo>
                <a:lnTo>
                  <a:pt x="3656712" y="4154413"/>
                </a:lnTo>
                <a:lnTo>
                  <a:pt x="2577911" y="4154413"/>
                </a:lnTo>
                <a:lnTo>
                  <a:pt x="2226866" y="4154413"/>
                </a:lnTo>
                <a:lnTo>
                  <a:pt x="2226866" y="3427144"/>
                </a:lnTo>
                <a:cubicBezTo>
                  <a:pt x="2226866" y="3295033"/>
                  <a:pt x="2119768" y="3187935"/>
                  <a:pt x="1987657" y="3187935"/>
                </a:cubicBezTo>
                <a:cubicBezTo>
                  <a:pt x="1855546" y="3187935"/>
                  <a:pt x="1748448" y="3295033"/>
                  <a:pt x="1748448" y="3427144"/>
                </a:cubicBezTo>
                <a:lnTo>
                  <a:pt x="1748448" y="4154413"/>
                </a:lnTo>
                <a:lnTo>
                  <a:pt x="1387028" y="4154413"/>
                </a:lnTo>
                <a:lnTo>
                  <a:pt x="238176" y="4154413"/>
                </a:lnTo>
                <a:lnTo>
                  <a:pt x="238176" y="2753374"/>
                </a:lnTo>
                <a:lnTo>
                  <a:pt x="0" y="2753374"/>
                </a:lnTo>
                <a:lnTo>
                  <a:pt x="283708" y="2347072"/>
                </a:lnTo>
                <a:lnTo>
                  <a:pt x="1387028" y="2347072"/>
                </a:lnTo>
                <a:lnTo>
                  <a:pt x="1387028" y="2182915"/>
                </a:lnTo>
                <a:lnTo>
                  <a:pt x="1168051" y="2182915"/>
                </a:lnTo>
                <a:lnTo>
                  <a:pt x="1942959" y="846867"/>
                </a:lnTo>
                <a:lnTo>
                  <a:pt x="1942959" y="331435"/>
                </a:lnTo>
                <a:lnTo>
                  <a:pt x="1671955" y="331435"/>
                </a:lnTo>
                <a:lnTo>
                  <a:pt x="1671955" y="239995"/>
                </a:lnTo>
                <a:lnTo>
                  <a:pt x="1942959" y="2399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96D9402-0037-414A-8005-835F1646A32F}"/>
              </a:ext>
            </a:extLst>
          </p:cNvPr>
          <p:cNvGrpSpPr/>
          <p:nvPr/>
        </p:nvGrpSpPr>
        <p:grpSpPr>
          <a:xfrm>
            <a:off x="1706695" y="1521538"/>
            <a:ext cx="1452264" cy="4823205"/>
            <a:chOff x="1706695" y="1521538"/>
            <a:chExt cx="1452264" cy="4823205"/>
          </a:xfrm>
        </p:grpSpPr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EAE9D50B-4E27-40D4-BEC2-5C77AE44223A}"/>
                </a:ext>
              </a:extLst>
            </p:cNvPr>
            <p:cNvGrpSpPr/>
            <p:nvPr/>
          </p:nvGrpSpPr>
          <p:grpSpPr>
            <a:xfrm>
              <a:off x="1706695" y="1521538"/>
              <a:ext cx="1452264" cy="4823205"/>
              <a:chOff x="1706695" y="1521538"/>
              <a:chExt cx="1452264" cy="4823205"/>
            </a:xfrm>
          </p:grpSpPr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919B49FF-0689-4252-9100-ECBF30402ED5}"/>
                  </a:ext>
                </a:extLst>
              </p:cNvPr>
              <p:cNvSpPr/>
              <p:nvPr/>
            </p:nvSpPr>
            <p:spPr>
              <a:xfrm>
                <a:off x="1706695" y="1521538"/>
                <a:ext cx="1452264" cy="4823205"/>
              </a:xfrm>
              <a:custGeom>
                <a:avLst/>
                <a:gdLst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429892 w 1452264"/>
                  <a:gd name="connsiteY3" fmla="*/ 560222 h 4823205"/>
                  <a:gd name="connsiteX4" fmla="*/ 432699 w 1452264"/>
                  <a:gd name="connsiteY4" fmla="*/ 562690 h 4823205"/>
                  <a:gd name="connsiteX5" fmla="*/ 534661 w 1452264"/>
                  <a:gd name="connsiteY5" fmla="*/ 671365 h 4823205"/>
                  <a:gd name="connsiteX6" fmla="*/ 629248 w 1452264"/>
                  <a:gd name="connsiteY6" fmla="*/ 718627 h 4823205"/>
                  <a:gd name="connsiteX7" fmla="*/ 661932 w 1452264"/>
                  <a:gd name="connsiteY7" fmla="*/ 780988 h 4823205"/>
                  <a:gd name="connsiteX8" fmla="*/ 725278 w 1452264"/>
                  <a:gd name="connsiteY8" fmla="*/ 780988 h 4823205"/>
                  <a:gd name="connsiteX9" fmla="*/ 724404 w 1452264"/>
                  <a:gd name="connsiteY9" fmla="*/ 718517 h 4823205"/>
                  <a:gd name="connsiteX10" fmla="*/ 747999 w 1452264"/>
                  <a:gd name="connsiteY10" fmla="*/ 681078 h 4823205"/>
                  <a:gd name="connsiteX11" fmla="*/ 753555 w 1452264"/>
                  <a:gd name="connsiteY11" fmla="*/ 623540 h 4823205"/>
                  <a:gd name="connsiteX12" fmla="*/ 788278 w 1452264"/>
                  <a:gd name="connsiteY12" fmla="*/ 700476 h 4823205"/>
                  <a:gd name="connsiteX13" fmla="*/ 1057385 w 1452264"/>
                  <a:gd name="connsiteY13" fmla="*/ 779463 h 4823205"/>
                  <a:gd name="connsiteX14" fmla="*/ 1140456 w 1452264"/>
                  <a:gd name="connsiteY14" fmla="*/ 815650 h 4823205"/>
                  <a:gd name="connsiteX15" fmla="*/ 1184548 w 1452264"/>
                  <a:gd name="connsiteY15" fmla="*/ 952388 h 4823205"/>
                  <a:gd name="connsiteX16" fmla="*/ 1214714 w 1452264"/>
                  <a:gd name="connsiteY16" fmla="*/ 989885 h 4823205"/>
                  <a:gd name="connsiteX17" fmla="*/ 1213534 w 1452264"/>
                  <a:gd name="connsiteY17" fmla="*/ 1046479 h 4823205"/>
                  <a:gd name="connsiteX18" fmla="*/ 1232827 w 1452264"/>
                  <a:gd name="connsiteY18" fmla="*/ 1068938 h 4823205"/>
                  <a:gd name="connsiteX19" fmla="*/ 1228039 w 1452264"/>
                  <a:gd name="connsiteY19" fmla="*/ 1092881 h 4823205"/>
                  <a:gd name="connsiteX20" fmla="*/ 1255752 w 1452264"/>
                  <a:gd name="connsiteY20" fmla="*/ 1107329 h 4823205"/>
                  <a:gd name="connsiteX21" fmla="*/ 1253415 w 1452264"/>
                  <a:gd name="connsiteY21" fmla="*/ 1153993 h 4823205"/>
                  <a:gd name="connsiteX22" fmla="*/ 1374725 w 1452264"/>
                  <a:gd name="connsiteY22" fmla="*/ 1335473 h 4823205"/>
                  <a:gd name="connsiteX23" fmla="*/ 1426173 w 1452264"/>
                  <a:gd name="connsiteY23" fmla="*/ 1365811 h 4823205"/>
                  <a:gd name="connsiteX24" fmla="*/ 1451897 w 1452264"/>
                  <a:gd name="connsiteY24" fmla="*/ 1515078 h 4823205"/>
                  <a:gd name="connsiteX25" fmla="*/ 1298780 w 1452264"/>
                  <a:gd name="connsiteY25" fmla="*/ 1661637 h 4823205"/>
                  <a:gd name="connsiteX26" fmla="*/ 1155447 w 1452264"/>
                  <a:gd name="connsiteY26" fmla="*/ 1663492 h 4823205"/>
                  <a:gd name="connsiteX27" fmla="*/ 1118480 w 1452264"/>
                  <a:gd name="connsiteY27" fmla="*/ 1640728 h 4823205"/>
                  <a:gd name="connsiteX28" fmla="*/ 1111335 w 1452264"/>
                  <a:gd name="connsiteY28" fmla="*/ 1695576 h 4823205"/>
                  <a:gd name="connsiteX29" fmla="*/ 1122090 w 1452264"/>
                  <a:gd name="connsiteY29" fmla="*/ 1824178 h 4823205"/>
                  <a:gd name="connsiteX30" fmla="*/ 1352018 w 1452264"/>
                  <a:gd name="connsiteY30" fmla="*/ 2541990 h 4823205"/>
                  <a:gd name="connsiteX31" fmla="*/ 1320699 w 1452264"/>
                  <a:gd name="connsiteY31" fmla="*/ 2577701 h 4823205"/>
                  <a:gd name="connsiteX32" fmla="*/ 1311995 w 1452264"/>
                  <a:gd name="connsiteY32" fmla="*/ 2579205 h 4823205"/>
                  <a:gd name="connsiteX33" fmla="*/ 1311995 w 1452264"/>
                  <a:gd name="connsiteY33" fmla="*/ 4058767 h 4823205"/>
                  <a:gd name="connsiteX34" fmla="*/ 1116989 w 1452264"/>
                  <a:gd name="connsiteY34" fmla="*/ 4253773 h 4823205"/>
                  <a:gd name="connsiteX35" fmla="*/ 1101160 w 1452264"/>
                  <a:gd name="connsiteY35" fmla="*/ 4253773 h 4823205"/>
                  <a:gd name="connsiteX36" fmla="*/ 1100136 w 1452264"/>
                  <a:gd name="connsiteY36" fmla="*/ 4270222 h 4823205"/>
                  <a:gd name="connsiteX37" fmla="*/ 1089308 w 1452264"/>
                  <a:gd name="connsiteY37" fmla="*/ 4302884 h 4823205"/>
                  <a:gd name="connsiteX38" fmla="*/ 1115642 w 1452264"/>
                  <a:gd name="connsiteY38" fmla="*/ 4368867 h 4823205"/>
                  <a:gd name="connsiteX39" fmla="*/ 1101724 w 1452264"/>
                  <a:gd name="connsiteY39" fmla="*/ 4455758 h 4823205"/>
                  <a:gd name="connsiteX40" fmla="*/ 1424694 w 1452264"/>
                  <a:gd name="connsiteY40" fmla="*/ 4699909 h 4823205"/>
                  <a:gd name="connsiteX41" fmla="*/ 1436128 w 1452264"/>
                  <a:gd name="connsiteY41" fmla="*/ 4801438 h 4823205"/>
                  <a:gd name="connsiteX42" fmla="*/ 1150447 w 1452264"/>
                  <a:gd name="connsiteY42" fmla="*/ 4794769 h 4823205"/>
                  <a:gd name="connsiteX43" fmla="*/ 852688 w 1452264"/>
                  <a:gd name="connsiteY43" fmla="*/ 4682606 h 4823205"/>
                  <a:gd name="connsiteX44" fmla="*/ 846159 w 1452264"/>
                  <a:gd name="connsiteY44" fmla="*/ 4554122 h 4823205"/>
                  <a:gd name="connsiteX45" fmla="*/ 834045 w 1452264"/>
                  <a:gd name="connsiteY45" fmla="*/ 4496590 h 4823205"/>
                  <a:gd name="connsiteX46" fmla="*/ 855617 w 1452264"/>
                  <a:gd name="connsiteY46" fmla="*/ 4358249 h 4823205"/>
                  <a:gd name="connsiteX47" fmla="*/ 828484 w 1452264"/>
                  <a:gd name="connsiteY47" fmla="*/ 4288694 h 4823205"/>
                  <a:gd name="connsiteX48" fmla="*/ 821430 w 1452264"/>
                  <a:gd name="connsiteY48" fmla="*/ 4253773 h 4823205"/>
                  <a:gd name="connsiteX49" fmla="*/ 473682 w 1452264"/>
                  <a:gd name="connsiteY49" fmla="*/ 4253773 h 4823205"/>
                  <a:gd name="connsiteX50" fmla="*/ 475170 w 1452264"/>
                  <a:gd name="connsiteY50" fmla="*/ 4264707 h 4823205"/>
                  <a:gd name="connsiteX51" fmla="*/ 479133 w 1452264"/>
                  <a:gd name="connsiteY51" fmla="*/ 4388672 h 4823205"/>
                  <a:gd name="connsiteX52" fmla="*/ 450044 w 1452264"/>
                  <a:gd name="connsiteY52" fmla="*/ 4573437 h 4823205"/>
                  <a:gd name="connsiteX53" fmla="*/ 622022 w 1452264"/>
                  <a:gd name="connsiteY53" fmla="*/ 4745669 h 4823205"/>
                  <a:gd name="connsiteX54" fmla="*/ 417599 w 1452264"/>
                  <a:gd name="connsiteY54" fmla="*/ 4817381 h 4823205"/>
                  <a:gd name="connsiteX55" fmla="*/ 215772 w 1452264"/>
                  <a:gd name="connsiteY55" fmla="*/ 4675439 h 4823205"/>
                  <a:gd name="connsiteX56" fmla="*/ 257311 w 1452264"/>
                  <a:gd name="connsiteY56" fmla="*/ 4553722 h 4823205"/>
                  <a:gd name="connsiteX57" fmla="*/ 209430 w 1452264"/>
                  <a:gd name="connsiteY57" fmla="*/ 4405033 h 4823205"/>
                  <a:gd name="connsiteX58" fmla="*/ 221594 w 1452264"/>
                  <a:gd name="connsiteY58" fmla="*/ 4253770 h 4823205"/>
                  <a:gd name="connsiteX59" fmla="*/ 227107 w 1452264"/>
                  <a:gd name="connsiteY59" fmla="*/ 4215541 h 4823205"/>
                  <a:gd name="connsiteX60" fmla="*/ 199099 w 1452264"/>
                  <a:gd name="connsiteY60" fmla="*/ 4196657 h 4823205"/>
                  <a:gd name="connsiteX61" fmla="*/ 141983 w 1452264"/>
                  <a:gd name="connsiteY61" fmla="*/ 4058767 h 4823205"/>
                  <a:gd name="connsiteX62" fmla="*/ 141983 w 1452264"/>
                  <a:gd name="connsiteY62" fmla="*/ 2558422 h 4823205"/>
                  <a:gd name="connsiteX63" fmla="*/ 138440 w 1452264"/>
                  <a:gd name="connsiteY63" fmla="*/ 2545626 h 4823205"/>
                  <a:gd name="connsiteX64" fmla="*/ 209958 w 1452264"/>
                  <a:gd name="connsiteY64" fmla="*/ 1909483 h 4823205"/>
                  <a:gd name="connsiteX65" fmla="*/ 218313 w 1452264"/>
                  <a:gd name="connsiteY65" fmla="*/ 1851243 h 4823205"/>
                  <a:gd name="connsiteX66" fmla="*/ 218313 w 1452264"/>
                  <a:gd name="connsiteY66" fmla="*/ 1835088 h 4823205"/>
                  <a:gd name="connsiteX67" fmla="*/ 195640 w 1452264"/>
                  <a:gd name="connsiteY67" fmla="*/ 1802722 h 4823205"/>
                  <a:gd name="connsiteX68" fmla="*/ 218313 w 1452264"/>
                  <a:gd name="connsiteY68" fmla="*/ 1695787 h 4823205"/>
                  <a:gd name="connsiteX69" fmla="*/ 162481 w 1452264"/>
                  <a:gd name="connsiteY69" fmla="*/ 1585902 h 4823205"/>
                  <a:gd name="connsiteX70" fmla="*/ 134537 w 1452264"/>
                  <a:gd name="connsiteY70" fmla="*/ 1514532 h 4823205"/>
                  <a:gd name="connsiteX71" fmla="*/ 142193 w 1452264"/>
                  <a:gd name="connsiteY71" fmla="*/ 1441045 h 4823205"/>
                  <a:gd name="connsiteX72" fmla="*/ 117580 w 1452264"/>
                  <a:gd name="connsiteY72" fmla="*/ 1424719 h 4823205"/>
                  <a:gd name="connsiteX73" fmla="*/ 94262 w 1452264"/>
                  <a:gd name="connsiteY73" fmla="*/ 1317009 h 4823205"/>
                  <a:gd name="connsiteX74" fmla="*/ 24747 w 1452264"/>
                  <a:gd name="connsiteY74" fmla="*/ 1153622 h 4823205"/>
                  <a:gd name="connsiteX75" fmla="*/ 4228 w 1452264"/>
                  <a:gd name="connsiteY75" fmla="*/ 993508 h 4823205"/>
                  <a:gd name="connsiteX76" fmla="*/ 37077 w 1452264"/>
                  <a:gd name="connsiteY76" fmla="*/ 792428 h 4823205"/>
                  <a:gd name="connsiteX77" fmla="*/ 295196 w 1452264"/>
                  <a:gd name="connsiteY77" fmla="*/ 679240 h 4823205"/>
                  <a:gd name="connsiteX78" fmla="*/ 429892 w 1452264"/>
                  <a:gd name="connsiteY78" fmla="*/ 560222 h 4823205"/>
                  <a:gd name="connsiteX79" fmla="*/ 586627 w 1452264"/>
                  <a:gd name="connsiteY79" fmla="*/ 0 h 4823205"/>
                  <a:gd name="connsiteX80" fmla="*/ 842017 w 1452264"/>
                  <a:gd name="connsiteY80" fmla="*/ 252852 h 4823205"/>
                  <a:gd name="connsiteX81" fmla="*/ 854462 w 1452264"/>
                  <a:gd name="connsiteY81" fmla="*/ 375490 h 4823205"/>
                  <a:gd name="connsiteX82" fmla="*/ 818444 w 1452264"/>
                  <a:gd name="connsiteY82" fmla="*/ 404104 h 4823205"/>
                  <a:gd name="connsiteX83" fmla="*/ 756701 w 1452264"/>
                  <a:gd name="connsiteY83" fmla="*/ 561140 h 4823205"/>
                  <a:gd name="connsiteX84" fmla="*/ 749460 w 1452264"/>
                  <a:gd name="connsiteY84" fmla="*/ 608589 h 4823205"/>
                  <a:gd name="connsiteX85" fmla="*/ 733130 w 1452264"/>
                  <a:gd name="connsiteY85" fmla="*/ 660187 h 4823205"/>
                  <a:gd name="connsiteX86" fmla="*/ 705714 w 1452264"/>
                  <a:gd name="connsiteY86" fmla="*/ 687345 h 4823205"/>
                  <a:gd name="connsiteX87" fmla="*/ 673967 w 1452264"/>
                  <a:gd name="connsiteY87" fmla="*/ 687345 h 4823205"/>
                  <a:gd name="connsiteX88" fmla="*/ 641591 w 1452264"/>
                  <a:gd name="connsiteY88" fmla="*/ 671076 h 4823205"/>
                  <a:gd name="connsiteX89" fmla="*/ 514845 w 1452264"/>
                  <a:gd name="connsiteY89" fmla="*/ 616468 h 4823205"/>
                  <a:gd name="connsiteX90" fmla="*/ 448661 w 1452264"/>
                  <a:gd name="connsiteY90" fmla="*/ 543657 h 4823205"/>
                  <a:gd name="connsiteX91" fmla="*/ 403644 w 1452264"/>
                  <a:gd name="connsiteY91" fmla="*/ 422306 h 4823205"/>
                  <a:gd name="connsiteX92" fmla="*/ 376278 w 1452264"/>
                  <a:gd name="connsiteY92" fmla="*/ 441448 h 4823205"/>
                  <a:gd name="connsiteX93" fmla="*/ 324182 w 1452264"/>
                  <a:gd name="connsiteY93" fmla="*/ 316277 h 4823205"/>
                  <a:gd name="connsiteX94" fmla="*/ 356291 w 1452264"/>
                  <a:gd name="connsiteY94" fmla="*/ 286332 h 4823205"/>
                  <a:gd name="connsiteX95" fmla="*/ 586627 w 1452264"/>
                  <a:gd name="connsiteY95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52018 w 1452264"/>
                  <a:gd name="connsiteY31" fmla="*/ 2541990 h 4823205"/>
                  <a:gd name="connsiteX32" fmla="*/ 1311995 w 1452264"/>
                  <a:gd name="connsiteY32" fmla="*/ 2579205 h 4823205"/>
                  <a:gd name="connsiteX33" fmla="*/ 1311995 w 1452264"/>
                  <a:gd name="connsiteY33" fmla="*/ 4058767 h 4823205"/>
                  <a:gd name="connsiteX34" fmla="*/ 1116989 w 1452264"/>
                  <a:gd name="connsiteY34" fmla="*/ 4253773 h 4823205"/>
                  <a:gd name="connsiteX35" fmla="*/ 1101160 w 1452264"/>
                  <a:gd name="connsiteY35" fmla="*/ 4253773 h 4823205"/>
                  <a:gd name="connsiteX36" fmla="*/ 1100136 w 1452264"/>
                  <a:gd name="connsiteY36" fmla="*/ 4270222 h 4823205"/>
                  <a:gd name="connsiteX37" fmla="*/ 1089308 w 1452264"/>
                  <a:gd name="connsiteY37" fmla="*/ 4302884 h 4823205"/>
                  <a:gd name="connsiteX38" fmla="*/ 1115642 w 1452264"/>
                  <a:gd name="connsiteY38" fmla="*/ 4368867 h 4823205"/>
                  <a:gd name="connsiteX39" fmla="*/ 1101724 w 1452264"/>
                  <a:gd name="connsiteY39" fmla="*/ 4455758 h 4823205"/>
                  <a:gd name="connsiteX40" fmla="*/ 1424694 w 1452264"/>
                  <a:gd name="connsiteY40" fmla="*/ 4699909 h 4823205"/>
                  <a:gd name="connsiteX41" fmla="*/ 1436128 w 1452264"/>
                  <a:gd name="connsiteY41" fmla="*/ 4801438 h 4823205"/>
                  <a:gd name="connsiteX42" fmla="*/ 1150447 w 1452264"/>
                  <a:gd name="connsiteY42" fmla="*/ 4794769 h 4823205"/>
                  <a:gd name="connsiteX43" fmla="*/ 852688 w 1452264"/>
                  <a:gd name="connsiteY43" fmla="*/ 4682606 h 4823205"/>
                  <a:gd name="connsiteX44" fmla="*/ 846159 w 1452264"/>
                  <a:gd name="connsiteY44" fmla="*/ 4554122 h 4823205"/>
                  <a:gd name="connsiteX45" fmla="*/ 834045 w 1452264"/>
                  <a:gd name="connsiteY45" fmla="*/ 4496590 h 4823205"/>
                  <a:gd name="connsiteX46" fmla="*/ 855617 w 1452264"/>
                  <a:gd name="connsiteY46" fmla="*/ 4358249 h 4823205"/>
                  <a:gd name="connsiteX47" fmla="*/ 828484 w 1452264"/>
                  <a:gd name="connsiteY47" fmla="*/ 4288694 h 4823205"/>
                  <a:gd name="connsiteX48" fmla="*/ 821430 w 1452264"/>
                  <a:gd name="connsiteY48" fmla="*/ 4253773 h 4823205"/>
                  <a:gd name="connsiteX49" fmla="*/ 473682 w 1452264"/>
                  <a:gd name="connsiteY49" fmla="*/ 4253773 h 4823205"/>
                  <a:gd name="connsiteX50" fmla="*/ 475170 w 1452264"/>
                  <a:gd name="connsiteY50" fmla="*/ 4264707 h 4823205"/>
                  <a:gd name="connsiteX51" fmla="*/ 479133 w 1452264"/>
                  <a:gd name="connsiteY51" fmla="*/ 4388672 h 4823205"/>
                  <a:gd name="connsiteX52" fmla="*/ 450044 w 1452264"/>
                  <a:gd name="connsiteY52" fmla="*/ 4573437 h 4823205"/>
                  <a:gd name="connsiteX53" fmla="*/ 622022 w 1452264"/>
                  <a:gd name="connsiteY53" fmla="*/ 4745669 h 4823205"/>
                  <a:gd name="connsiteX54" fmla="*/ 417599 w 1452264"/>
                  <a:gd name="connsiteY54" fmla="*/ 4817381 h 4823205"/>
                  <a:gd name="connsiteX55" fmla="*/ 215772 w 1452264"/>
                  <a:gd name="connsiteY55" fmla="*/ 4675439 h 4823205"/>
                  <a:gd name="connsiteX56" fmla="*/ 257311 w 1452264"/>
                  <a:gd name="connsiteY56" fmla="*/ 4553722 h 4823205"/>
                  <a:gd name="connsiteX57" fmla="*/ 209430 w 1452264"/>
                  <a:gd name="connsiteY57" fmla="*/ 4405033 h 4823205"/>
                  <a:gd name="connsiteX58" fmla="*/ 221594 w 1452264"/>
                  <a:gd name="connsiteY58" fmla="*/ 4253770 h 4823205"/>
                  <a:gd name="connsiteX59" fmla="*/ 227107 w 1452264"/>
                  <a:gd name="connsiteY59" fmla="*/ 4215541 h 4823205"/>
                  <a:gd name="connsiteX60" fmla="*/ 199099 w 1452264"/>
                  <a:gd name="connsiteY60" fmla="*/ 4196657 h 4823205"/>
                  <a:gd name="connsiteX61" fmla="*/ 141983 w 1452264"/>
                  <a:gd name="connsiteY61" fmla="*/ 4058767 h 4823205"/>
                  <a:gd name="connsiteX62" fmla="*/ 141983 w 1452264"/>
                  <a:gd name="connsiteY62" fmla="*/ 2558422 h 4823205"/>
                  <a:gd name="connsiteX63" fmla="*/ 138440 w 1452264"/>
                  <a:gd name="connsiteY63" fmla="*/ 2545626 h 4823205"/>
                  <a:gd name="connsiteX64" fmla="*/ 209958 w 1452264"/>
                  <a:gd name="connsiteY64" fmla="*/ 1909483 h 4823205"/>
                  <a:gd name="connsiteX65" fmla="*/ 218313 w 1452264"/>
                  <a:gd name="connsiteY65" fmla="*/ 1851243 h 4823205"/>
                  <a:gd name="connsiteX66" fmla="*/ 218313 w 1452264"/>
                  <a:gd name="connsiteY66" fmla="*/ 1835088 h 4823205"/>
                  <a:gd name="connsiteX67" fmla="*/ 195640 w 1452264"/>
                  <a:gd name="connsiteY67" fmla="*/ 1802722 h 4823205"/>
                  <a:gd name="connsiteX68" fmla="*/ 218313 w 1452264"/>
                  <a:gd name="connsiteY68" fmla="*/ 1695787 h 4823205"/>
                  <a:gd name="connsiteX69" fmla="*/ 162481 w 1452264"/>
                  <a:gd name="connsiteY69" fmla="*/ 1585902 h 4823205"/>
                  <a:gd name="connsiteX70" fmla="*/ 134537 w 1452264"/>
                  <a:gd name="connsiteY70" fmla="*/ 1514532 h 4823205"/>
                  <a:gd name="connsiteX71" fmla="*/ 142193 w 1452264"/>
                  <a:gd name="connsiteY71" fmla="*/ 1441045 h 4823205"/>
                  <a:gd name="connsiteX72" fmla="*/ 117580 w 1452264"/>
                  <a:gd name="connsiteY72" fmla="*/ 1424719 h 4823205"/>
                  <a:gd name="connsiteX73" fmla="*/ 94262 w 1452264"/>
                  <a:gd name="connsiteY73" fmla="*/ 1317009 h 4823205"/>
                  <a:gd name="connsiteX74" fmla="*/ 24747 w 1452264"/>
                  <a:gd name="connsiteY74" fmla="*/ 1153622 h 4823205"/>
                  <a:gd name="connsiteX75" fmla="*/ 4228 w 1452264"/>
                  <a:gd name="connsiteY75" fmla="*/ 993508 h 4823205"/>
                  <a:gd name="connsiteX76" fmla="*/ 37077 w 1452264"/>
                  <a:gd name="connsiteY76" fmla="*/ 792428 h 4823205"/>
                  <a:gd name="connsiteX77" fmla="*/ 295196 w 1452264"/>
                  <a:gd name="connsiteY77" fmla="*/ 679240 h 4823205"/>
                  <a:gd name="connsiteX78" fmla="*/ 429892 w 1452264"/>
                  <a:gd name="connsiteY78" fmla="*/ 560222 h 4823205"/>
                  <a:gd name="connsiteX79" fmla="*/ 586627 w 1452264"/>
                  <a:gd name="connsiteY79" fmla="*/ 0 h 4823205"/>
                  <a:gd name="connsiteX80" fmla="*/ 842017 w 1452264"/>
                  <a:gd name="connsiteY80" fmla="*/ 252852 h 4823205"/>
                  <a:gd name="connsiteX81" fmla="*/ 854462 w 1452264"/>
                  <a:gd name="connsiteY81" fmla="*/ 375490 h 4823205"/>
                  <a:gd name="connsiteX82" fmla="*/ 818444 w 1452264"/>
                  <a:gd name="connsiteY82" fmla="*/ 404104 h 4823205"/>
                  <a:gd name="connsiteX83" fmla="*/ 756701 w 1452264"/>
                  <a:gd name="connsiteY83" fmla="*/ 561140 h 4823205"/>
                  <a:gd name="connsiteX84" fmla="*/ 749460 w 1452264"/>
                  <a:gd name="connsiteY84" fmla="*/ 608589 h 4823205"/>
                  <a:gd name="connsiteX85" fmla="*/ 733130 w 1452264"/>
                  <a:gd name="connsiteY85" fmla="*/ 660187 h 4823205"/>
                  <a:gd name="connsiteX86" fmla="*/ 705714 w 1452264"/>
                  <a:gd name="connsiteY86" fmla="*/ 687345 h 4823205"/>
                  <a:gd name="connsiteX87" fmla="*/ 673967 w 1452264"/>
                  <a:gd name="connsiteY87" fmla="*/ 687345 h 4823205"/>
                  <a:gd name="connsiteX88" fmla="*/ 641591 w 1452264"/>
                  <a:gd name="connsiteY88" fmla="*/ 671076 h 4823205"/>
                  <a:gd name="connsiteX89" fmla="*/ 514845 w 1452264"/>
                  <a:gd name="connsiteY89" fmla="*/ 616468 h 4823205"/>
                  <a:gd name="connsiteX90" fmla="*/ 448661 w 1452264"/>
                  <a:gd name="connsiteY90" fmla="*/ 543657 h 4823205"/>
                  <a:gd name="connsiteX91" fmla="*/ 403644 w 1452264"/>
                  <a:gd name="connsiteY91" fmla="*/ 422306 h 4823205"/>
                  <a:gd name="connsiteX92" fmla="*/ 376278 w 1452264"/>
                  <a:gd name="connsiteY92" fmla="*/ 441448 h 4823205"/>
                  <a:gd name="connsiteX93" fmla="*/ 324182 w 1452264"/>
                  <a:gd name="connsiteY93" fmla="*/ 316277 h 4823205"/>
                  <a:gd name="connsiteX94" fmla="*/ 356291 w 1452264"/>
                  <a:gd name="connsiteY94" fmla="*/ 286332 h 4823205"/>
                  <a:gd name="connsiteX95" fmla="*/ 586627 w 1452264"/>
                  <a:gd name="connsiteY95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52018 w 1452264"/>
                  <a:gd name="connsiteY31" fmla="*/ 2541990 h 4823205"/>
                  <a:gd name="connsiteX32" fmla="*/ 1311995 w 1452264"/>
                  <a:gd name="connsiteY32" fmla="*/ 4058767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1995 w 1452264"/>
                  <a:gd name="connsiteY32" fmla="*/ 4058767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1995 w 1452264"/>
                  <a:gd name="connsiteY32" fmla="*/ 4058767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1995 w 1452264"/>
                  <a:gd name="connsiteY32" fmla="*/ 4058767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1995 w 1452264"/>
                  <a:gd name="connsiteY32" fmla="*/ 4058767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05041 w 1452264"/>
                  <a:gd name="connsiteY32" fmla="*/ 4117873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05041 w 1452264"/>
                  <a:gd name="connsiteY32" fmla="*/ 4117873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10692 w 1452264"/>
                  <a:gd name="connsiteY60" fmla="*/ 4079628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10692 w 1452264"/>
                  <a:gd name="connsiteY60" fmla="*/ 4079628 h 4823205"/>
                  <a:gd name="connsiteX61" fmla="*/ 138440 w 1452264"/>
                  <a:gd name="connsiteY61" fmla="*/ 2545626 h 4823205"/>
                  <a:gd name="connsiteX62" fmla="*/ 209958 w 1452264"/>
                  <a:gd name="connsiteY62" fmla="*/ 1909483 h 4823205"/>
                  <a:gd name="connsiteX63" fmla="*/ 218313 w 1452264"/>
                  <a:gd name="connsiteY63" fmla="*/ 1851243 h 4823205"/>
                  <a:gd name="connsiteX64" fmla="*/ 218313 w 1452264"/>
                  <a:gd name="connsiteY64" fmla="*/ 1835088 h 4823205"/>
                  <a:gd name="connsiteX65" fmla="*/ 195640 w 1452264"/>
                  <a:gd name="connsiteY65" fmla="*/ 1802722 h 4823205"/>
                  <a:gd name="connsiteX66" fmla="*/ 218313 w 1452264"/>
                  <a:gd name="connsiteY66" fmla="*/ 1695787 h 4823205"/>
                  <a:gd name="connsiteX67" fmla="*/ 162481 w 1452264"/>
                  <a:gd name="connsiteY67" fmla="*/ 1585902 h 4823205"/>
                  <a:gd name="connsiteX68" fmla="*/ 134537 w 1452264"/>
                  <a:gd name="connsiteY68" fmla="*/ 1514532 h 4823205"/>
                  <a:gd name="connsiteX69" fmla="*/ 142193 w 1452264"/>
                  <a:gd name="connsiteY69" fmla="*/ 1441045 h 4823205"/>
                  <a:gd name="connsiteX70" fmla="*/ 117580 w 1452264"/>
                  <a:gd name="connsiteY70" fmla="*/ 1424719 h 4823205"/>
                  <a:gd name="connsiteX71" fmla="*/ 94262 w 1452264"/>
                  <a:gd name="connsiteY71" fmla="*/ 1317009 h 4823205"/>
                  <a:gd name="connsiteX72" fmla="*/ 24747 w 1452264"/>
                  <a:gd name="connsiteY72" fmla="*/ 1153622 h 4823205"/>
                  <a:gd name="connsiteX73" fmla="*/ 4228 w 1452264"/>
                  <a:gd name="connsiteY73" fmla="*/ 993508 h 4823205"/>
                  <a:gd name="connsiteX74" fmla="*/ 37077 w 1452264"/>
                  <a:gd name="connsiteY74" fmla="*/ 792428 h 4823205"/>
                  <a:gd name="connsiteX75" fmla="*/ 295196 w 1452264"/>
                  <a:gd name="connsiteY75" fmla="*/ 679240 h 4823205"/>
                  <a:gd name="connsiteX76" fmla="*/ 429892 w 1452264"/>
                  <a:gd name="connsiteY76" fmla="*/ 560222 h 4823205"/>
                  <a:gd name="connsiteX77" fmla="*/ 586627 w 1452264"/>
                  <a:gd name="connsiteY77" fmla="*/ 0 h 4823205"/>
                  <a:gd name="connsiteX78" fmla="*/ 842017 w 1452264"/>
                  <a:gd name="connsiteY78" fmla="*/ 252852 h 4823205"/>
                  <a:gd name="connsiteX79" fmla="*/ 854462 w 1452264"/>
                  <a:gd name="connsiteY79" fmla="*/ 375490 h 4823205"/>
                  <a:gd name="connsiteX80" fmla="*/ 818444 w 1452264"/>
                  <a:gd name="connsiteY80" fmla="*/ 404104 h 4823205"/>
                  <a:gd name="connsiteX81" fmla="*/ 756701 w 1452264"/>
                  <a:gd name="connsiteY81" fmla="*/ 561140 h 4823205"/>
                  <a:gd name="connsiteX82" fmla="*/ 749460 w 1452264"/>
                  <a:gd name="connsiteY82" fmla="*/ 608589 h 4823205"/>
                  <a:gd name="connsiteX83" fmla="*/ 733130 w 1452264"/>
                  <a:gd name="connsiteY83" fmla="*/ 660187 h 4823205"/>
                  <a:gd name="connsiteX84" fmla="*/ 705714 w 1452264"/>
                  <a:gd name="connsiteY84" fmla="*/ 687345 h 4823205"/>
                  <a:gd name="connsiteX85" fmla="*/ 673967 w 1452264"/>
                  <a:gd name="connsiteY85" fmla="*/ 687345 h 4823205"/>
                  <a:gd name="connsiteX86" fmla="*/ 641591 w 1452264"/>
                  <a:gd name="connsiteY86" fmla="*/ 671076 h 4823205"/>
                  <a:gd name="connsiteX87" fmla="*/ 514845 w 1452264"/>
                  <a:gd name="connsiteY87" fmla="*/ 616468 h 4823205"/>
                  <a:gd name="connsiteX88" fmla="*/ 448661 w 1452264"/>
                  <a:gd name="connsiteY88" fmla="*/ 543657 h 4823205"/>
                  <a:gd name="connsiteX89" fmla="*/ 403644 w 1452264"/>
                  <a:gd name="connsiteY89" fmla="*/ 422306 h 4823205"/>
                  <a:gd name="connsiteX90" fmla="*/ 376278 w 1452264"/>
                  <a:gd name="connsiteY90" fmla="*/ 441448 h 4823205"/>
                  <a:gd name="connsiteX91" fmla="*/ 324182 w 1452264"/>
                  <a:gd name="connsiteY91" fmla="*/ 316277 h 4823205"/>
                  <a:gd name="connsiteX92" fmla="*/ 356291 w 1452264"/>
                  <a:gd name="connsiteY92" fmla="*/ 286332 h 4823205"/>
                  <a:gd name="connsiteX93" fmla="*/ 586627 w 1452264"/>
                  <a:gd name="connsiteY93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10692 w 1452264"/>
                  <a:gd name="connsiteY60" fmla="*/ 4079628 h 4823205"/>
                  <a:gd name="connsiteX61" fmla="*/ 138440 w 1452264"/>
                  <a:gd name="connsiteY61" fmla="*/ 2545626 h 4823205"/>
                  <a:gd name="connsiteX62" fmla="*/ 209958 w 1452264"/>
                  <a:gd name="connsiteY62" fmla="*/ 1909483 h 4823205"/>
                  <a:gd name="connsiteX63" fmla="*/ 218313 w 1452264"/>
                  <a:gd name="connsiteY63" fmla="*/ 1851243 h 4823205"/>
                  <a:gd name="connsiteX64" fmla="*/ 218313 w 1452264"/>
                  <a:gd name="connsiteY64" fmla="*/ 1835088 h 4823205"/>
                  <a:gd name="connsiteX65" fmla="*/ 195640 w 1452264"/>
                  <a:gd name="connsiteY65" fmla="*/ 1802722 h 4823205"/>
                  <a:gd name="connsiteX66" fmla="*/ 218313 w 1452264"/>
                  <a:gd name="connsiteY66" fmla="*/ 1695787 h 4823205"/>
                  <a:gd name="connsiteX67" fmla="*/ 162481 w 1452264"/>
                  <a:gd name="connsiteY67" fmla="*/ 1585902 h 4823205"/>
                  <a:gd name="connsiteX68" fmla="*/ 134537 w 1452264"/>
                  <a:gd name="connsiteY68" fmla="*/ 1514532 h 4823205"/>
                  <a:gd name="connsiteX69" fmla="*/ 142193 w 1452264"/>
                  <a:gd name="connsiteY69" fmla="*/ 1441045 h 4823205"/>
                  <a:gd name="connsiteX70" fmla="*/ 117580 w 1452264"/>
                  <a:gd name="connsiteY70" fmla="*/ 1424719 h 4823205"/>
                  <a:gd name="connsiteX71" fmla="*/ 94262 w 1452264"/>
                  <a:gd name="connsiteY71" fmla="*/ 1317009 h 4823205"/>
                  <a:gd name="connsiteX72" fmla="*/ 24747 w 1452264"/>
                  <a:gd name="connsiteY72" fmla="*/ 1153622 h 4823205"/>
                  <a:gd name="connsiteX73" fmla="*/ 4228 w 1452264"/>
                  <a:gd name="connsiteY73" fmla="*/ 993508 h 4823205"/>
                  <a:gd name="connsiteX74" fmla="*/ 37077 w 1452264"/>
                  <a:gd name="connsiteY74" fmla="*/ 792428 h 4823205"/>
                  <a:gd name="connsiteX75" fmla="*/ 295196 w 1452264"/>
                  <a:gd name="connsiteY75" fmla="*/ 679240 h 4823205"/>
                  <a:gd name="connsiteX76" fmla="*/ 429892 w 1452264"/>
                  <a:gd name="connsiteY76" fmla="*/ 560222 h 4823205"/>
                  <a:gd name="connsiteX77" fmla="*/ 586627 w 1452264"/>
                  <a:gd name="connsiteY77" fmla="*/ 0 h 4823205"/>
                  <a:gd name="connsiteX78" fmla="*/ 842017 w 1452264"/>
                  <a:gd name="connsiteY78" fmla="*/ 252852 h 4823205"/>
                  <a:gd name="connsiteX79" fmla="*/ 854462 w 1452264"/>
                  <a:gd name="connsiteY79" fmla="*/ 375490 h 4823205"/>
                  <a:gd name="connsiteX80" fmla="*/ 818444 w 1452264"/>
                  <a:gd name="connsiteY80" fmla="*/ 404104 h 4823205"/>
                  <a:gd name="connsiteX81" fmla="*/ 756701 w 1452264"/>
                  <a:gd name="connsiteY81" fmla="*/ 561140 h 4823205"/>
                  <a:gd name="connsiteX82" fmla="*/ 749460 w 1452264"/>
                  <a:gd name="connsiteY82" fmla="*/ 608589 h 4823205"/>
                  <a:gd name="connsiteX83" fmla="*/ 733130 w 1452264"/>
                  <a:gd name="connsiteY83" fmla="*/ 660187 h 4823205"/>
                  <a:gd name="connsiteX84" fmla="*/ 705714 w 1452264"/>
                  <a:gd name="connsiteY84" fmla="*/ 687345 h 4823205"/>
                  <a:gd name="connsiteX85" fmla="*/ 673967 w 1452264"/>
                  <a:gd name="connsiteY85" fmla="*/ 687345 h 4823205"/>
                  <a:gd name="connsiteX86" fmla="*/ 641591 w 1452264"/>
                  <a:gd name="connsiteY86" fmla="*/ 671076 h 4823205"/>
                  <a:gd name="connsiteX87" fmla="*/ 514845 w 1452264"/>
                  <a:gd name="connsiteY87" fmla="*/ 616468 h 4823205"/>
                  <a:gd name="connsiteX88" fmla="*/ 448661 w 1452264"/>
                  <a:gd name="connsiteY88" fmla="*/ 543657 h 4823205"/>
                  <a:gd name="connsiteX89" fmla="*/ 403644 w 1452264"/>
                  <a:gd name="connsiteY89" fmla="*/ 422306 h 4823205"/>
                  <a:gd name="connsiteX90" fmla="*/ 376278 w 1452264"/>
                  <a:gd name="connsiteY90" fmla="*/ 441448 h 4823205"/>
                  <a:gd name="connsiteX91" fmla="*/ 324182 w 1452264"/>
                  <a:gd name="connsiteY91" fmla="*/ 316277 h 4823205"/>
                  <a:gd name="connsiteX92" fmla="*/ 356291 w 1452264"/>
                  <a:gd name="connsiteY92" fmla="*/ 286332 h 4823205"/>
                  <a:gd name="connsiteX93" fmla="*/ 586627 w 1452264"/>
                  <a:gd name="connsiteY93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9133 w 1452264"/>
                  <a:gd name="connsiteY49" fmla="*/ 4388672 h 4823205"/>
                  <a:gd name="connsiteX50" fmla="*/ 450044 w 1452264"/>
                  <a:gd name="connsiteY50" fmla="*/ 4573437 h 4823205"/>
                  <a:gd name="connsiteX51" fmla="*/ 622022 w 1452264"/>
                  <a:gd name="connsiteY51" fmla="*/ 4745669 h 4823205"/>
                  <a:gd name="connsiteX52" fmla="*/ 417599 w 1452264"/>
                  <a:gd name="connsiteY52" fmla="*/ 4817381 h 4823205"/>
                  <a:gd name="connsiteX53" fmla="*/ 215772 w 1452264"/>
                  <a:gd name="connsiteY53" fmla="*/ 4675439 h 4823205"/>
                  <a:gd name="connsiteX54" fmla="*/ 257311 w 1452264"/>
                  <a:gd name="connsiteY54" fmla="*/ 4553722 h 4823205"/>
                  <a:gd name="connsiteX55" fmla="*/ 209430 w 1452264"/>
                  <a:gd name="connsiteY55" fmla="*/ 4405033 h 4823205"/>
                  <a:gd name="connsiteX56" fmla="*/ 221594 w 1452264"/>
                  <a:gd name="connsiteY56" fmla="*/ 4253770 h 4823205"/>
                  <a:gd name="connsiteX57" fmla="*/ 227107 w 1452264"/>
                  <a:gd name="connsiteY57" fmla="*/ 4215541 h 4823205"/>
                  <a:gd name="connsiteX58" fmla="*/ 199099 w 1452264"/>
                  <a:gd name="connsiteY58" fmla="*/ 4196657 h 4823205"/>
                  <a:gd name="connsiteX59" fmla="*/ 110692 w 1452264"/>
                  <a:gd name="connsiteY59" fmla="*/ 4079628 h 4823205"/>
                  <a:gd name="connsiteX60" fmla="*/ 138440 w 1452264"/>
                  <a:gd name="connsiteY60" fmla="*/ 2545626 h 4823205"/>
                  <a:gd name="connsiteX61" fmla="*/ 209958 w 1452264"/>
                  <a:gd name="connsiteY61" fmla="*/ 1909483 h 4823205"/>
                  <a:gd name="connsiteX62" fmla="*/ 218313 w 1452264"/>
                  <a:gd name="connsiteY62" fmla="*/ 1851243 h 4823205"/>
                  <a:gd name="connsiteX63" fmla="*/ 218313 w 1452264"/>
                  <a:gd name="connsiteY63" fmla="*/ 1835088 h 4823205"/>
                  <a:gd name="connsiteX64" fmla="*/ 195640 w 1452264"/>
                  <a:gd name="connsiteY64" fmla="*/ 1802722 h 4823205"/>
                  <a:gd name="connsiteX65" fmla="*/ 218313 w 1452264"/>
                  <a:gd name="connsiteY65" fmla="*/ 1695787 h 4823205"/>
                  <a:gd name="connsiteX66" fmla="*/ 162481 w 1452264"/>
                  <a:gd name="connsiteY66" fmla="*/ 1585902 h 4823205"/>
                  <a:gd name="connsiteX67" fmla="*/ 134537 w 1452264"/>
                  <a:gd name="connsiteY67" fmla="*/ 1514532 h 4823205"/>
                  <a:gd name="connsiteX68" fmla="*/ 142193 w 1452264"/>
                  <a:gd name="connsiteY68" fmla="*/ 1441045 h 4823205"/>
                  <a:gd name="connsiteX69" fmla="*/ 117580 w 1452264"/>
                  <a:gd name="connsiteY69" fmla="*/ 1424719 h 4823205"/>
                  <a:gd name="connsiteX70" fmla="*/ 94262 w 1452264"/>
                  <a:gd name="connsiteY70" fmla="*/ 1317009 h 4823205"/>
                  <a:gd name="connsiteX71" fmla="*/ 24747 w 1452264"/>
                  <a:gd name="connsiteY71" fmla="*/ 1153622 h 4823205"/>
                  <a:gd name="connsiteX72" fmla="*/ 4228 w 1452264"/>
                  <a:gd name="connsiteY72" fmla="*/ 993508 h 4823205"/>
                  <a:gd name="connsiteX73" fmla="*/ 37077 w 1452264"/>
                  <a:gd name="connsiteY73" fmla="*/ 792428 h 4823205"/>
                  <a:gd name="connsiteX74" fmla="*/ 295196 w 1452264"/>
                  <a:gd name="connsiteY74" fmla="*/ 679240 h 4823205"/>
                  <a:gd name="connsiteX75" fmla="*/ 429892 w 1452264"/>
                  <a:gd name="connsiteY75" fmla="*/ 560222 h 4823205"/>
                  <a:gd name="connsiteX76" fmla="*/ 586627 w 1452264"/>
                  <a:gd name="connsiteY76" fmla="*/ 0 h 4823205"/>
                  <a:gd name="connsiteX77" fmla="*/ 842017 w 1452264"/>
                  <a:gd name="connsiteY77" fmla="*/ 252852 h 4823205"/>
                  <a:gd name="connsiteX78" fmla="*/ 854462 w 1452264"/>
                  <a:gd name="connsiteY78" fmla="*/ 375490 h 4823205"/>
                  <a:gd name="connsiteX79" fmla="*/ 818444 w 1452264"/>
                  <a:gd name="connsiteY79" fmla="*/ 404104 h 4823205"/>
                  <a:gd name="connsiteX80" fmla="*/ 756701 w 1452264"/>
                  <a:gd name="connsiteY80" fmla="*/ 561140 h 4823205"/>
                  <a:gd name="connsiteX81" fmla="*/ 749460 w 1452264"/>
                  <a:gd name="connsiteY81" fmla="*/ 608589 h 4823205"/>
                  <a:gd name="connsiteX82" fmla="*/ 733130 w 1452264"/>
                  <a:gd name="connsiteY82" fmla="*/ 660187 h 4823205"/>
                  <a:gd name="connsiteX83" fmla="*/ 705714 w 1452264"/>
                  <a:gd name="connsiteY83" fmla="*/ 687345 h 4823205"/>
                  <a:gd name="connsiteX84" fmla="*/ 673967 w 1452264"/>
                  <a:gd name="connsiteY84" fmla="*/ 687345 h 4823205"/>
                  <a:gd name="connsiteX85" fmla="*/ 641591 w 1452264"/>
                  <a:gd name="connsiteY85" fmla="*/ 671076 h 4823205"/>
                  <a:gd name="connsiteX86" fmla="*/ 514845 w 1452264"/>
                  <a:gd name="connsiteY86" fmla="*/ 616468 h 4823205"/>
                  <a:gd name="connsiteX87" fmla="*/ 448661 w 1452264"/>
                  <a:gd name="connsiteY87" fmla="*/ 543657 h 4823205"/>
                  <a:gd name="connsiteX88" fmla="*/ 403644 w 1452264"/>
                  <a:gd name="connsiteY88" fmla="*/ 422306 h 4823205"/>
                  <a:gd name="connsiteX89" fmla="*/ 376278 w 1452264"/>
                  <a:gd name="connsiteY89" fmla="*/ 441448 h 4823205"/>
                  <a:gd name="connsiteX90" fmla="*/ 324182 w 1452264"/>
                  <a:gd name="connsiteY90" fmla="*/ 316277 h 4823205"/>
                  <a:gd name="connsiteX91" fmla="*/ 356291 w 1452264"/>
                  <a:gd name="connsiteY91" fmla="*/ 286332 h 4823205"/>
                  <a:gd name="connsiteX92" fmla="*/ 586627 w 1452264"/>
                  <a:gd name="connsiteY92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501496 w 1452264"/>
                  <a:gd name="connsiteY48" fmla="*/ 4253773 h 4823205"/>
                  <a:gd name="connsiteX49" fmla="*/ 479133 w 1452264"/>
                  <a:gd name="connsiteY49" fmla="*/ 4388672 h 4823205"/>
                  <a:gd name="connsiteX50" fmla="*/ 450044 w 1452264"/>
                  <a:gd name="connsiteY50" fmla="*/ 4573437 h 4823205"/>
                  <a:gd name="connsiteX51" fmla="*/ 622022 w 1452264"/>
                  <a:gd name="connsiteY51" fmla="*/ 4745669 h 4823205"/>
                  <a:gd name="connsiteX52" fmla="*/ 417599 w 1452264"/>
                  <a:gd name="connsiteY52" fmla="*/ 4817381 h 4823205"/>
                  <a:gd name="connsiteX53" fmla="*/ 215772 w 1452264"/>
                  <a:gd name="connsiteY53" fmla="*/ 4675439 h 4823205"/>
                  <a:gd name="connsiteX54" fmla="*/ 257311 w 1452264"/>
                  <a:gd name="connsiteY54" fmla="*/ 4553722 h 4823205"/>
                  <a:gd name="connsiteX55" fmla="*/ 209430 w 1452264"/>
                  <a:gd name="connsiteY55" fmla="*/ 4405033 h 4823205"/>
                  <a:gd name="connsiteX56" fmla="*/ 221594 w 1452264"/>
                  <a:gd name="connsiteY56" fmla="*/ 4253770 h 4823205"/>
                  <a:gd name="connsiteX57" fmla="*/ 227107 w 1452264"/>
                  <a:gd name="connsiteY57" fmla="*/ 4215541 h 4823205"/>
                  <a:gd name="connsiteX58" fmla="*/ 199099 w 1452264"/>
                  <a:gd name="connsiteY58" fmla="*/ 4196657 h 4823205"/>
                  <a:gd name="connsiteX59" fmla="*/ 110692 w 1452264"/>
                  <a:gd name="connsiteY59" fmla="*/ 4079628 h 4823205"/>
                  <a:gd name="connsiteX60" fmla="*/ 138440 w 1452264"/>
                  <a:gd name="connsiteY60" fmla="*/ 2545626 h 4823205"/>
                  <a:gd name="connsiteX61" fmla="*/ 209958 w 1452264"/>
                  <a:gd name="connsiteY61" fmla="*/ 1909483 h 4823205"/>
                  <a:gd name="connsiteX62" fmla="*/ 218313 w 1452264"/>
                  <a:gd name="connsiteY62" fmla="*/ 1851243 h 4823205"/>
                  <a:gd name="connsiteX63" fmla="*/ 218313 w 1452264"/>
                  <a:gd name="connsiteY63" fmla="*/ 1835088 h 4823205"/>
                  <a:gd name="connsiteX64" fmla="*/ 195640 w 1452264"/>
                  <a:gd name="connsiteY64" fmla="*/ 1802722 h 4823205"/>
                  <a:gd name="connsiteX65" fmla="*/ 218313 w 1452264"/>
                  <a:gd name="connsiteY65" fmla="*/ 1695787 h 4823205"/>
                  <a:gd name="connsiteX66" fmla="*/ 162481 w 1452264"/>
                  <a:gd name="connsiteY66" fmla="*/ 1585902 h 4823205"/>
                  <a:gd name="connsiteX67" fmla="*/ 134537 w 1452264"/>
                  <a:gd name="connsiteY67" fmla="*/ 1514532 h 4823205"/>
                  <a:gd name="connsiteX68" fmla="*/ 142193 w 1452264"/>
                  <a:gd name="connsiteY68" fmla="*/ 1441045 h 4823205"/>
                  <a:gd name="connsiteX69" fmla="*/ 117580 w 1452264"/>
                  <a:gd name="connsiteY69" fmla="*/ 1424719 h 4823205"/>
                  <a:gd name="connsiteX70" fmla="*/ 94262 w 1452264"/>
                  <a:gd name="connsiteY70" fmla="*/ 1317009 h 4823205"/>
                  <a:gd name="connsiteX71" fmla="*/ 24747 w 1452264"/>
                  <a:gd name="connsiteY71" fmla="*/ 1153622 h 4823205"/>
                  <a:gd name="connsiteX72" fmla="*/ 4228 w 1452264"/>
                  <a:gd name="connsiteY72" fmla="*/ 993508 h 4823205"/>
                  <a:gd name="connsiteX73" fmla="*/ 37077 w 1452264"/>
                  <a:gd name="connsiteY73" fmla="*/ 792428 h 4823205"/>
                  <a:gd name="connsiteX74" fmla="*/ 295196 w 1452264"/>
                  <a:gd name="connsiteY74" fmla="*/ 679240 h 4823205"/>
                  <a:gd name="connsiteX75" fmla="*/ 429892 w 1452264"/>
                  <a:gd name="connsiteY75" fmla="*/ 560222 h 4823205"/>
                  <a:gd name="connsiteX76" fmla="*/ 586627 w 1452264"/>
                  <a:gd name="connsiteY76" fmla="*/ 0 h 4823205"/>
                  <a:gd name="connsiteX77" fmla="*/ 842017 w 1452264"/>
                  <a:gd name="connsiteY77" fmla="*/ 252852 h 4823205"/>
                  <a:gd name="connsiteX78" fmla="*/ 854462 w 1452264"/>
                  <a:gd name="connsiteY78" fmla="*/ 375490 h 4823205"/>
                  <a:gd name="connsiteX79" fmla="*/ 818444 w 1452264"/>
                  <a:gd name="connsiteY79" fmla="*/ 404104 h 4823205"/>
                  <a:gd name="connsiteX80" fmla="*/ 756701 w 1452264"/>
                  <a:gd name="connsiteY80" fmla="*/ 561140 h 4823205"/>
                  <a:gd name="connsiteX81" fmla="*/ 749460 w 1452264"/>
                  <a:gd name="connsiteY81" fmla="*/ 608589 h 4823205"/>
                  <a:gd name="connsiteX82" fmla="*/ 733130 w 1452264"/>
                  <a:gd name="connsiteY82" fmla="*/ 660187 h 4823205"/>
                  <a:gd name="connsiteX83" fmla="*/ 705714 w 1452264"/>
                  <a:gd name="connsiteY83" fmla="*/ 687345 h 4823205"/>
                  <a:gd name="connsiteX84" fmla="*/ 673967 w 1452264"/>
                  <a:gd name="connsiteY84" fmla="*/ 687345 h 4823205"/>
                  <a:gd name="connsiteX85" fmla="*/ 641591 w 1452264"/>
                  <a:gd name="connsiteY85" fmla="*/ 671076 h 4823205"/>
                  <a:gd name="connsiteX86" fmla="*/ 514845 w 1452264"/>
                  <a:gd name="connsiteY86" fmla="*/ 616468 h 4823205"/>
                  <a:gd name="connsiteX87" fmla="*/ 448661 w 1452264"/>
                  <a:gd name="connsiteY87" fmla="*/ 543657 h 4823205"/>
                  <a:gd name="connsiteX88" fmla="*/ 403644 w 1452264"/>
                  <a:gd name="connsiteY88" fmla="*/ 422306 h 4823205"/>
                  <a:gd name="connsiteX89" fmla="*/ 376278 w 1452264"/>
                  <a:gd name="connsiteY89" fmla="*/ 441448 h 4823205"/>
                  <a:gd name="connsiteX90" fmla="*/ 324182 w 1452264"/>
                  <a:gd name="connsiteY90" fmla="*/ 316277 h 4823205"/>
                  <a:gd name="connsiteX91" fmla="*/ 356291 w 1452264"/>
                  <a:gd name="connsiteY91" fmla="*/ 286332 h 4823205"/>
                  <a:gd name="connsiteX92" fmla="*/ 586627 w 1452264"/>
                  <a:gd name="connsiteY92" fmla="*/ 0 h 4823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1452264" h="4823205">
                    <a:moveTo>
                      <a:pt x="801243" y="1319324"/>
                    </a:moveTo>
                    <a:cubicBezTo>
                      <a:pt x="856763" y="1378690"/>
                      <a:pt x="851210" y="1393008"/>
                      <a:pt x="841217" y="1434564"/>
                    </a:cubicBezTo>
                    <a:cubicBezTo>
                      <a:pt x="871197" y="1429326"/>
                      <a:pt x="882301" y="1369611"/>
                      <a:pt x="848989" y="1345515"/>
                    </a:cubicBezTo>
                    <a:lnTo>
                      <a:pt x="801243" y="1319324"/>
                    </a:lnTo>
                    <a:close/>
                    <a:moveTo>
                      <a:pt x="429892" y="560222"/>
                    </a:moveTo>
                    <a:cubicBezTo>
                      <a:pt x="430958" y="560539"/>
                      <a:pt x="431894" y="561343"/>
                      <a:pt x="432699" y="562690"/>
                    </a:cubicBezTo>
                    <a:cubicBezTo>
                      <a:pt x="427201" y="578230"/>
                      <a:pt x="488110" y="614706"/>
                      <a:pt x="534661" y="671365"/>
                    </a:cubicBezTo>
                    <a:lnTo>
                      <a:pt x="629248" y="718627"/>
                    </a:lnTo>
                    <a:cubicBezTo>
                      <a:pt x="656886" y="730930"/>
                      <a:pt x="641024" y="781465"/>
                      <a:pt x="661932" y="780988"/>
                    </a:cubicBezTo>
                    <a:cubicBezTo>
                      <a:pt x="668756" y="783578"/>
                      <a:pt x="717620" y="787268"/>
                      <a:pt x="725278" y="780988"/>
                    </a:cubicBezTo>
                    <a:cubicBezTo>
                      <a:pt x="732936" y="774708"/>
                      <a:pt x="705928" y="725988"/>
                      <a:pt x="724404" y="718517"/>
                    </a:cubicBezTo>
                    <a:cubicBezTo>
                      <a:pt x="724925" y="702365"/>
                      <a:pt x="747478" y="697230"/>
                      <a:pt x="747999" y="681078"/>
                    </a:cubicBezTo>
                    <a:lnTo>
                      <a:pt x="753555" y="623540"/>
                    </a:lnTo>
                    <a:cubicBezTo>
                      <a:pt x="768831" y="670487"/>
                      <a:pt x="775223" y="693339"/>
                      <a:pt x="788278" y="700476"/>
                    </a:cubicBezTo>
                    <a:cubicBezTo>
                      <a:pt x="880942" y="738678"/>
                      <a:pt x="963611" y="747547"/>
                      <a:pt x="1057385" y="779463"/>
                    </a:cubicBezTo>
                    <a:cubicBezTo>
                      <a:pt x="1085076" y="791526"/>
                      <a:pt x="1121649" y="788921"/>
                      <a:pt x="1140456" y="815650"/>
                    </a:cubicBezTo>
                    <a:cubicBezTo>
                      <a:pt x="1171809" y="846214"/>
                      <a:pt x="1174292" y="921825"/>
                      <a:pt x="1184548" y="952388"/>
                    </a:cubicBezTo>
                    <a:cubicBezTo>
                      <a:pt x="1202376" y="978507"/>
                      <a:pt x="1204658" y="977386"/>
                      <a:pt x="1214714" y="989885"/>
                    </a:cubicBezTo>
                    <a:cubicBezTo>
                      <a:pt x="1214321" y="1008750"/>
                      <a:pt x="1213927" y="1027615"/>
                      <a:pt x="1213534" y="1046479"/>
                    </a:cubicBezTo>
                    <a:cubicBezTo>
                      <a:pt x="1226257" y="1065838"/>
                      <a:pt x="1216772" y="1054817"/>
                      <a:pt x="1232827" y="1068938"/>
                    </a:cubicBezTo>
                    <a:lnTo>
                      <a:pt x="1228039" y="1092881"/>
                    </a:lnTo>
                    <a:cubicBezTo>
                      <a:pt x="1238757" y="1098745"/>
                      <a:pt x="1242812" y="1093085"/>
                      <a:pt x="1255752" y="1107329"/>
                    </a:cubicBezTo>
                    <a:cubicBezTo>
                      <a:pt x="1264966" y="1121836"/>
                      <a:pt x="1254194" y="1138438"/>
                      <a:pt x="1253415" y="1153993"/>
                    </a:cubicBezTo>
                    <a:cubicBezTo>
                      <a:pt x="1286450" y="1168391"/>
                      <a:pt x="1341691" y="1266599"/>
                      <a:pt x="1374725" y="1335473"/>
                    </a:cubicBezTo>
                    <a:lnTo>
                      <a:pt x="1426173" y="1365811"/>
                    </a:lnTo>
                    <a:cubicBezTo>
                      <a:pt x="1443631" y="1417662"/>
                      <a:pt x="1454427" y="1440179"/>
                      <a:pt x="1451897" y="1515078"/>
                    </a:cubicBezTo>
                    <a:cubicBezTo>
                      <a:pt x="1418625" y="1590471"/>
                      <a:pt x="1413111" y="1637578"/>
                      <a:pt x="1298780" y="1661637"/>
                    </a:cubicBezTo>
                    <a:lnTo>
                      <a:pt x="1155447" y="1663492"/>
                    </a:lnTo>
                    <a:cubicBezTo>
                      <a:pt x="1130540" y="1658697"/>
                      <a:pt x="1138945" y="1659141"/>
                      <a:pt x="1118480" y="1640728"/>
                    </a:cubicBezTo>
                    <a:lnTo>
                      <a:pt x="1111335" y="1695576"/>
                    </a:lnTo>
                    <a:lnTo>
                      <a:pt x="1122090" y="1824178"/>
                    </a:lnTo>
                    <a:cubicBezTo>
                      <a:pt x="1151227" y="1955834"/>
                      <a:pt x="1259250" y="2223344"/>
                      <a:pt x="1279005" y="2545467"/>
                    </a:cubicBezTo>
                    <a:cubicBezTo>
                      <a:pt x="1286318" y="2945712"/>
                      <a:pt x="1340735" y="3846483"/>
                      <a:pt x="1315471" y="4246515"/>
                    </a:cubicBezTo>
                    <a:cubicBezTo>
                      <a:pt x="1238982" y="4256865"/>
                      <a:pt x="1224688" y="4253773"/>
                      <a:pt x="1116989" y="4253773"/>
                    </a:cubicBezTo>
                    <a:lnTo>
                      <a:pt x="1101160" y="4253773"/>
                    </a:lnTo>
                    <a:cubicBezTo>
                      <a:pt x="1100819" y="4259256"/>
                      <a:pt x="1100477" y="4264739"/>
                      <a:pt x="1100136" y="4270222"/>
                    </a:cubicBezTo>
                    <a:cubicBezTo>
                      <a:pt x="1098029" y="4280929"/>
                      <a:pt x="1094449" y="4291726"/>
                      <a:pt x="1089308" y="4302884"/>
                    </a:cubicBezTo>
                    <a:cubicBezTo>
                      <a:pt x="1074036" y="4334613"/>
                      <a:pt x="1079950" y="4352639"/>
                      <a:pt x="1115642" y="4368867"/>
                    </a:cubicBezTo>
                    <a:cubicBezTo>
                      <a:pt x="1132216" y="4381989"/>
                      <a:pt x="1149939" y="4389626"/>
                      <a:pt x="1101724" y="4455758"/>
                    </a:cubicBezTo>
                    <a:cubicBezTo>
                      <a:pt x="1070888" y="4499077"/>
                      <a:pt x="1259381" y="4597118"/>
                      <a:pt x="1424694" y="4699909"/>
                    </a:cubicBezTo>
                    <a:cubicBezTo>
                      <a:pt x="1453514" y="4721957"/>
                      <a:pt x="1463573" y="4778900"/>
                      <a:pt x="1436128" y="4801438"/>
                    </a:cubicBezTo>
                    <a:cubicBezTo>
                      <a:pt x="1392166" y="4817799"/>
                      <a:pt x="1261693" y="4807244"/>
                      <a:pt x="1150447" y="4794769"/>
                    </a:cubicBezTo>
                    <a:cubicBezTo>
                      <a:pt x="1031969" y="4776606"/>
                      <a:pt x="969242" y="4731529"/>
                      <a:pt x="852688" y="4682606"/>
                    </a:cubicBezTo>
                    <a:cubicBezTo>
                      <a:pt x="816549" y="4663187"/>
                      <a:pt x="843850" y="4589902"/>
                      <a:pt x="846159" y="4554122"/>
                    </a:cubicBezTo>
                    <a:cubicBezTo>
                      <a:pt x="852347" y="4534945"/>
                      <a:pt x="821723" y="4513722"/>
                      <a:pt x="834045" y="4496590"/>
                    </a:cubicBezTo>
                    <a:cubicBezTo>
                      <a:pt x="873399" y="4445092"/>
                      <a:pt x="796916" y="4399153"/>
                      <a:pt x="855617" y="4358249"/>
                    </a:cubicBezTo>
                    <a:cubicBezTo>
                      <a:pt x="869550" y="4344509"/>
                      <a:pt x="843448" y="4327258"/>
                      <a:pt x="828484" y="4288694"/>
                    </a:cubicBezTo>
                    <a:lnTo>
                      <a:pt x="821430" y="4253773"/>
                    </a:lnTo>
                    <a:lnTo>
                      <a:pt x="501496" y="4253773"/>
                    </a:lnTo>
                    <a:lnTo>
                      <a:pt x="479133" y="4388672"/>
                    </a:lnTo>
                    <a:cubicBezTo>
                      <a:pt x="445931" y="4455864"/>
                      <a:pt x="440585" y="4528127"/>
                      <a:pt x="450044" y="4573437"/>
                    </a:cubicBezTo>
                    <a:cubicBezTo>
                      <a:pt x="519614" y="4657325"/>
                      <a:pt x="531144" y="4669226"/>
                      <a:pt x="622022" y="4745669"/>
                    </a:cubicBezTo>
                    <a:cubicBezTo>
                      <a:pt x="692881" y="4800059"/>
                      <a:pt x="608108" y="4838334"/>
                      <a:pt x="417599" y="4817381"/>
                    </a:cubicBezTo>
                    <a:cubicBezTo>
                      <a:pt x="325738" y="4785490"/>
                      <a:pt x="237973" y="4758010"/>
                      <a:pt x="215772" y="4675439"/>
                    </a:cubicBezTo>
                    <a:cubicBezTo>
                      <a:pt x="209507" y="4642010"/>
                      <a:pt x="268401" y="4585350"/>
                      <a:pt x="257311" y="4553722"/>
                    </a:cubicBezTo>
                    <a:cubicBezTo>
                      <a:pt x="233755" y="4499946"/>
                      <a:pt x="233476" y="4469033"/>
                      <a:pt x="209430" y="4405033"/>
                    </a:cubicBezTo>
                    <a:cubicBezTo>
                      <a:pt x="202014" y="4371541"/>
                      <a:pt x="211909" y="4312453"/>
                      <a:pt x="221594" y="4253770"/>
                    </a:cubicBezTo>
                    <a:lnTo>
                      <a:pt x="227107" y="4215541"/>
                    </a:lnTo>
                    <a:lnTo>
                      <a:pt x="199099" y="4196657"/>
                    </a:lnTo>
                    <a:cubicBezTo>
                      <a:pt x="97750" y="4196136"/>
                      <a:pt x="110692" y="4133478"/>
                      <a:pt x="110692" y="4079628"/>
                    </a:cubicBezTo>
                    <a:lnTo>
                      <a:pt x="138440" y="2545626"/>
                    </a:lnTo>
                    <a:cubicBezTo>
                      <a:pt x="145572" y="2427170"/>
                      <a:pt x="183529" y="2101610"/>
                      <a:pt x="209958" y="1909483"/>
                    </a:cubicBezTo>
                    <a:lnTo>
                      <a:pt x="218313" y="1851243"/>
                    </a:lnTo>
                    <a:lnTo>
                      <a:pt x="218313" y="1835088"/>
                    </a:lnTo>
                    <a:lnTo>
                      <a:pt x="195640" y="1802722"/>
                    </a:lnTo>
                    <a:lnTo>
                      <a:pt x="218313" y="1695787"/>
                    </a:lnTo>
                    <a:lnTo>
                      <a:pt x="162481" y="1585902"/>
                    </a:lnTo>
                    <a:cubicBezTo>
                      <a:pt x="153166" y="1558620"/>
                      <a:pt x="150514" y="1550195"/>
                      <a:pt x="134537" y="1514532"/>
                    </a:cubicBezTo>
                    <a:cubicBezTo>
                      <a:pt x="136349" y="1480957"/>
                      <a:pt x="131498" y="1481953"/>
                      <a:pt x="142193" y="1441045"/>
                    </a:cubicBezTo>
                    <a:lnTo>
                      <a:pt x="117580" y="1424719"/>
                    </a:lnTo>
                    <a:cubicBezTo>
                      <a:pt x="110918" y="1391260"/>
                      <a:pt x="119801" y="1378754"/>
                      <a:pt x="94262" y="1317009"/>
                    </a:cubicBezTo>
                    <a:cubicBezTo>
                      <a:pt x="73311" y="1273372"/>
                      <a:pt x="46808" y="1233926"/>
                      <a:pt x="24747" y="1153622"/>
                    </a:cubicBezTo>
                    <a:cubicBezTo>
                      <a:pt x="8284" y="1091171"/>
                      <a:pt x="24022" y="1063293"/>
                      <a:pt x="4228" y="993508"/>
                    </a:cubicBezTo>
                    <a:cubicBezTo>
                      <a:pt x="4073" y="902386"/>
                      <a:pt x="-17178" y="899265"/>
                      <a:pt x="37077" y="792428"/>
                    </a:cubicBezTo>
                    <a:cubicBezTo>
                      <a:pt x="87585" y="745269"/>
                      <a:pt x="199163" y="705445"/>
                      <a:pt x="295196" y="679240"/>
                    </a:cubicBezTo>
                    <a:cubicBezTo>
                      <a:pt x="368702" y="660169"/>
                      <a:pt x="413905" y="555467"/>
                      <a:pt x="429892" y="560222"/>
                    </a:cubicBezTo>
                    <a:close/>
                    <a:moveTo>
                      <a:pt x="586627" y="0"/>
                    </a:moveTo>
                    <a:cubicBezTo>
                      <a:pt x="818698" y="3616"/>
                      <a:pt x="822029" y="152853"/>
                      <a:pt x="842017" y="252852"/>
                    </a:cubicBezTo>
                    <a:cubicBezTo>
                      <a:pt x="892432" y="230873"/>
                      <a:pt x="858456" y="352420"/>
                      <a:pt x="854462" y="375490"/>
                    </a:cubicBezTo>
                    <a:cubicBezTo>
                      <a:pt x="842456" y="418553"/>
                      <a:pt x="832671" y="410281"/>
                      <a:pt x="818444" y="404104"/>
                    </a:cubicBezTo>
                    <a:cubicBezTo>
                      <a:pt x="815629" y="478449"/>
                      <a:pt x="795048" y="515081"/>
                      <a:pt x="756701" y="561140"/>
                    </a:cubicBezTo>
                    <a:cubicBezTo>
                      <a:pt x="750957" y="579051"/>
                      <a:pt x="751874" y="592772"/>
                      <a:pt x="749460" y="608589"/>
                    </a:cubicBezTo>
                    <a:cubicBezTo>
                      <a:pt x="749512" y="629259"/>
                      <a:pt x="742932" y="646079"/>
                      <a:pt x="733130" y="660187"/>
                    </a:cubicBezTo>
                    <a:lnTo>
                      <a:pt x="705714" y="687345"/>
                    </a:lnTo>
                    <a:lnTo>
                      <a:pt x="673967" y="687345"/>
                    </a:lnTo>
                    <a:lnTo>
                      <a:pt x="641591" y="671076"/>
                    </a:lnTo>
                    <a:cubicBezTo>
                      <a:pt x="604894" y="672778"/>
                      <a:pt x="587074" y="691243"/>
                      <a:pt x="514845" y="616468"/>
                    </a:cubicBezTo>
                    <a:cubicBezTo>
                      <a:pt x="490193" y="592198"/>
                      <a:pt x="468872" y="575261"/>
                      <a:pt x="448661" y="543657"/>
                    </a:cubicBezTo>
                    <a:cubicBezTo>
                      <a:pt x="422552" y="507398"/>
                      <a:pt x="418650" y="462757"/>
                      <a:pt x="403644" y="422306"/>
                    </a:cubicBezTo>
                    <a:cubicBezTo>
                      <a:pt x="394522" y="428687"/>
                      <a:pt x="387620" y="439258"/>
                      <a:pt x="376278" y="441448"/>
                    </a:cubicBezTo>
                    <a:cubicBezTo>
                      <a:pt x="358172" y="443724"/>
                      <a:pt x="327852" y="369524"/>
                      <a:pt x="324182" y="316277"/>
                    </a:cubicBezTo>
                    <a:cubicBezTo>
                      <a:pt x="323040" y="277660"/>
                      <a:pt x="338556" y="286187"/>
                      <a:pt x="356291" y="286332"/>
                    </a:cubicBezTo>
                    <a:cubicBezTo>
                      <a:pt x="324621" y="126983"/>
                      <a:pt x="407322" y="7443"/>
                      <a:pt x="5866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701"/>
              </a:p>
            </p:txBody>
          </p: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CD740D3D-456D-4FA9-B6F4-CEED2D7731A9}"/>
                  </a:ext>
                </a:extLst>
              </p:cNvPr>
              <p:cNvGrpSpPr/>
              <p:nvPr/>
            </p:nvGrpSpPr>
            <p:grpSpPr>
              <a:xfrm rot="21290877" flipH="1">
                <a:off x="2473085" y="2414764"/>
                <a:ext cx="415327" cy="644386"/>
                <a:chOff x="8581302" y="2038601"/>
                <a:chExt cx="2210098" cy="3429001"/>
              </a:xfrm>
            </p:grpSpPr>
            <p:sp>
              <p:nvSpPr>
                <p:cNvPr id="93" name="Freeform: Shape 92">
                  <a:extLst>
                    <a:ext uri="{FF2B5EF4-FFF2-40B4-BE49-F238E27FC236}">
                      <a16:creationId xmlns:a16="http://schemas.microsoft.com/office/drawing/2014/main" id="{68D64CDF-DE74-4E2D-A9A4-A9FC1CE80D29}"/>
                    </a:ext>
                  </a:extLst>
                </p:cNvPr>
                <p:cNvSpPr/>
                <p:nvPr/>
              </p:nvSpPr>
              <p:spPr>
                <a:xfrm>
                  <a:off x="8643533" y="2093970"/>
                  <a:ext cx="1632520" cy="2725401"/>
                </a:xfrm>
                <a:custGeom>
                  <a:avLst/>
                  <a:gdLst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41201 w 1632518"/>
                    <a:gd name="connsiteY4" fmla="*/ 470231 h 2770714"/>
                    <a:gd name="connsiteX5" fmla="*/ 71592 w 1632518"/>
                    <a:gd name="connsiteY5" fmla="*/ 637177 h 2770714"/>
                    <a:gd name="connsiteX6" fmla="*/ 70464 w 1632518"/>
                    <a:gd name="connsiteY6" fmla="*/ 644185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55488 w 1632518"/>
                    <a:gd name="connsiteY4" fmla="*/ 470231 h 2770714"/>
                    <a:gd name="connsiteX5" fmla="*/ 71592 w 1632518"/>
                    <a:gd name="connsiteY5" fmla="*/ 637177 h 2770714"/>
                    <a:gd name="connsiteX6" fmla="*/ 70464 w 1632518"/>
                    <a:gd name="connsiteY6" fmla="*/ 644185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55488 w 1632518"/>
                    <a:gd name="connsiteY4" fmla="*/ 470231 h 2770714"/>
                    <a:gd name="connsiteX5" fmla="*/ 71592 w 1632518"/>
                    <a:gd name="connsiteY5" fmla="*/ 637177 h 2770714"/>
                    <a:gd name="connsiteX6" fmla="*/ 79037 w 1632518"/>
                    <a:gd name="connsiteY6" fmla="*/ 629897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55488 w 1632518"/>
                    <a:gd name="connsiteY4" fmla="*/ 470231 h 2770714"/>
                    <a:gd name="connsiteX5" fmla="*/ 71592 w 1632518"/>
                    <a:gd name="connsiteY5" fmla="*/ 637177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55488 w 1632518"/>
                    <a:gd name="connsiteY4" fmla="*/ 470231 h 2770714"/>
                    <a:gd name="connsiteX5" fmla="*/ 8873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55488 w 1632518"/>
                    <a:gd name="connsiteY4" fmla="*/ 470231 h 2770714"/>
                    <a:gd name="connsiteX5" fmla="*/ 7730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49773 w 1632518"/>
                    <a:gd name="connsiteY4" fmla="*/ 470231 h 2770714"/>
                    <a:gd name="connsiteX5" fmla="*/ 7730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71831 w 1632518"/>
                    <a:gd name="connsiteY1" fmla="*/ 395820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49773 w 1632518"/>
                    <a:gd name="connsiteY4" fmla="*/ 470231 h 2770714"/>
                    <a:gd name="connsiteX5" fmla="*/ 7730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64612 w 1632518"/>
                    <a:gd name="connsiteY0" fmla="*/ 339552 h 2770714"/>
                    <a:gd name="connsiteX1" fmla="*/ 71831 w 1632518"/>
                    <a:gd name="connsiteY1" fmla="*/ 395820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49773 w 1632518"/>
                    <a:gd name="connsiteY4" fmla="*/ 470231 h 2770714"/>
                    <a:gd name="connsiteX5" fmla="*/ 7730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64612 w 1632518"/>
                    <a:gd name="connsiteY15" fmla="*/ 339552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64612 w 1632518"/>
                    <a:gd name="connsiteY0" fmla="*/ 339552 h 2770714"/>
                    <a:gd name="connsiteX1" fmla="*/ 71831 w 1632518"/>
                    <a:gd name="connsiteY1" fmla="*/ 395820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49773 w 1632518"/>
                    <a:gd name="connsiteY4" fmla="*/ 470231 h 2770714"/>
                    <a:gd name="connsiteX5" fmla="*/ 7730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64612 w 1632518"/>
                    <a:gd name="connsiteY15" fmla="*/ 339552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71423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1632518" h="2770714">
                      <a:moveTo>
                        <a:pt x="64612" y="339552"/>
                      </a:moveTo>
                      <a:cubicBezTo>
                        <a:pt x="73393" y="338265"/>
                        <a:pt x="71763" y="378123"/>
                        <a:pt x="71831" y="395820"/>
                      </a:cubicBezTo>
                      <a:cubicBezTo>
                        <a:pt x="71900" y="413518"/>
                        <a:pt x="57656" y="431003"/>
                        <a:pt x="65023" y="445737"/>
                      </a:cubicBezTo>
                      <a:lnTo>
                        <a:pt x="74747" y="464124"/>
                      </a:lnTo>
                      <a:lnTo>
                        <a:pt x="49773" y="470231"/>
                      </a:lnTo>
                      <a:lnTo>
                        <a:pt x="77307" y="631462"/>
                      </a:lnTo>
                      <a:cubicBezTo>
                        <a:pt x="76931" y="637608"/>
                        <a:pt x="76556" y="643754"/>
                        <a:pt x="76180" y="649900"/>
                      </a:cubicBezTo>
                      <a:cubicBezTo>
                        <a:pt x="72664" y="659318"/>
                        <a:pt x="61339" y="662226"/>
                        <a:pt x="52967" y="670095"/>
                      </a:cubicBezTo>
                      <a:cubicBezTo>
                        <a:pt x="47275" y="675118"/>
                        <a:pt x="44596" y="683490"/>
                        <a:pt x="40912" y="690522"/>
                      </a:cubicBezTo>
                      <a:cubicBezTo>
                        <a:pt x="38903" y="694540"/>
                        <a:pt x="38233" y="699563"/>
                        <a:pt x="35555" y="702577"/>
                      </a:cubicBezTo>
                      <a:cubicBezTo>
                        <a:pt x="31201" y="706930"/>
                        <a:pt x="25174" y="710279"/>
                        <a:pt x="19816" y="713962"/>
                      </a:cubicBezTo>
                      <a:cubicBezTo>
                        <a:pt x="16467" y="708605"/>
                        <a:pt x="11110" y="703582"/>
                        <a:pt x="10105" y="697889"/>
                      </a:cubicBezTo>
                      <a:cubicBezTo>
                        <a:pt x="7091" y="681146"/>
                        <a:pt x="4747" y="664403"/>
                        <a:pt x="3743" y="647660"/>
                      </a:cubicBezTo>
                      <a:cubicBezTo>
                        <a:pt x="-611" y="579347"/>
                        <a:pt x="-3290" y="511370"/>
                        <a:pt x="8096" y="443393"/>
                      </a:cubicBezTo>
                      <a:cubicBezTo>
                        <a:pt x="10440" y="429998"/>
                        <a:pt x="13788" y="416269"/>
                        <a:pt x="19146" y="403544"/>
                      </a:cubicBezTo>
                      <a:cubicBezTo>
                        <a:pt x="22328" y="395508"/>
                        <a:pt x="55831" y="340839"/>
                        <a:pt x="64612" y="339552"/>
                      </a:cubicBezTo>
                      <a:close/>
                      <a:moveTo>
                        <a:pt x="142784" y="431"/>
                      </a:moveTo>
                      <a:cubicBezTo>
                        <a:pt x="151292" y="1541"/>
                        <a:pt x="160208" y="4806"/>
                        <a:pt x="169165" y="10415"/>
                      </a:cubicBezTo>
                      <a:cubicBezTo>
                        <a:pt x="191266" y="24144"/>
                        <a:pt x="211693" y="43566"/>
                        <a:pt x="228101" y="63993"/>
                      </a:cubicBezTo>
                      <a:cubicBezTo>
                        <a:pt x="257234" y="100493"/>
                        <a:pt x="285028" y="138667"/>
                        <a:pt x="310142" y="178181"/>
                      </a:cubicBezTo>
                      <a:cubicBezTo>
                        <a:pt x="364725" y="263571"/>
                        <a:pt x="430693" y="338246"/>
                        <a:pt x="504698" y="406893"/>
                      </a:cubicBezTo>
                      <a:cubicBezTo>
                        <a:pt x="558276" y="456787"/>
                        <a:pt x="611519" y="507352"/>
                        <a:pt x="656056" y="565953"/>
                      </a:cubicBezTo>
                      <a:cubicBezTo>
                        <a:pt x="709634" y="636274"/>
                        <a:pt x="748479" y="714967"/>
                        <a:pt x="787323" y="793660"/>
                      </a:cubicBezTo>
                      <a:cubicBezTo>
                        <a:pt x="818130" y="855945"/>
                        <a:pt x="847598" y="918899"/>
                        <a:pt x="879411" y="980514"/>
                      </a:cubicBezTo>
                      <a:cubicBezTo>
                        <a:pt x="899168" y="1019023"/>
                        <a:pt x="923613" y="1055524"/>
                        <a:pt x="956764" y="1083987"/>
                      </a:cubicBezTo>
                      <a:cubicBezTo>
                        <a:pt x="973507" y="1098721"/>
                        <a:pt x="994604" y="1108432"/>
                        <a:pt x="1014026" y="1119817"/>
                      </a:cubicBezTo>
                      <a:cubicBezTo>
                        <a:pt x="1017709" y="1121826"/>
                        <a:pt x="1023067" y="1120487"/>
                        <a:pt x="1027755" y="1120822"/>
                      </a:cubicBezTo>
                      <a:cubicBezTo>
                        <a:pt x="1026751" y="1115799"/>
                        <a:pt x="1027420" y="1110106"/>
                        <a:pt x="1024741" y="1106088"/>
                      </a:cubicBezTo>
                      <a:cubicBezTo>
                        <a:pt x="1016035" y="1092693"/>
                        <a:pt x="1006324" y="1079634"/>
                        <a:pt x="996613" y="1067244"/>
                      </a:cubicBezTo>
                      <a:cubicBezTo>
                        <a:pt x="937677" y="991900"/>
                        <a:pt x="894145" y="907848"/>
                        <a:pt x="857644" y="819779"/>
                      </a:cubicBezTo>
                      <a:cubicBezTo>
                        <a:pt x="825162" y="741421"/>
                        <a:pt x="791342" y="663398"/>
                        <a:pt x="737763" y="596760"/>
                      </a:cubicBezTo>
                      <a:cubicBezTo>
                        <a:pt x="694900" y="543517"/>
                        <a:pt x="648354" y="493622"/>
                        <a:pt x="602813" y="443058"/>
                      </a:cubicBezTo>
                      <a:cubicBezTo>
                        <a:pt x="537515" y="371062"/>
                        <a:pt x="470207" y="300406"/>
                        <a:pt x="405913" y="227406"/>
                      </a:cubicBezTo>
                      <a:cubicBezTo>
                        <a:pt x="380799" y="198943"/>
                        <a:pt x="360372" y="165791"/>
                        <a:pt x="340280" y="133310"/>
                      </a:cubicBezTo>
                      <a:cubicBezTo>
                        <a:pt x="325211" y="108865"/>
                        <a:pt x="328895" y="101163"/>
                        <a:pt x="353340" y="85424"/>
                      </a:cubicBezTo>
                      <a:cubicBezTo>
                        <a:pt x="356019" y="83750"/>
                        <a:pt x="358698" y="82075"/>
                        <a:pt x="361377" y="80736"/>
                      </a:cubicBezTo>
                      <a:cubicBezTo>
                        <a:pt x="381468" y="69016"/>
                        <a:pt x="399886" y="67007"/>
                        <a:pt x="419308" y="85089"/>
                      </a:cubicBezTo>
                      <a:cubicBezTo>
                        <a:pt x="467528" y="129626"/>
                        <a:pt x="516753" y="172823"/>
                        <a:pt x="566313" y="216021"/>
                      </a:cubicBezTo>
                      <a:lnTo>
                        <a:pt x="768570" y="391489"/>
                      </a:lnTo>
                      <a:cubicBezTo>
                        <a:pt x="822149" y="438370"/>
                        <a:pt x="873048" y="487595"/>
                        <a:pt x="909548" y="549879"/>
                      </a:cubicBezTo>
                      <a:cubicBezTo>
                        <a:pt x="941026" y="603123"/>
                        <a:pt x="961452" y="661054"/>
                        <a:pt x="980539" y="719655"/>
                      </a:cubicBezTo>
                      <a:cubicBezTo>
                        <a:pt x="1014361" y="823798"/>
                        <a:pt x="1060572" y="921913"/>
                        <a:pt x="1125870" y="1009982"/>
                      </a:cubicBezTo>
                      <a:cubicBezTo>
                        <a:pt x="1149980" y="1042799"/>
                        <a:pt x="1180453" y="1070927"/>
                        <a:pt x="1208246" y="1101065"/>
                      </a:cubicBezTo>
                      <a:cubicBezTo>
                        <a:pt x="1212600" y="1105753"/>
                        <a:pt x="1218962" y="1108097"/>
                        <a:pt x="1224320" y="1111446"/>
                      </a:cubicBezTo>
                      <a:cubicBezTo>
                        <a:pt x="1225324" y="1110441"/>
                        <a:pt x="1226664" y="1109437"/>
                        <a:pt x="1227669" y="1108432"/>
                      </a:cubicBezTo>
                      <a:cubicBezTo>
                        <a:pt x="1218962" y="1092359"/>
                        <a:pt x="1210591" y="1075950"/>
                        <a:pt x="1201214" y="1060212"/>
                      </a:cubicBezTo>
                      <a:cubicBezTo>
                        <a:pt x="1127879" y="935642"/>
                        <a:pt x="1063586" y="806720"/>
                        <a:pt x="1015030" y="670430"/>
                      </a:cubicBezTo>
                      <a:cubicBezTo>
                        <a:pt x="1006659" y="646655"/>
                        <a:pt x="998957" y="622210"/>
                        <a:pt x="993934" y="597430"/>
                      </a:cubicBezTo>
                      <a:cubicBezTo>
                        <a:pt x="992260" y="588054"/>
                        <a:pt x="996278" y="573655"/>
                        <a:pt x="1002975" y="567292"/>
                      </a:cubicBezTo>
                      <a:cubicBezTo>
                        <a:pt x="1021058" y="550884"/>
                        <a:pt x="1040815" y="535815"/>
                        <a:pt x="1061911" y="524095"/>
                      </a:cubicBezTo>
                      <a:cubicBezTo>
                        <a:pt x="1085686" y="511035"/>
                        <a:pt x="1102764" y="520411"/>
                        <a:pt x="1107453" y="547535"/>
                      </a:cubicBezTo>
                      <a:cubicBezTo>
                        <a:pt x="1111136" y="568967"/>
                        <a:pt x="1111136" y="591068"/>
                        <a:pt x="1114485" y="612499"/>
                      </a:cubicBezTo>
                      <a:cubicBezTo>
                        <a:pt x="1135246" y="751132"/>
                        <a:pt x="1174760" y="883068"/>
                        <a:pt x="1247760" y="1004289"/>
                      </a:cubicBezTo>
                      <a:cubicBezTo>
                        <a:pt x="1289953" y="1074276"/>
                        <a:pt x="1330472" y="1145937"/>
                        <a:pt x="1359605" y="1222955"/>
                      </a:cubicBezTo>
                      <a:cubicBezTo>
                        <a:pt x="1378022" y="1271510"/>
                        <a:pt x="1387733" y="1322075"/>
                        <a:pt x="1391082" y="1373979"/>
                      </a:cubicBezTo>
                      <a:cubicBezTo>
                        <a:pt x="1394096" y="1422534"/>
                        <a:pt x="1395100" y="1471424"/>
                        <a:pt x="1402467" y="1519309"/>
                      </a:cubicBezTo>
                      <a:cubicBezTo>
                        <a:pt x="1407490" y="1551791"/>
                        <a:pt x="1419545" y="1583603"/>
                        <a:pt x="1431935" y="1614410"/>
                      </a:cubicBezTo>
                      <a:cubicBezTo>
                        <a:pt x="1471449" y="1711856"/>
                        <a:pt x="1496229" y="1813319"/>
                        <a:pt x="1511298" y="1917127"/>
                      </a:cubicBezTo>
                      <a:cubicBezTo>
                        <a:pt x="1517995" y="1963003"/>
                        <a:pt x="1523688" y="2008879"/>
                        <a:pt x="1527706" y="2055091"/>
                      </a:cubicBezTo>
                      <a:cubicBezTo>
                        <a:pt x="1531390" y="2094939"/>
                        <a:pt x="1548802" y="2125077"/>
                        <a:pt x="1582624" y="2146508"/>
                      </a:cubicBezTo>
                      <a:cubicBezTo>
                        <a:pt x="1598698" y="2156554"/>
                        <a:pt x="1614436" y="2167270"/>
                        <a:pt x="1632518" y="2178990"/>
                      </a:cubicBezTo>
                      <a:cubicBezTo>
                        <a:pt x="1615776" y="2197742"/>
                        <a:pt x="1601376" y="2215155"/>
                        <a:pt x="1585972" y="2231564"/>
                      </a:cubicBezTo>
                      <a:cubicBezTo>
                        <a:pt x="1472454" y="2352114"/>
                        <a:pt x="1384385" y="2488739"/>
                        <a:pt x="1322435" y="2642106"/>
                      </a:cubicBezTo>
                      <a:cubicBezTo>
                        <a:pt x="1310380" y="2671909"/>
                        <a:pt x="1302008" y="2702717"/>
                        <a:pt x="1291627" y="2732854"/>
                      </a:cubicBezTo>
                      <a:cubicBezTo>
                        <a:pt x="1288614" y="2741226"/>
                        <a:pt x="1285265" y="2749597"/>
                        <a:pt x="1281581" y="2757634"/>
                      </a:cubicBezTo>
                      <a:cubicBezTo>
                        <a:pt x="1273880" y="2774377"/>
                        <a:pt x="1267852" y="2775047"/>
                        <a:pt x="1257136" y="2759643"/>
                      </a:cubicBezTo>
                      <a:cubicBezTo>
                        <a:pt x="1243072" y="2739551"/>
                        <a:pt x="1230682" y="2718120"/>
                        <a:pt x="1215613" y="2699033"/>
                      </a:cubicBezTo>
                      <a:cubicBezTo>
                        <a:pt x="1191838" y="2668561"/>
                        <a:pt x="1166389" y="2639093"/>
                        <a:pt x="1141609" y="2609290"/>
                      </a:cubicBezTo>
                      <a:cubicBezTo>
                        <a:pt x="1112141" y="2574129"/>
                        <a:pt x="1074636" y="2549014"/>
                        <a:pt x="1036127" y="2525239"/>
                      </a:cubicBezTo>
                      <a:cubicBezTo>
                        <a:pt x="841236" y="2405692"/>
                        <a:pt x="705951" y="2234242"/>
                        <a:pt x="602813" y="2033659"/>
                      </a:cubicBezTo>
                      <a:cubicBezTo>
                        <a:pt x="560620" y="1951618"/>
                        <a:pt x="534836" y="1863549"/>
                        <a:pt x="512735" y="1774475"/>
                      </a:cubicBezTo>
                      <a:cubicBezTo>
                        <a:pt x="471547" y="1608048"/>
                        <a:pt x="407588" y="1449658"/>
                        <a:pt x="346308" y="1290263"/>
                      </a:cubicBezTo>
                      <a:cubicBezTo>
                        <a:pt x="301436" y="1174065"/>
                        <a:pt x="254711" y="1045619"/>
                        <a:pt x="217385" y="939660"/>
                      </a:cubicBezTo>
                      <a:cubicBezTo>
                        <a:pt x="198722" y="886681"/>
                        <a:pt x="180405" y="839003"/>
                        <a:pt x="164034" y="792764"/>
                      </a:cubicBezTo>
                      <a:lnTo>
                        <a:pt x="123569" y="658549"/>
                      </a:lnTo>
                      <a:lnTo>
                        <a:pt x="133251" y="656786"/>
                      </a:lnTo>
                      <a:lnTo>
                        <a:pt x="124153" y="606808"/>
                      </a:lnTo>
                      <a:lnTo>
                        <a:pt x="138135" y="562158"/>
                      </a:lnTo>
                      <a:cubicBezTo>
                        <a:pt x="148851" y="543071"/>
                        <a:pt x="177187" y="554717"/>
                        <a:pt x="193967" y="571423"/>
                      </a:cubicBezTo>
                      <a:cubicBezTo>
                        <a:pt x="210747" y="588129"/>
                        <a:pt x="213092" y="613802"/>
                        <a:pt x="238817" y="662394"/>
                      </a:cubicBezTo>
                      <a:cubicBezTo>
                        <a:pt x="264542" y="710986"/>
                        <a:pt x="317442" y="804740"/>
                        <a:pt x="348317" y="862977"/>
                      </a:cubicBezTo>
                      <a:cubicBezTo>
                        <a:pt x="379191" y="921213"/>
                        <a:pt x="404640" y="961248"/>
                        <a:pt x="424063" y="1011812"/>
                      </a:cubicBezTo>
                      <a:cubicBezTo>
                        <a:pt x="460897" y="1107248"/>
                        <a:pt x="493982" y="1197171"/>
                        <a:pt x="566313" y="1270506"/>
                      </a:cubicBezTo>
                      <a:cubicBezTo>
                        <a:pt x="574015" y="1278208"/>
                        <a:pt x="583056" y="1284235"/>
                        <a:pt x="591763" y="1290932"/>
                      </a:cubicBezTo>
                      <a:cubicBezTo>
                        <a:pt x="593102" y="1289928"/>
                        <a:pt x="594441" y="1288923"/>
                        <a:pt x="596116" y="1288254"/>
                      </a:cubicBezTo>
                      <a:cubicBezTo>
                        <a:pt x="594441" y="1282226"/>
                        <a:pt x="593102" y="1276198"/>
                        <a:pt x="590423" y="1270506"/>
                      </a:cubicBezTo>
                      <a:cubicBezTo>
                        <a:pt x="559951" y="1206212"/>
                        <a:pt x="528473" y="1142253"/>
                        <a:pt x="499005" y="1077290"/>
                      </a:cubicBezTo>
                      <a:cubicBezTo>
                        <a:pt x="459492" y="990225"/>
                        <a:pt x="422657" y="901821"/>
                        <a:pt x="382808" y="814756"/>
                      </a:cubicBezTo>
                      <a:cubicBezTo>
                        <a:pt x="341620" y="724678"/>
                        <a:pt x="296413" y="636944"/>
                        <a:pt x="239151" y="555572"/>
                      </a:cubicBezTo>
                      <a:cubicBezTo>
                        <a:pt x="220399" y="529118"/>
                        <a:pt x="198968" y="506012"/>
                        <a:pt x="165147" y="500320"/>
                      </a:cubicBezTo>
                      <a:cubicBezTo>
                        <a:pt x="139363" y="496134"/>
                        <a:pt x="122201" y="497808"/>
                        <a:pt x="110104" y="505301"/>
                      </a:cubicBezTo>
                      <a:lnTo>
                        <a:pt x="106388" y="509219"/>
                      </a:lnTo>
                      <a:lnTo>
                        <a:pt x="97427" y="459995"/>
                      </a:lnTo>
                      <a:lnTo>
                        <a:pt x="89674" y="461407"/>
                      </a:lnTo>
                      <a:cubicBezTo>
                        <a:pt x="89605" y="451719"/>
                        <a:pt x="89537" y="442030"/>
                        <a:pt x="89468" y="432342"/>
                      </a:cubicBezTo>
                      <a:cubicBezTo>
                        <a:pt x="83440" y="374746"/>
                        <a:pt x="76408" y="317484"/>
                        <a:pt x="69711" y="259888"/>
                      </a:cubicBezTo>
                      <a:cubicBezTo>
                        <a:pt x="68706" y="251516"/>
                        <a:pt x="67367" y="243145"/>
                        <a:pt x="67032" y="234773"/>
                      </a:cubicBezTo>
                      <a:cubicBezTo>
                        <a:pt x="66027" y="214681"/>
                        <a:pt x="75738" y="206310"/>
                        <a:pt x="95160" y="210663"/>
                      </a:cubicBezTo>
                      <a:cubicBezTo>
                        <a:pt x="127307" y="218030"/>
                        <a:pt x="156105" y="231759"/>
                        <a:pt x="177202" y="257879"/>
                      </a:cubicBezTo>
                      <a:cubicBezTo>
                        <a:pt x="195284" y="280315"/>
                        <a:pt x="212028" y="304090"/>
                        <a:pt x="227766" y="328200"/>
                      </a:cubicBezTo>
                      <a:cubicBezTo>
                        <a:pt x="267280" y="388475"/>
                        <a:pt x="303780" y="451095"/>
                        <a:pt x="345973" y="509361"/>
                      </a:cubicBezTo>
                      <a:cubicBezTo>
                        <a:pt x="379459" y="555572"/>
                        <a:pt x="418638" y="597430"/>
                        <a:pt x="456813" y="639958"/>
                      </a:cubicBezTo>
                      <a:cubicBezTo>
                        <a:pt x="543207" y="737068"/>
                        <a:pt x="600469" y="850587"/>
                        <a:pt x="648354" y="970133"/>
                      </a:cubicBezTo>
                      <a:cubicBezTo>
                        <a:pt x="675144" y="1037441"/>
                        <a:pt x="708295" y="1102070"/>
                        <a:pt x="739102" y="1167703"/>
                      </a:cubicBezTo>
                      <a:cubicBezTo>
                        <a:pt x="744460" y="1178753"/>
                        <a:pt x="753502" y="1187795"/>
                        <a:pt x="760534" y="1197841"/>
                      </a:cubicBezTo>
                      <a:cubicBezTo>
                        <a:pt x="762208" y="1197171"/>
                        <a:pt x="763547" y="1196166"/>
                        <a:pt x="765222" y="1195496"/>
                      </a:cubicBezTo>
                      <a:cubicBezTo>
                        <a:pt x="764217" y="1190139"/>
                        <a:pt x="764217" y="1184446"/>
                        <a:pt x="762543" y="1179423"/>
                      </a:cubicBezTo>
                      <a:cubicBezTo>
                        <a:pt x="726712" y="1062556"/>
                        <a:pt x="691887" y="945018"/>
                        <a:pt x="646010" y="831499"/>
                      </a:cubicBezTo>
                      <a:cubicBezTo>
                        <a:pt x="612189" y="748453"/>
                        <a:pt x="561960" y="675788"/>
                        <a:pt x="505703" y="606806"/>
                      </a:cubicBezTo>
                      <a:cubicBezTo>
                        <a:pt x="446097" y="533471"/>
                        <a:pt x="387161" y="459466"/>
                        <a:pt x="330904" y="383452"/>
                      </a:cubicBezTo>
                      <a:cubicBezTo>
                        <a:pt x="302106" y="344608"/>
                        <a:pt x="278665" y="301746"/>
                        <a:pt x="253551" y="259888"/>
                      </a:cubicBezTo>
                      <a:cubicBezTo>
                        <a:pt x="217385" y="199947"/>
                        <a:pt x="166486" y="162108"/>
                        <a:pt x="96500" y="150722"/>
                      </a:cubicBezTo>
                      <a:cubicBezTo>
                        <a:pt x="76073" y="147374"/>
                        <a:pt x="73059" y="143355"/>
                        <a:pt x="75068" y="122594"/>
                      </a:cubicBezTo>
                      <a:cubicBezTo>
                        <a:pt x="77747" y="96140"/>
                        <a:pt x="80091" y="69351"/>
                        <a:pt x="87124" y="43566"/>
                      </a:cubicBezTo>
                      <a:cubicBezTo>
                        <a:pt x="95412" y="13177"/>
                        <a:pt x="117261" y="-2896"/>
                        <a:pt x="142784" y="43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6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C4A84574-158F-485F-9DCD-F61CB97E76AC}"/>
                    </a:ext>
                  </a:extLst>
                </p:cNvPr>
                <p:cNvSpPr/>
                <p:nvPr/>
              </p:nvSpPr>
              <p:spPr>
                <a:xfrm>
                  <a:off x="8636722" y="2780136"/>
                  <a:ext cx="994544" cy="2220144"/>
                </a:xfrm>
                <a:custGeom>
                  <a:avLst/>
                  <a:gdLst>
                    <a:gd name="connsiteX0" fmla="*/ 307071 w 1989088"/>
                    <a:gd name="connsiteY0" fmla="*/ 835819 h 4440287"/>
                    <a:gd name="connsiteX1" fmla="*/ 301043 w 1989088"/>
                    <a:gd name="connsiteY1" fmla="*/ 870645 h 4440287"/>
                    <a:gd name="connsiteX2" fmla="*/ 362658 w 1989088"/>
                    <a:gd name="connsiteY2" fmla="*/ 1147242 h 4440287"/>
                    <a:gd name="connsiteX3" fmla="*/ 534108 w 1989088"/>
                    <a:gd name="connsiteY3" fmla="*/ 1479426 h 4440287"/>
                    <a:gd name="connsiteX4" fmla="*/ 637246 w 1989088"/>
                    <a:gd name="connsiteY4" fmla="*/ 1687711 h 4440287"/>
                    <a:gd name="connsiteX5" fmla="*/ 635237 w 1989088"/>
                    <a:gd name="connsiteY5" fmla="*/ 1717849 h 4440287"/>
                    <a:gd name="connsiteX6" fmla="*/ 552191 w 1989088"/>
                    <a:gd name="connsiteY6" fmla="*/ 1861170 h 4440287"/>
                    <a:gd name="connsiteX7" fmla="*/ 536787 w 1989088"/>
                    <a:gd name="connsiteY7" fmla="*/ 1911400 h 4440287"/>
                    <a:gd name="connsiteX8" fmla="*/ 546163 w 1989088"/>
                    <a:gd name="connsiteY8" fmla="*/ 1917427 h 4440287"/>
                    <a:gd name="connsiteX9" fmla="*/ 589026 w 1989088"/>
                    <a:gd name="connsiteY9" fmla="*/ 1893317 h 4440287"/>
                    <a:gd name="connsiteX10" fmla="*/ 736365 w 1989088"/>
                    <a:gd name="connsiteY10" fmla="*/ 1806253 h 4440287"/>
                    <a:gd name="connsiteX11" fmla="*/ 753109 w 1989088"/>
                    <a:gd name="connsiteY11" fmla="*/ 1798216 h 4440287"/>
                    <a:gd name="connsiteX12" fmla="*/ 845531 w 1989088"/>
                    <a:gd name="connsiteY12" fmla="*/ 1840409 h 4440287"/>
                    <a:gd name="connsiteX13" fmla="*/ 934605 w 1989088"/>
                    <a:gd name="connsiteY13" fmla="*/ 2214116 h 4440287"/>
                    <a:gd name="connsiteX14" fmla="*/ 1564148 w 1989088"/>
                    <a:gd name="connsiteY14" fmla="*/ 3406229 h 4440287"/>
                    <a:gd name="connsiteX15" fmla="*/ 1902360 w 1989088"/>
                    <a:gd name="connsiteY15" fmla="*/ 3692872 h 4440287"/>
                    <a:gd name="connsiteX16" fmla="*/ 1966653 w 1989088"/>
                    <a:gd name="connsiteY16" fmla="*/ 3744441 h 4440287"/>
                    <a:gd name="connsiteX17" fmla="*/ 1990094 w 1989088"/>
                    <a:gd name="connsiteY17" fmla="*/ 3832175 h 4440287"/>
                    <a:gd name="connsiteX18" fmla="*/ 1828690 w 1989088"/>
                    <a:gd name="connsiteY18" fmla="*/ 4127525 h 4440287"/>
                    <a:gd name="connsiteX19" fmla="*/ 1456322 w 1989088"/>
                    <a:gd name="connsiteY19" fmla="*/ 4408810 h 4440287"/>
                    <a:gd name="connsiteX20" fmla="*/ 1126146 w 1989088"/>
                    <a:gd name="connsiteY20" fmla="*/ 4425553 h 4440287"/>
                    <a:gd name="connsiteX21" fmla="*/ 928577 w 1989088"/>
                    <a:gd name="connsiteY21" fmla="*/ 4234011 h 4440287"/>
                    <a:gd name="connsiteX22" fmla="*/ 941971 w 1989088"/>
                    <a:gd name="connsiteY22" fmla="*/ 3826818 h 4440287"/>
                    <a:gd name="connsiteX23" fmla="*/ 978806 w 1989088"/>
                    <a:gd name="connsiteY23" fmla="*/ 3617863 h 4440287"/>
                    <a:gd name="connsiteX24" fmla="*/ 951348 w 1989088"/>
                    <a:gd name="connsiteY24" fmla="*/ 3457798 h 4440287"/>
                    <a:gd name="connsiteX25" fmla="*/ 855577 w 1989088"/>
                    <a:gd name="connsiteY25" fmla="*/ 3286348 h 4440287"/>
                    <a:gd name="connsiteX26" fmla="*/ 631888 w 1989088"/>
                    <a:gd name="connsiteY26" fmla="*/ 2910632 h 4440287"/>
                    <a:gd name="connsiteX27" fmla="*/ 426282 w 1989088"/>
                    <a:gd name="connsiteY27" fmla="*/ 2366814 h 4440287"/>
                    <a:gd name="connsiteX28" fmla="*/ 367346 w 1989088"/>
                    <a:gd name="connsiteY28" fmla="*/ 2060749 h 4440287"/>
                    <a:gd name="connsiteX29" fmla="*/ 96776 w 1989088"/>
                    <a:gd name="connsiteY29" fmla="*/ 1364233 h 4440287"/>
                    <a:gd name="connsiteX30" fmla="*/ 336 w 1989088"/>
                    <a:gd name="connsiteY30" fmla="*/ 1065535 h 4440287"/>
                    <a:gd name="connsiteX31" fmla="*/ 48556 w 1989088"/>
                    <a:gd name="connsiteY31" fmla="*/ 592708 h 4440287"/>
                    <a:gd name="connsiteX32" fmla="*/ 124235 w 1989088"/>
                    <a:gd name="connsiteY32" fmla="*/ 169441 h 4440287"/>
                    <a:gd name="connsiteX33" fmla="*/ 151694 w 1989088"/>
                    <a:gd name="connsiteY33" fmla="*/ 41523 h 4440287"/>
                    <a:gd name="connsiteX34" fmla="*/ 168437 w 1989088"/>
                    <a:gd name="connsiteY34" fmla="*/ 0 h 4440287"/>
                    <a:gd name="connsiteX35" fmla="*/ 181832 w 1989088"/>
                    <a:gd name="connsiteY35" fmla="*/ 22771 h 4440287"/>
                    <a:gd name="connsiteX36" fmla="*/ 462447 w 1989088"/>
                    <a:gd name="connsiteY36" fmla="*/ 818406 h 4440287"/>
                    <a:gd name="connsiteX37" fmla="*/ 697521 w 1989088"/>
                    <a:gd name="connsiteY37" fmla="*/ 1420490 h 4440287"/>
                    <a:gd name="connsiteX38" fmla="*/ 767843 w 1989088"/>
                    <a:gd name="connsiteY38" fmla="*/ 1596628 h 4440287"/>
                    <a:gd name="connsiteX39" fmla="*/ 761815 w 1989088"/>
                    <a:gd name="connsiteY39" fmla="*/ 1654894 h 4440287"/>
                    <a:gd name="connsiteX40" fmla="*/ 715604 w 1989088"/>
                    <a:gd name="connsiteY40" fmla="*/ 1624757 h 4440287"/>
                    <a:gd name="connsiteX41" fmla="*/ 495264 w 1989088"/>
                    <a:gd name="connsiteY41" fmla="*/ 1234306 h 4440287"/>
                    <a:gd name="connsiteX42" fmla="*/ 349263 w 1989088"/>
                    <a:gd name="connsiteY42" fmla="*/ 890736 h 4440287"/>
                    <a:gd name="connsiteX43" fmla="*/ 319126 w 1989088"/>
                    <a:gd name="connsiteY43" fmla="*/ 833810 h 4440287"/>
                    <a:gd name="connsiteX44" fmla="*/ 307071 w 1989088"/>
                    <a:gd name="connsiteY44" fmla="*/ 835819 h 4440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1989088" h="4440287">
                      <a:moveTo>
                        <a:pt x="307071" y="835819"/>
                      </a:moveTo>
                      <a:cubicBezTo>
                        <a:pt x="305061" y="847204"/>
                        <a:pt x="301713" y="859259"/>
                        <a:pt x="301043" y="870645"/>
                      </a:cubicBezTo>
                      <a:cubicBezTo>
                        <a:pt x="295685" y="968425"/>
                        <a:pt x="321805" y="1060847"/>
                        <a:pt x="362658" y="1147242"/>
                      </a:cubicBezTo>
                      <a:cubicBezTo>
                        <a:pt x="415566" y="1259756"/>
                        <a:pt x="477181" y="1368921"/>
                        <a:pt x="534108" y="1479426"/>
                      </a:cubicBezTo>
                      <a:cubicBezTo>
                        <a:pt x="569603" y="1548408"/>
                        <a:pt x="603759" y="1618059"/>
                        <a:pt x="637246" y="1687711"/>
                      </a:cubicBezTo>
                      <a:cubicBezTo>
                        <a:pt x="641264" y="1695748"/>
                        <a:pt x="639925" y="1709812"/>
                        <a:pt x="635237" y="1717849"/>
                      </a:cubicBezTo>
                      <a:cubicBezTo>
                        <a:pt x="608448" y="1766069"/>
                        <a:pt x="578310" y="1812950"/>
                        <a:pt x="552191" y="1861170"/>
                      </a:cubicBezTo>
                      <a:cubicBezTo>
                        <a:pt x="544154" y="1875904"/>
                        <a:pt x="541475" y="1894656"/>
                        <a:pt x="536787" y="1911400"/>
                      </a:cubicBezTo>
                      <a:cubicBezTo>
                        <a:pt x="540135" y="1913409"/>
                        <a:pt x="542814" y="1915418"/>
                        <a:pt x="546163" y="1917427"/>
                      </a:cubicBezTo>
                      <a:cubicBezTo>
                        <a:pt x="560227" y="1909391"/>
                        <a:pt x="574961" y="1902024"/>
                        <a:pt x="589026" y="1893317"/>
                      </a:cubicBezTo>
                      <a:cubicBezTo>
                        <a:pt x="637916" y="1864519"/>
                        <a:pt x="686806" y="1835051"/>
                        <a:pt x="736365" y="1806253"/>
                      </a:cubicBezTo>
                      <a:cubicBezTo>
                        <a:pt x="741723" y="1802904"/>
                        <a:pt x="747751" y="1800225"/>
                        <a:pt x="753109" y="1798216"/>
                      </a:cubicBezTo>
                      <a:cubicBezTo>
                        <a:pt x="814723" y="1770757"/>
                        <a:pt x="828788" y="1774775"/>
                        <a:pt x="845531" y="1840409"/>
                      </a:cubicBezTo>
                      <a:cubicBezTo>
                        <a:pt x="877008" y="1964308"/>
                        <a:pt x="903797" y="2089547"/>
                        <a:pt x="934605" y="2214116"/>
                      </a:cubicBezTo>
                      <a:cubicBezTo>
                        <a:pt x="1046449" y="2663503"/>
                        <a:pt x="1249376" y="3064669"/>
                        <a:pt x="1564148" y="3406229"/>
                      </a:cubicBezTo>
                      <a:cubicBezTo>
                        <a:pt x="1665276" y="3516065"/>
                        <a:pt x="1779130" y="3609827"/>
                        <a:pt x="1902360" y="3692872"/>
                      </a:cubicBezTo>
                      <a:cubicBezTo>
                        <a:pt x="1925130" y="3708276"/>
                        <a:pt x="1947231" y="3725689"/>
                        <a:pt x="1966653" y="3744441"/>
                      </a:cubicBezTo>
                      <a:cubicBezTo>
                        <a:pt x="1992103" y="3767882"/>
                        <a:pt x="2000809" y="3798020"/>
                        <a:pt x="1990094" y="3832175"/>
                      </a:cubicBezTo>
                      <a:cubicBezTo>
                        <a:pt x="1956607" y="3942011"/>
                        <a:pt x="1903699" y="4041130"/>
                        <a:pt x="1828690" y="4127525"/>
                      </a:cubicBezTo>
                      <a:cubicBezTo>
                        <a:pt x="1724882" y="4248076"/>
                        <a:pt x="1605670" y="4348535"/>
                        <a:pt x="1456322" y="4408810"/>
                      </a:cubicBezTo>
                      <a:cubicBezTo>
                        <a:pt x="1348496" y="4452343"/>
                        <a:pt x="1235982" y="4458370"/>
                        <a:pt x="1126146" y="4425553"/>
                      </a:cubicBezTo>
                      <a:cubicBezTo>
                        <a:pt x="1031045" y="4397425"/>
                        <a:pt x="967421" y="4324425"/>
                        <a:pt x="928577" y="4234011"/>
                      </a:cubicBezTo>
                      <a:cubicBezTo>
                        <a:pt x="870311" y="4096717"/>
                        <a:pt x="870311" y="3959423"/>
                        <a:pt x="941971" y="3826818"/>
                      </a:cubicBezTo>
                      <a:cubicBezTo>
                        <a:pt x="978137" y="3759845"/>
                        <a:pt x="988852" y="3690863"/>
                        <a:pt x="978806" y="3617863"/>
                      </a:cubicBezTo>
                      <a:cubicBezTo>
                        <a:pt x="971439" y="3564285"/>
                        <a:pt x="965412" y="3510037"/>
                        <a:pt x="951348" y="3457798"/>
                      </a:cubicBezTo>
                      <a:cubicBezTo>
                        <a:pt x="934605" y="3392835"/>
                        <a:pt x="897770" y="3336578"/>
                        <a:pt x="855577" y="3286348"/>
                      </a:cubicBezTo>
                      <a:cubicBezTo>
                        <a:pt x="761145" y="3172495"/>
                        <a:pt x="693503" y="3043238"/>
                        <a:pt x="631888" y="2910632"/>
                      </a:cubicBezTo>
                      <a:cubicBezTo>
                        <a:pt x="550181" y="2734494"/>
                        <a:pt x="476511" y="2555007"/>
                        <a:pt x="426282" y="2366814"/>
                      </a:cubicBezTo>
                      <a:cubicBezTo>
                        <a:pt x="399493" y="2266355"/>
                        <a:pt x="376722" y="2163887"/>
                        <a:pt x="367346" y="2060749"/>
                      </a:cubicBezTo>
                      <a:cubicBezTo>
                        <a:pt x="343906" y="1801565"/>
                        <a:pt x="262869" y="1566490"/>
                        <a:pt x="96776" y="1364233"/>
                      </a:cubicBezTo>
                      <a:cubicBezTo>
                        <a:pt x="24446" y="1276499"/>
                        <a:pt x="3015" y="1174700"/>
                        <a:pt x="336" y="1065535"/>
                      </a:cubicBezTo>
                      <a:cubicBezTo>
                        <a:pt x="-3013" y="906140"/>
                        <a:pt x="19088" y="749424"/>
                        <a:pt x="48556" y="592708"/>
                      </a:cubicBezTo>
                      <a:cubicBezTo>
                        <a:pt x="75345" y="452065"/>
                        <a:pt x="98786" y="310753"/>
                        <a:pt x="124235" y="169441"/>
                      </a:cubicBezTo>
                      <a:cubicBezTo>
                        <a:pt x="132272" y="126578"/>
                        <a:pt x="141648" y="84386"/>
                        <a:pt x="151694" y="41523"/>
                      </a:cubicBezTo>
                      <a:cubicBezTo>
                        <a:pt x="154373" y="28798"/>
                        <a:pt x="161740" y="17413"/>
                        <a:pt x="168437" y="0"/>
                      </a:cubicBezTo>
                      <a:cubicBezTo>
                        <a:pt x="175134" y="11385"/>
                        <a:pt x="179823" y="16743"/>
                        <a:pt x="181832" y="22771"/>
                      </a:cubicBezTo>
                      <a:cubicBezTo>
                        <a:pt x="274924" y="287982"/>
                        <a:pt x="365337" y="554534"/>
                        <a:pt x="462447" y="818406"/>
                      </a:cubicBezTo>
                      <a:cubicBezTo>
                        <a:pt x="536787" y="1020663"/>
                        <a:pt x="618494" y="1219572"/>
                        <a:pt x="697521" y="1420490"/>
                      </a:cubicBezTo>
                      <a:cubicBezTo>
                        <a:pt x="720292" y="1479426"/>
                        <a:pt x="745072" y="1537023"/>
                        <a:pt x="767843" y="1596628"/>
                      </a:cubicBezTo>
                      <a:cubicBezTo>
                        <a:pt x="775210" y="1616050"/>
                        <a:pt x="784586" y="1642170"/>
                        <a:pt x="761815" y="1654894"/>
                      </a:cubicBezTo>
                      <a:cubicBezTo>
                        <a:pt x="737035" y="1667619"/>
                        <a:pt x="726989" y="1640160"/>
                        <a:pt x="715604" y="1624757"/>
                      </a:cubicBezTo>
                      <a:cubicBezTo>
                        <a:pt x="628539" y="1502197"/>
                        <a:pt x="558888" y="1369591"/>
                        <a:pt x="495264" y="1234306"/>
                      </a:cubicBezTo>
                      <a:cubicBezTo>
                        <a:pt x="442355" y="1121792"/>
                        <a:pt x="398153" y="1005260"/>
                        <a:pt x="349263" y="890736"/>
                      </a:cubicBezTo>
                      <a:cubicBezTo>
                        <a:pt x="340557" y="871314"/>
                        <a:pt x="329172" y="852562"/>
                        <a:pt x="319126" y="833810"/>
                      </a:cubicBezTo>
                      <a:cubicBezTo>
                        <a:pt x="315777" y="834479"/>
                        <a:pt x="311759" y="835149"/>
                        <a:pt x="307071" y="83581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6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B9F2C68B-54CE-4DFC-A53C-4241E4F4AEEF}"/>
                    </a:ext>
                  </a:extLst>
                </p:cNvPr>
                <p:cNvSpPr/>
                <p:nvPr/>
              </p:nvSpPr>
              <p:spPr>
                <a:xfrm>
                  <a:off x="8581302" y="2038601"/>
                  <a:ext cx="2210098" cy="3429001"/>
                </a:xfrm>
                <a:custGeom>
                  <a:avLst/>
                  <a:gdLst>
                    <a:gd name="connsiteX0" fmla="*/ 3916561 w 4420195"/>
                    <a:gd name="connsiteY0" fmla="*/ 4367582 h 6858000"/>
                    <a:gd name="connsiteX1" fmla="*/ 3585717 w 4420195"/>
                    <a:gd name="connsiteY1" fmla="*/ 4378968 h 6858000"/>
                    <a:gd name="connsiteX2" fmla="*/ 3414266 w 4420195"/>
                    <a:gd name="connsiteY2" fmla="*/ 4360885 h 6858000"/>
                    <a:gd name="connsiteX3" fmla="*/ 3394175 w 4420195"/>
                    <a:gd name="connsiteY3" fmla="*/ 4347490 h 6858000"/>
                    <a:gd name="connsiteX4" fmla="*/ 3275633 w 4420195"/>
                    <a:gd name="connsiteY4" fmla="*/ 4173361 h 6858000"/>
                    <a:gd name="connsiteX5" fmla="*/ 3226743 w 4420195"/>
                    <a:gd name="connsiteY5" fmla="*/ 3900113 h 6858000"/>
                    <a:gd name="connsiteX6" fmla="*/ 3107532 w 4420195"/>
                    <a:gd name="connsiteY6" fmla="*/ 3341561 h 6858000"/>
                    <a:gd name="connsiteX7" fmla="*/ 3022476 w 4420195"/>
                    <a:gd name="connsiteY7" fmla="*/ 2869404 h 6858000"/>
                    <a:gd name="connsiteX8" fmla="*/ 2966219 w 4420195"/>
                    <a:gd name="connsiteY8" fmla="*/ 2568027 h 6858000"/>
                    <a:gd name="connsiteX9" fmla="*/ 2780035 w 4420195"/>
                    <a:gd name="connsiteY9" fmla="*/ 2172219 h 6858000"/>
                    <a:gd name="connsiteX10" fmla="*/ 2546301 w 4420195"/>
                    <a:gd name="connsiteY10" fmla="*/ 1704080 h 6858000"/>
                    <a:gd name="connsiteX11" fmla="*/ 2406998 w 4420195"/>
                    <a:gd name="connsiteY11" fmla="*/ 1124766 h 6858000"/>
                    <a:gd name="connsiteX12" fmla="*/ 2329309 w 4420195"/>
                    <a:gd name="connsiteY12" fmla="*/ 1055784 h 6858000"/>
                    <a:gd name="connsiteX13" fmla="*/ 2127052 w 4420195"/>
                    <a:gd name="connsiteY13" fmla="*/ 1144858 h 6858000"/>
                    <a:gd name="connsiteX14" fmla="*/ 2013868 w 4420195"/>
                    <a:gd name="connsiteY14" fmla="*/ 1131463 h 6858000"/>
                    <a:gd name="connsiteX15" fmla="*/ 2012529 w 4420195"/>
                    <a:gd name="connsiteY15" fmla="*/ 1129454 h 6858000"/>
                    <a:gd name="connsiteX16" fmla="*/ 1796207 w 4420195"/>
                    <a:gd name="connsiteY16" fmla="*/ 870270 h 6858000"/>
                    <a:gd name="connsiteX17" fmla="*/ 1123132 w 4420195"/>
                    <a:gd name="connsiteY17" fmla="*/ 281580 h 6858000"/>
                    <a:gd name="connsiteX18" fmla="*/ 924893 w 4420195"/>
                    <a:gd name="connsiteY18" fmla="*/ 158351 h 6858000"/>
                    <a:gd name="connsiteX19" fmla="*/ 760809 w 4420195"/>
                    <a:gd name="connsiteY19" fmla="*/ 204562 h 6858000"/>
                    <a:gd name="connsiteX20" fmla="*/ 748085 w 4420195"/>
                    <a:gd name="connsiteY20" fmla="*/ 217956 h 6858000"/>
                    <a:gd name="connsiteX21" fmla="*/ 705892 w 4420195"/>
                    <a:gd name="connsiteY21" fmla="*/ 219296 h 6858000"/>
                    <a:gd name="connsiteX22" fmla="*/ 612130 w 4420195"/>
                    <a:gd name="connsiteY22" fmla="*/ 123525 h 6858000"/>
                    <a:gd name="connsiteX23" fmla="*/ 511671 w 4420195"/>
                    <a:gd name="connsiteY23" fmla="*/ 31772 h 6858000"/>
                    <a:gd name="connsiteX24" fmla="*/ 230386 w 4420195"/>
                    <a:gd name="connsiteY24" fmla="*/ 134910 h 6858000"/>
                    <a:gd name="connsiteX25" fmla="*/ 212973 w 4420195"/>
                    <a:gd name="connsiteY25" fmla="*/ 317746 h 6858000"/>
                    <a:gd name="connsiteX26" fmla="*/ 184175 w 4420195"/>
                    <a:gd name="connsiteY26" fmla="*/ 451691 h 6858000"/>
                    <a:gd name="connsiteX27" fmla="*/ 145331 w 4420195"/>
                    <a:gd name="connsiteY27" fmla="*/ 578939 h 6858000"/>
                    <a:gd name="connsiteX28" fmla="*/ 163413 w 4420195"/>
                    <a:gd name="connsiteY28" fmla="*/ 726949 h 6858000"/>
                    <a:gd name="connsiteX29" fmla="*/ 150019 w 4420195"/>
                    <a:gd name="connsiteY29" fmla="*/ 826068 h 6858000"/>
                    <a:gd name="connsiteX30" fmla="*/ 58936 w 4420195"/>
                    <a:gd name="connsiteY30" fmla="*/ 1031004 h 6858000"/>
                    <a:gd name="connsiteX31" fmla="*/ 42863 w 4420195"/>
                    <a:gd name="connsiteY31" fmla="*/ 1393327 h 6858000"/>
                    <a:gd name="connsiteX32" fmla="*/ 103138 w 4420195"/>
                    <a:gd name="connsiteY32" fmla="*/ 1676621 h 6858000"/>
                    <a:gd name="connsiteX33" fmla="*/ 113184 w 4420195"/>
                    <a:gd name="connsiteY33" fmla="*/ 1751630 h 6858000"/>
                    <a:gd name="connsiteX34" fmla="*/ 89074 w 4420195"/>
                    <a:gd name="connsiteY34" fmla="*/ 1888254 h 6858000"/>
                    <a:gd name="connsiteX35" fmla="*/ 14734 w 4420195"/>
                    <a:gd name="connsiteY35" fmla="*/ 2306164 h 6858000"/>
                    <a:gd name="connsiteX36" fmla="*/ 0 w 4420195"/>
                    <a:gd name="connsiteY36" fmla="*/ 2438100 h 6858000"/>
                    <a:gd name="connsiteX37" fmla="*/ 0 w 4420195"/>
                    <a:gd name="connsiteY37" fmla="*/ 2577403 h 6858000"/>
                    <a:gd name="connsiteX38" fmla="*/ 20092 w 4420195"/>
                    <a:gd name="connsiteY38" fmla="*/ 2692596 h 6858000"/>
                    <a:gd name="connsiteX39" fmla="*/ 134615 w 4420195"/>
                    <a:gd name="connsiteY39" fmla="*/ 2911597 h 6858000"/>
                    <a:gd name="connsiteX40" fmla="*/ 269230 w 4420195"/>
                    <a:gd name="connsiteY40" fmla="*/ 3107827 h 6858000"/>
                    <a:gd name="connsiteX41" fmla="*/ 396478 w 4420195"/>
                    <a:gd name="connsiteY41" fmla="*/ 3469479 h 6858000"/>
                    <a:gd name="connsiteX42" fmla="*/ 495598 w 4420195"/>
                    <a:gd name="connsiteY42" fmla="*/ 3961058 h 6858000"/>
                    <a:gd name="connsiteX43" fmla="*/ 726653 w 4420195"/>
                    <a:gd name="connsiteY43" fmla="*/ 4571849 h 6858000"/>
                    <a:gd name="connsiteX44" fmla="*/ 723975 w 4420195"/>
                    <a:gd name="connsiteY44" fmla="*/ 4613372 h 6858000"/>
                    <a:gd name="connsiteX45" fmla="*/ 504974 w 4420195"/>
                    <a:gd name="connsiteY45" fmla="*/ 5017217 h 6858000"/>
                    <a:gd name="connsiteX46" fmla="*/ 395808 w 4420195"/>
                    <a:gd name="connsiteY46" fmla="*/ 5738513 h 6858000"/>
                    <a:gd name="connsiteX47" fmla="*/ 575965 w 4420195"/>
                    <a:gd name="connsiteY47" fmla="*/ 6320505 h 6858000"/>
                    <a:gd name="connsiteX48" fmla="*/ 1011287 w 4420195"/>
                    <a:gd name="connsiteY48" fmla="*/ 6702249 h 6858000"/>
                    <a:gd name="connsiteX49" fmla="*/ 1997125 w 4420195"/>
                    <a:gd name="connsiteY49" fmla="*/ 6457799 h 6858000"/>
                    <a:gd name="connsiteX50" fmla="*/ 2287117 w 4420195"/>
                    <a:gd name="connsiteY50" fmla="*/ 5920009 h 6858000"/>
                    <a:gd name="connsiteX51" fmla="*/ 2355429 w 4420195"/>
                    <a:gd name="connsiteY51" fmla="*/ 5601889 h 6858000"/>
                    <a:gd name="connsiteX52" fmla="*/ 2363465 w 4420195"/>
                    <a:gd name="connsiteY52" fmla="*/ 5511476 h 6858000"/>
                    <a:gd name="connsiteX53" fmla="*/ 2373511 w 4420195"/>
                    <a:gd name="connsiteY53" fmla="*/ 5473971 h 6858000"/>
                    <a:gd name="connsiteX54" fmla="*/ 2407667 w 4420195"/>
                    <a:gd name="connsiteY54" fmla="*/ 5501430 h 6858000"/>
                    <a:gd name="connsiteX55" fmla="*/ 2642741 w 4420195"/>
                    <a:gd name="connsiteY55" fmla="*/ 5828926 h 6858000"/>
                    <a:gd name="connsiteX56" fmla="*/ 2645420 w 4420195"/>
                    <a:gd name="connsiteY56" fmla="*/ 5849017 h 6858000"/>
                    <a:gd name="connsiteX57" fmla="*/ 2550319 w 4420195"/>
                    <a:gd name="connsiteY57" fmla="*/ 6360689 h 6858000"/>
                    <a:gd name="connsiteX58" fmla="*/ 2534246 w 4420195"/>
                    <a:gd name="connsiteY58" fmla="*/ 6461148 h 6858000"/>
                    <a:gd name="connsiteX59" fmla="*/ 2542952 w 4420195"/>
                    <a:gd name="connsiteY59" fmla="*/ 6483249 h 6858000"/>
                    <a:gd name="connsiteX60" fmla="*/ 2579787 w 4420195"/>
                    <a:gd name="connsiteY60" fmla="*/ 6509368 h 6858000"/>
                    <a:gd name="connsiteX61" fmla="*/ 3151734 w 4420195"/>
                    <a:gd name="connsiteY61" fmla="*/ 6794002 h 6858000"/>
                    <a:gd name="connsiteX62" fmla="*/ 3372743 w 4420195"/>
                    <a:gd name="connsiteY62" fmla="*/ 6860975 h 6858000"/>
                    <a:gd name="connsiteX63" fmla="*/ 3453110 w 4420195"/>
                    <a:gd name="connsiteY63" fmla="*/ 6860975 h 6858000"/>
                    <a:gd name="connsiteX64" fmla="*/ 3473872 w 4420195"/>
                    <a:gd name="connsiteY64" fmla="*/ 6856286 h 6858000"/>
                    <a:gd name="connsiteX65" fmla="*/ 3550891 w 4420195"/>
                    <a:gd name="connsiteY65" fmla="*/ 6789314 h 6858000"/>
                    <a:gd name="connsiteX66" fmla="*/ 3570983 w 4420195"/>
                    <a:gd name="connsiteY66" fmla="*/ 6720332 h 6858000"/>
                    <a:gd name="connsiteX67" fmla="*/ 3727029 w 4420195"/>
                    <a:gd name="connsiteY67" fmla="*/ 6055293 h 6858000"/>
                    <a:gd name="connsiteX68" fmla="*/ 3994250 w 4420195"/>
                    <a:gd name="connsiteY68" fmla="*/ 5222823 h 6858000"/>
                    <a:gd name="connsiteX69" fmla="*/ 4417517 w 4420195"/>
                    <a:gd name="connsiteY69" fmla="*/ 4559124 h 6858000"/>
                    <a:gd name="connsiteX70" fmla="*/ 4425554 w 4420195"/>
                    <a:gd name="connsiteY70" fmla="*/ 4546399 h 6858000"/>
                    <a:gd name="connsiteX71" fmla="*/ 3916561 w 4420195"/>
                    <a:gd name="connsiteY71" fmla="*/ 4367582 h 6858000"/>
                    <a:gd name="connsiteX72" fmla="*/ 139973 w 4420195"/>
                    <a:gd name="connsiteY72" fmla="*/ 998188 h 6858000"/>
                    <a:gd name="connsiteX73" fmla="*/ 162074 w 4420195"/>
                    <a:gd name="connsiteY73" fmla="*/ 918490 h 6858000"/>
                    <a:gd name="connsiteX74" fmla="*/ 170111 w 4420195"/>
                    <a:gd name="connsiteY74" fmla="*/ 903087 h 6858000"/>
                    <a:gd name="connsiteX75" fmla="*/ 259184 w 4420195"/>
                    <a:gd name="connsiteY75" fmla="*/ 1283491 h 6858000"/>
                    <a:gd name="connsiteX76" fmla="*/ 229716 w 4420195"/>
                    <a:gd name="connsiteY76" fmla="*/ 1451593 h 6858000"/>
                    <a:gd name="connsiteX77" fmla="*/ 205606 w 4420195"/>
                    <a:gd name="connsiteY77" fmla="*/ 1492446 h 6858000"/>
                    <a:gd name="connsiteX78" fmla="*/ 194890 w 4420195"/>
                    <a:gd name="connsiteY78" fmla="*/ 1516556 h 6858000"/>
                    <a:gd name="connsiteX79" fmla="*/ 163413 w 4420195"/>
                    <a:gd name="connsiteY79" fmla="*/ 1539327 h 6858000"/>
                    <a:gd name="connsiteX80" fmla="*/ 143991 w 4420195"/>
                    <a:gd name="connsiteY80" fmla="*/ 1507180 h 6858000"/>
                    <a:gd name="connsiteX81" fmla="*/ 131266 w 4420195"/>
                    <a:gd name="connsiteY81" fmla="*/ 1406721 h 6858000"/>
                    <a:gd name="connsiteX82" fmla="*/ 139973 w 4420195"/>
                    <a:gd name="connsiteY82" fmla="*/ 998188 h 6858000"/>
                    <a:gd name="connsiteX83" fmla="*/ 2101602 w 4420195"/>
                    <a:gd name="connsiteY83" fmla="*/ 5315915 h 6858000"/>
                    <a:gd name="connsiteX84" fmla="*/ 1940198 w 4420195"/>
                    <a:gd name="connsiteY84" fmla="*/ 5611265 h 6858000"/>
                    <a:gd name="connsiteX85" fmla="*/ 1567830 w 4420195"/>
                    <a:gd name="connsiteY85" fmla="*/ 5892550 h 6858000"/>
                    <a:gd name="connsiteX86" fmla="*/ 1237655 w 4420195"/>
                    <a:gd name="connsiteY86" fmla="*/ 5909293 h 6858000"/>
                    <a:gd name="connsiteX87" fmla="*/ 1040086 w 4420195"/>
                    <a:gd name="connsiteY87" fmla="*/ 5717751 h 6858000"/>
                    <a:gd name="connsiteX88" fmla="*/ 1053480 w 4420195"/>
                    <a:gd name="connsiteY88" fmla="*/ 5310558 h 6858000"/>
                    <a:gd name="connsiteX89" fmla="*/ 1090315 w 4420195"/>
                    <a:gd name="connsiteY89" fmla="*/ 5101603 h 6858000"/>
                    <a:gd name="connsiteX90" fmla="*/ 1062856 w 4420195"/>
                    <a:gd name="connsiteY90" fmla="*/ 4941538 h 6858000"/>
                    <a:gd name="connsiteX91" fmla="*/ 967085 w 4420195"/>
                    <a:gd name="connsiteY91" fmla="*/ 4770088 h 6858000"/>
                    <a:gd name="connsiteX92" fmla="*/ 743397 w 4420195"/>
                    <a:gd name="connsiteY92" fmla="*/ 4394371 h 6858000"/>
                    <a:gd name="connsiteX93" fmla="*/ 537791 w 4420195"/>
                    <a:gd name="connsiteY93" fmla="*/ 3850554 h 6858000"/>
                    <a:gd name="connsiteX94" fmla="*/ 478855 w 4420195"/>
                    <a:gd name="connsiteY94" fmla="*/ 3544488 h 6858000"/>
                    <a:gd name="connsiteX95" fmla="*/ 208285 w 4420195"/>
                    <a:gd name="connsiteY95" fmla="*/ 2847973 h 6858000"/>
                    <a:gd name="connsiteX96" fmla="*/ 111844 w 4420195"/>
                    <a:gd name="connsiteY96" fmla="*/ 2549275 h 6858000"/>
                    <a:gd name="connsiteX97" fmla="*/ 160065 w 4420195"/>
                    <a:gd name="connsiteY97" fmla="*/ 2076448 h 6858000"/>
                    <a:gd name="connsiteX98" fmla="*/ 235744 w 4420195"/>
                    <a:gd name="connsiteY98" fmla="*/ 1653180 h 6858000"/>
                    <a:gd name="connsiteX99" fmla="*/ 263203 w 4420195"/>
                    <a:gd name="connsiteY99" fmla="*/ 1525263 h 6858000"/>
                    <a:gd name="connsiteX100" fmla="*/ 279946 w 4420195"/>
                    <a:gd name="connsiteY100" fmla="*/ 1483740 h 6858000"/>
                    <a:gd name="connsiteX101" fmla="*/ 293340 w 4420195"/>
                    <a:gd name="connsiteY101" fmla="*/ 1506510 h 6858000"/>
                    <a:gd name="connsiteX102" fmla="*/ 410542 w 4420195"/>
                    <a:gd name="connsiteY102" fmla="*/ 1842043 h 6858000"/>
                    <a:gd name="connsiteX103" fmla="*/ 410542 w 4420195"/>
                    <a:gd name="connsiteY103" fmla="*/ 2411311 h 6858000"/>
                    <a:gd name="connsiteX104" fmla="*/ 411882 w 4420195"/>
                    <a:gd name="connsiteY104" fmla="*/ 2411311 h 6858000"/>
                    <a:gd name="connsiteX105" fmla="*/ 472827 w 4420195"/>
                    <a:gd name="connsiteY105" fmla="*/ 2630312 h 6858000"/>
                    <a:gd name="connsiteX106" fmla="*/ 644277 w 4420195"/>
                    <a:gd name="connsiteY106" fmla="*/ 2962496 h 6858000"/>
                    <a:gd name="connsiteX107" fmla="*/ 747415 w 4420195"/>
                    <a:gd name="connsiteY107" fmla="*/ 3170781 h 6858000"/>
                    <a:gd name="connsiteX108" fmla="*/ 745406 w 4420195"/>
                    <a:gd name="connsiteY108" fmla="*/ 3200919 h 6858000"/>
                    <a:gd name="connsiteX109" fmla="*/ 662360 w 4420195"/>
                    <a:gd name="connsiteY109" fmla="*/ 3344240 h 6858000"/>
                    <a:gd name="connsiteX110" fmla="*/ 646956 w 4420195"/>
                    <a:gd name="connsiteY110" fmla="*/ 3394469 h 6858000"/>
                    <a:gd name="connsiteX111" fmla="*/ 656332 w 4420195"/>
                    <a:gd name="connsiteY111" fmla="*/ 3400497 h 6858000"/>
                    <a:gd name="connsiteX112" fmla="*/ 699195 w 4420195"/>
                    <a:gd name="connsiteY112" fmla="*/ 3376387 h 6858000"/>
                    <a:gd name="connsiteX113" fmla="*/ 846534 w 4420195"/>
                    <a:gd name="connsiteY113" fmla="*/ 3289323 h 6858000"/>
                    <a:gd name="connsiteX114" fmla="*/ 863278 w 4420195"/>
                    <a:gd name="connsiteY114" fmla="*/ 3281286 h 6858000"/>
                    <a:gd name="connsiteX115" fmla="*/ 955700 w 4420195"/>
                    <a:gd name="connsiteY115" fmla="*/ 3323479 h 6858000"/>
                    <a:gd name="connsiteX116" fmla="*/ 1044774 w 4420195"/>
                    <a:gd name="connsiteY116" fmla="*/ 3697186 h 6858000"/>
                    <a:gd name="connsiteX117" fmla="*/ 1674317 w 4420195"/>
                    <a:gd name="connsiteY117" fmla="*/ 4889299 h 6858000"/>
                    <a:gd name="connsiteX118" fmla="*/ 2012529 w 4420195"/>
                    <a:gd name="connsiteY118" fmla="*/ 5175942 h 6858000"/>
                    <a:gd name="connsiteX119" fmla="*/ 2076822 w 4420195"/>
                    <a:gd name="connsiteY119" fmla="*/ 5227511 h 6858000"/>
                    <a:gd name="connsiteX120" fmla="*/ 2101602 w 4420195"/>
                    <a:gd name="connsiteY120" fmla="*/ 5315915 h 6858000"/>
                    <a:gd name="connsiteX121" fmla="*/ 474166 w 4420195"/>
                    <a:gd name="connsiteY121" fmla="*/ 2022870 h 6858000"/>
                    <a:gd name="connsiteX122" fmla="*/ 573956 w 4420195"/>
                    <a:gd name="connsiteY122" fmla="*/ 2302146 h 6858000"/>
                    <a:gd name="connsiteX123" fmla="*/ 809030 w 4420195"/>
                    <a:gd name="connsiteY123" fmla="*/ 2904230 h 6858000"/>
                    <a:gd name="connsiteX124" fmla="*/ 879351 w 4420195"/>
                    <a:gd name="connsiteY124" fmla="*/ 3080368 h 6858000"/>
                    <a:gd name="connsiteX125" fmla="*/ 873324 w 4420195"/>
                    <a:gd name="connsiteY125" fmla="*/ 3138634 h 6858000"/>
                    <a:gd name="connsiteX126" fmla="*/ 827112 w 4420195"/>
                    <a:gd name="connsiteY126" fmla="*/ 3108496 h 6858000"/>
                    <a:gd name="connsiteX127" fmla="*/ 606772 w 4420195"/>
                    <a:gd name="connsiteY127" fmla="*/ 2718046 h 6858000"/>
                    <a:gd name="connsiteX128" fmla="*/ 474166 w 4420195"/>
                    <a:gd name="connsiteY128" fmla="*/ 2406623 h 6858000"/>
                    <a:gd name="connsiteX129" fmla="*/ 474166 w 4420195"/>
                    <a:gd name="connsiteY129" fmla="*/ 2022870 h 6858000"/>
                    <a:gd name="connsiteX130" fmla="*/ 3295725 w 4420195"/>
                    <a:gd name="connsiteY130" fmla="*/ 4573858 h 6858000"/>
                    <a:gd name="connsiteX131" fmla="*/ 2768650 w 4420195"/>
                    <a:gd name="connsiteY131" fmla="*/ 5394943 h 6858000"/>
                    <a:gd name="connsiteX132" fmla="*/ 2707035 w 4420195"/>
                    <a:gd name="connsiteY132" fmla="*/ 5576439 h 6858000"/>
                    <a:gd name="connsiteX133" fmla="*/ 2686943 w 4420195"/>
                    <a:gd name="connsiteY133" fmla="*/ 5625999 h 6858000"/>
                    <a:gd name="connsiteX134" fmla="*/ 2638053 w 4420195"/>
                    <a:gd name="connsiteY134" fmla="*/ 5630017 h 6858000"/>
                    <a:gd name="connsiteX135" fmla="*/ 2555007 w 4420195"/>
                    <a:gd name="connsiteY135" fmla="*/ 5508796 h 6858000"/>
                    <a:gd name="connsiteX136" fmla="*/ 2406998 w 4420195"/>
                    <a:gd name="connsiteY136" fmla="*/ 5329310 h 6858000"/>
                    <a:gd name="connsiteX137" fmla="*/ 2196034 w 4420195"/>
                    <a:gd name="connsiteY137" fmla="*/ 5161208 h 6858000"/>
                    <a:gd name="connsiteX138" fmla="*/ 1329407 w 4420195"/>
                    <a:gd name="connsiteY138" fmla="*/ 4178050 h 6858000"/>
                    <a:gd name="connsiteX139" fmla="*/ 1149251 w 4420195"/>
                    <a:gd name="connsiteY139" fmla="*/ 3659681 h 6858000"/>
                    <a:gd name="connsiteX140" fmla="*/ 816397 w 4420195"/>
                    <a:gd name="connsiteY140" fmla="*/ 2691257 h 6858000"/>
                    <a:gd name="connsiteX141" fmla="*/ 558552 w 4420195"/>
                    <a:gd name="connsiteY141" fmla="*/ 1990053 h 6858000"/>
                    <a:gd name="connsiteX142" fmla="*/ 386432 w 4420195"/>
                    <a:gd name="connsiteY142" fmla="*/ 1405382 h 6858000"/>
                    <a:gd name="connsiteX143" fmla="*/ 395139 w 4420195"/>
                    <a:gd name="connsiteY143" fmla="*/ 1272106 h 6858000"/>
                    <a:gd name="connsiteX144" fmla="*/ 500286 w 4420195"/>
                    <a:gd name="connsiteY144" fmla="*/ 1282152 h 6858000"/>
                    <a:gd name="connsiteX145" fmla="*/ 601415 w 4420195"/>
                    <a:gd name="connsiteY145" fmla="*/ 1435519 h 6858000"/>
                    <a:gd name="connsiteX146" fmla="*/ 820415 w 4420195"/>
                    <a:gd name="connsiteY146" fmla="*/ 1836686 h 6858000"/>
                    <a:gd name="connsiteX147" fmla="*/ 960388 w 4420195"/>
                    <a:gd name="connsiteY147" fmla="*/ 2140072 h 6858000"/>
                    <a:gd name="connsiteX148" fmla="*/ 1256407 w 4420195"/>
                    <a:gd name="connsiteY148" fmla="*/ 2651743 h 6858000"/>
                    <a:gd name="connsiteX149" fmla="*/ 1307306 w 4420195"/>
                    <a:gd name="connsiteY149" fmla="*/ 2692596 h 6858000"/>
                    <a:gd name="connsiteX150" fmla="*/ 1316013 w 4420195"/>
                    <a:gd name="connsiteY150" fmla="*/ 2687238 h 6858000"/>
                    <a:gd name="connsiteX151" fmla="*/ 1304628 w 4420195"/>
                    <a:gd name="connsiteY151" fmla="*/ 2651743 h 6858000"/>
                    <a:gd name="connsiteX152" fmla="*/ 1121792 w 4420195"/>
                    <a:gd name="connsiteY152" fmla="*/ 2265311 h 6858000"/>
                    <a:gd name="connsiteX153" fmla="*/ 889397 w 4420195"/>
                    <a:gd name="connsiteY153" fmla="*/ 1740245 h 6858000"/>
                    <a:gd name="connsiteX154" fmla="*/ 602084 w 4420195"/>
                    <a:gd name="connsiteY154" fmla="*/ 1221877 h 6858000"/>
                    <a:gd name="connsiteX155" fmla="*/ 454075 w 4420195"/>
                    <a:gd name="connsiteY155" fmla="*/ 1111372 h 6858000"/>
                    <a:gd name="connsiteX156" fmla="*/ 338882 w 4420195"/>
                    <a:gd name="connsiteY156" fmla="*/ 1124766 h 6858000"/>
                    <a:gd name="connsiteX157" fmla="*/ 304056 w 4420195"/>
                    <a:gd name="connsiteY157" fmla="*/ 977426 h 6858000"/>
                    <a:gd name="connsiteX158" fmla="*/ 304056 w 4420195"/>
                    <a:gd name="connsiteY158" fmla="*/ 974747 h 6858000"/>
                    <a:gd name="connsiteX159" fmla="*/ 264542 w 4420195"/>
                    <a:gd name="connsiteY159" fmla="*/ 629838 h 6858000"/>
                    <a:gd name="connsiteX160" fmla="*/ 259184 w 4420195"/>
                    <a:gd name="connsiteY160" fmla="*/ 579609 h 6858000"/>
                    <a:gd name="connsiteX161" fmla="*/ 315441 w 4420195"/>
                    <a:gd name="connsiteY161" fmla="*/ 531388 h 6858000"/>
                    <a:gd name="connsiteX162" fmla="*/ 479524 w 4420195"/>
                    <a:gd name="connsiteY162" fmla="*/ 625820 h 6858000"/>
                    <a:gd name="connsiteX163" fmla="*/ 580653 w 4420195"/>
                    <a:gd name="connsiteY163" fmla="*/ 766462 h 6858000"/>
                    <a:gd name="connsiteX164" fmla="*/ 817067 w 4420195"/>
                    <a:gd name="connsiteY164" fmla="*/ 1128785 h 6858000"/>
                    <a:gd name="connsiteX165" fmla="*/ 1038746 w 4420195"/>
                    <a:gd name="connsiteY165" fmla="*/ 1389978 h 6858000"/>
                    <a:gd name="connsiteX166" fmla="*/ 1421830 w 4420195"/>
                    <a:gd name="connsiteY166" fmla="*/ 2050328 h 6858000"/>
                    <a:gd name="connsiteX167" fmla="*/ 1603326 w 4420195"/>
                    <a:gd name="connsiteY167" fmla="*/ 2445467 h 6858000"/>
                    <a:gd name="connsiteX168" fmla="*/ 1646188 w 4420195"/>
                    <a:gd name="connsiteY168" fmla="*/ 2505742 h 6858000"/>
                    <a:gd name="connsiteX169" fmla="*/ 1655564 w 4420195"/>
                    <a:gd name="connsiteY169" fmla="*/ 2501054 h 6858000"/>
                    <a:gd name="connsiteX170" fmla="*/ 1650206 w 4420195"/>
                    <a:gd name="connsiteY170" fmla="*/ 2468908 h 6858000"/>
                    <a:gd name="connsiteX171" fmla="*/ 1417142 w 4420195"/>
                    <a:gd name="connsiteY171" fmla="*/ 1773062 h 6858000"/>
                    <a:gd name="connsiteX172" fmla="*/ 1136526 w 4420195"/>
                    <a:gd name="connsiteY172" fmla="*/ 1323675 h 6858000"/>
                    <a:gd name="connsiteX173" fmla="*/ 786929 w 4420195"/>
                    <a:gd name="connsiteY173" fmla="*/ 876967 h 6858000"/>
                    <a:gd name="connsiteX174" fmla="*/ 632222 w 4420195"/>
                    <a:gd name="connsiteY174" fmla="*/ 629838 h 6858000"/>
                    <a:gd name="connsiteX175" fmla="*/ 318120 w 4420195"/>
                    <a:gd name="connsiteY175" fmla="*/ 411507 h 6858000"/>
                    <a:gd name="connsiteX176" fmla="*/ 275258 w 4420195"/>
                    <a:gd name="connsiteY176" fmla="*/ 355250 h 6858000"/>
                    <a:gd name="connsiteX177" fmla="*/ 299368 w 4420195"/>
                    <a:gd name="connsiteY177" fmla="*/ 197195 h 6858000"/>
                    <a:gd name="connsiteX178" fmla="*/ 463451 w 4420195"/>
                    <a:gd name="connsiteY178" fmla="*/ 130892 h 6858000"/>
                    <a:gd name="connsiteX179" fmla="*/ 581323 w 4420195"/>
                    <a:gd name="connsiteY179" fmla="*/ 238048 h 6858000"/>
                    <a:gd name="connsiteX180" fmla="*/ 745406 w 4420195"/>
                    <a:gd name="connsiteY180" fmla="*/ 466425 h 6858000"/>
                    <a:gd name="connsiteX181" fmla="*/ 1134517 w 4420195"/>
                    <a:gd name="connsiteY181" fmla="*/ 923848 h 6858000"/>
                    <a:gd name="connsiteX182" fmla="*/ 1434554 w 4420195"/>
                    <a:gd name="connsiteY182" fmla="*/ 1262060 h 6858000"/>
                    <a:gd name="connsiteX183" fmla="*/ 1700436 w 4420195"/>
                    <a:gd name="connsiteY183" fmla="*/ 1696713 h 6858000"/>
                    <a:gd name="connsiteX184" fmla="*/ 1884611 w 4420195"/>
                    <a:gd name="connsiteY184" fmla="*/ 2070420 h 6858000"/>
                    <a:gd name="connsiteX185" fmla="*/ 2039318 w 4420195"/>
                    <a:gd name="connsiteY185" fmla="*/ 2277366 h 6858000"/>
                    <a:gd name="connsiteX186" fmla="*/ 2153841 w 4420195"/>
                    <a:gd name="connsiteY186" fmla="*/ 2349026 h 6858000"/>
                    <a:gd name="connsiteX187" fmla="*/ 2181300 w 4420195"/>
                    <a:gd name="connsiteY187" fmla="*/ 2351036 h 6858000"/>
                    <a:gd name="connsiteX188" fmla="*/ 2175272 w 4420195"/>
                    <a:gd name="connsiteY188" fmla="*/ 2321568 h 6858000"/>
                    <a:gd name="connsiteX189" fmla="*/ 2119015 w 4420195"/>
                    <a:gd name="connsiteY189" fmla="*/ 2243879 h 6858000"/>
                    <a:gd name="connsiteX190" fmla="*/ 1841079 w 4420195"/>
                    <a:gd name="connsiteY190" fmla="*/ 1748951 h 6858000"/>
                    <a:gd name="connsiteX191" fmla="*/ 1601316 w 4420195"/>
                    <a:gd name="connsiteY191" fmla="*/ 1302913 h 6858000"/>
                    <a:gd name="connsiteX192" fmla="*/ 1331417 w 4420195"/>
                    <a:gd name="connsiteY192" fmla="*/ 995509 h 6858000"/>
                    <a:gd name="connsiteX193" fmla="*/ 937617 w 4420195"/>
                    <a:gd name="connsiteY193" fmla="*/ 564205 h 6858000"/>
                    <a:gd name="connsiteX194" fmla="*/ 806351 w 4420195"/>
                    <a:gd name="connsiteY194" fmla="*/ 376012 h 6858000"/>
                    <a:gd name="connsiteX195" fmla="*/ 832470 w 4420195"/>
                    <a:gd name="connsiteY195" fmla="*/ 280241 h 6858000"/>
                    <a:gd name="connsiteX196" fmla="*/ 848544 w 4420195"/>
                    <a:gd name="connsiteY196" fmla="*/ 270865 h 6858000"/>
                    <a:gd name="connsiteX197" fmla="*/ 964406 w 4420195"/>
                    <a:gd name="connsiteY197" fmla="*/ 279571 h 6858000"/>
                    <a:gd name="connsiteX198" fmla="*/ 1258416 w 4420195"/>
                    <a:gd name="connsiteY198" fmla="*/ 541434 h 6858000"/>
                    <a:gd name="connsiteX199" fmla="*/ 1662931 w 4420195"/>
                    <a:gd name="connsiteY199" fmla="*/ 892371 h 6858000"/>
                    <a:gd name="connsiteX200" fmla="*/ 1944886 w 4420195"/>
                    <a:gd name="connsiteY200" fmla="*/ 1209152 h 6858000"/>
                    <a:gd name="connsiteX201" fmla="*/ 2086868 w 4420195"/>
                    <a:gd name="connsiteY201" fmla="*/ 1548703 h 6858000"/>
                    <a:gd name="connsiteX202" fmla="*/ 2377530 w 4420195"/>
                    <a:gd name="connsiteY202" fmla="*/ 2129356 h 6858000"/>
                    <a:gd name="connsiteX203" fmla="*/ 2542282 w 4420195"/>
                    <a:gd name="connsiteY203" fmla="*/ 2311522 h 6858000"/>
                    <a:gd name="connsiteX204" fmla="*/ 2574429 w 4420195"/>
                    <a:gd name="connsiteY204" fmla="*/ 2332283 h 6858000"/>
                    <a:gd name="connsiteX205" fmla="*/ 2581127 w 4420195"/>
                    <a:gd name="connsiteY205" fmla="*/ 2326256 h 6858000"/>
                    <a:gd name="connsiteX206" fmla="*/ 2528218 w 4420195"/>
                    <a:gd name="connsiteY206" fmla="*/ 2229815 h 6858000"/>
                    <a:gd name="connsiteX207" fmla="*/ 2155850 w 4420195"/>
                    <a:gd name="connsiteY207" fmla="*/ 1450253 h 6858000"/>
                    <a:gd name="connsiteX208" fmla="*/ 2113657 w 4420195"/>
                    <a:gd name="connsiteY208" fmla="*/ 1304253 h 6858000"/>
                    <a:gd name="connsiteX209" fmla="*/ 2131740 w 4420195"/>
                    <a:gd name="connsiteY209" fmla="*/ 1243978 h 6858000"/>
                    <a:gd name="connsiteX210" fmla="*/ 2249612 w 4420195"/>
                    <a:gd name="connsiteY210" fmla="*/ 1157583 h 6858000"/>
                    <a:gd name="connsiteX211" fmla="*/ 2340695 w 4420195"/>
                    <a:gd name="connsiteY211" fmla="*/ 1204464 h 6858000"/>
                    <a:gd name="connsiteX212" fmla="*/ 2354759 w 4420195"/>
                    <a:gd name="connsiteY212" fmla="*/ 1334391 h 6858000"/>
                    <a:gd name="connsiteX213" fmla="*/ 2621310 w 4420195"/>
                    <a:gd name="connsiteY213" fmla="*/ 2117971 h 6858000"/>
                    <a:gd name="connsiteX214" fmla="*/ 2844999 w 4420195"/>
                    <a:gd name="connsiteY214" fmla="*/ 2555302 h 6858000"/>
                    <a:gd name="connsiteX215" fmla="*/ 2907953 w 4420195"/>
                    <a:gd name="connsiteY215" fmla="*/ 2857349 h 6858000"/>
                    <a:gd name="connsiteX216" fmla="*/ 2930724 w 4420195"/>
                    <a:gd name="connsiteY216" fmla="*/ 3148010 h 6858000"/>
                    <a:gd name="connsiteX217" fmla="*/ 2989660 w 4420195"/>
                    <a:gd name="connsiteY217" fmla="*/ 3338213 h 6858000"/>
                    <a:gd name="connsiteX218" fmla="*/ 3148385 w 4420195"/>
                    <a:gd name="connsiteY218" fmla="*/ 3943645 h 6858000"/>
                    <a:gd name="connsiteX219" fmla="*/ 3181202 w 4420195"/>
                    <a:gd name="connsiteY219" fmla="*/ 4219573 h 6858000"/>
                    <a:gd name="connsiteX220" fmla="*/ 3291037 w 4420195"/>
                    <a:gd name="connsiteY220" fmla="*/ 4402408 h 6858000"/>
                    <a:gd name="connsiteX221" fmla="*/ 3390826 w 4420195"/>
                    <a:gd name="connsiteY221" fmla="*/ 4467372 h 6858000"/>
                    <a:gd name="connsiteX222" fmla="*/ 3295725 w 4420195"/>
                    <a:gd name="connsiteY222" fmla="*/ 4573858 h 6858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</a:cxnLst>
                  <a:rect l="l" t="t" r="r" b="b"/>
                  <a:pathLst>
                    <a:path w="4420195" h="6858000">
                      <a:moveTo>
                        <a:pt x="3916561" y="4367582"/>
                      </a:moveTo>
                      <a:cubicBezTo>
                        <a:pt x="3805387" y="4329408"/>
                        <a:pt x="3692203" y="4327399"/>
                        <a:pt x="3585717" y="4378968"/>
                      </a:cubicBezTo>
                      <a:cubicBezTo>
                        <a:pt x="3520753" y="4410445"/>
                        <a:pt x="3467845" y="4399059"/>
                        <a:pt x="3414266" y="4360885"/>
                      </a:cubicBezTo>
                      <a:cubicBezTo>
                        <a:pt x="3407569" y="4356197"/>
                        <a:pt x="3400872" y="4352179"/>
                        <a:pt x="3394175" y="4347490"/>
                      </a:cubicBezTo>
                      <a:cubicBezTo>
                        <a:pt x="3333230" y="4303958"/>
                        <a:pt x="3289028" y="4249041"/>
                        <a:pt x="3275633" y="4173361"/>
                      </a:cubicBezTo>
                      <a:cubicBezTo>
                        <a:pt x="3259560" y="4082279"/>
                        <a:pt x="3242147" y="3991196"/>
                        <a:pt x="3226743" y="3900113"/>
                      </a:cubicBezTo>
                      <a:cubicBezTo>
                        <a:pt x="3195266" y="3712590"/>
                        <a:pt x="3162449" y="3524397"/>
                        <a:pt x="3107532" y="3341561"/>
                      </a:cubicBezTo>
                      <a:cubicBezTo>
                        <a:pt x="3060651" y="3186854"/>
                        <a:pt x="3035201" y="3030138"/>
                        <a:pt x="3022476" y="2869404"/>
                      </a:cubicBezTo>
                      <a:cubicBezTo>
                        <a:pt x="3014440" y="2766936"/>
                        <a:pt x="2998366" y="2666477"/>
                        <a:pt x="2966219" y="2568027"/>
                      </a:cubicBezTo>
                      <a:cubicBezTo>
                        <a:pt x="2920678" y="2428054"/>
                        <a:pt x="2851026" y="2300136"/>
                        <a:pt x="2780035" y="2172219"/>
                      </a:cubicBezTo>
                      <a:cubicBezTo>
                        <a:pt x="2695650" y="2019521"/>
                        <a:pt x="2609255" y="1867493"/>
                        <a:pt x="2546301" y="1704080"/>
                      </a:cubicBezTo>
                      <a:cubicBezTo>
                        <a:pt x="2474640" y="1517226"/>
                        <a:pt x="2424411" y="1325014"/>
                        <a:pt x="2406998" y="1124766"/>
                      </a:cubicBezTo>
                      <a:cubicBezTo>
                        <a:pt x="2402310" y="1074537"/>
                        <a:pt x="2380209" y="1055115"/>
                        <a:pt x="2329309" y="1055784"/>
                      </a:cubicBezTo>
                      <a:cubicBezTo>
                        <a:pt x="2249612" y="1057124"/>
                        <a:pt x="2181300" y="1087262"/>
                        <a:pt x="2127052" y="1144858"/>
                      </a:cubicBezTo>
                      <a:cubicBezTo>
                        <a:pt x="2074144" y="1199776"/>
                        <a:pt x="2052712" y="1198436"/>
                        <a:pt x="2013868" y="1131463"/>
                      </a:cubicBezTo>
                      <a:cubicBezTo>
                        <a:pt x="2013198" y="1130794"/>
                        <a:pt x="2013198" y="1130124"/>
                        <a:pt x="2012529" y="1129454"/>
                      </a:cubicBezTo>
                      <a:cubicBezTo>
                        <a:pt x="1962299" y="1024977"/>
                        <a:pt x="1884611" y="942601"/>
                        <a:pt x="1796207" y="870270"/>
                      </a:cubicBezTo>
                      <a:cubicBezTo>
                        <a:pt x="1565821" y="681407"/>
                        <a:pt x="1333426" y="494553"/>
                        <a:pt x="1123132" y="281580"/>
                      </a:cubicBezTo>
                      <a:cubicBezTo>
                        <a:pt x="1067544" y="225323"/>
                        <a:pt x="1001911" y="181791"/>
                        <a:pt x="924893" y="158351"/>
                      </a:cubicBezTo>
                      <a:cubicBezTo>
                        <a:pt x="860599" y="138929"/>
                        <a:pt x="803002" y="144286"/>
                        <a:pt x="760809" y="204562"/>
                      </a:cubicBezTo>
                      <a:cubicBezTo>
                        <a:pt x="757461" y="209920"/>
                        <a:pt x="752103" y="213268"/>
                        <a:pt x="748085" y="217956"/>
                      </a:cubicBezTo>
                      <a:cubicBezTo>
                        <a:pt x="734690" y="233360"/>
                        <a:pt x="721296" y="236039"/>
                        <a:pt x="705892" y="219296"/>
                      </a:cubicBezTo>
                      <a:cubicBezTo>
                        <a:pt x="675084" y="186479"/>
                        <a:pt x="644277" y="154332"/>
                        <a:pt x="612130" y="123525"/>
                      </a:cubicBezTo>
                      <a:cubicBezTo>
                        <a:pt x="579314" y="92048"/>
                        <a:pt x="546497" y="60571"/>
                        <a:pt x="511671" y="31772"/>
                      </a:cubicBezTo>
                      <a:cubicBezTo>
                        <a:pt x="423267" y="-40558"/>
                        <a:pt x="251147" y="17708"/>
                        <a:pt x="230386" y="134910"/>
                      </a:cubicBezTo>
                      <a:cubicBezTo>
                        <a:pt x="219670" y="195186"/>
                        <a:pt x="219001" y="256801"/>
                        <a:pt x="212973" y="317746"/>
                      </a:cubicBezTo>
                      <a:cubicBezTo>
                        <a:pt x="208285" y="363287"/>
                        <a:pt x="214982" y="412177"/>
                        <a:pt x="184175" y="451691"/>
                      </a:cubicBezTo>
                      <a:cubicBezTo>
                        <a:pt x="154707" y="489865"/>
                        <a:pt x="141982" y="532728"/>
                        <a:pt x="145331" y="578939"/>
                      </a:cubicBezTo>
                      <a:cubicBezTo>
                        <a:pt x="148679" y="628499"/>
                        <a:pt x="157386" y="678059"/>
                        <a:pt x="163413" y="726949"/>
                      </a:cubicBezTo>
                      <a:cubicBezTo>
                        <a:pt x="167432" y="761105"/>
                        <a:pt x="178147" y="796600"/>
                        <a:pt x="150019" y="826068"/>
                      </a:cubicBezTo>
                      <a:cubicBezTo>
                        <a:pt x="95771" y="884334"/>
                        <a:pt x="73670" y="955995"/>
                        <a:pt x="58936" y="1031004"/>
                      </a:cubicBezTo>
                      <a:cubicBezTo>
                        <a:pt x="35496" y="1150886"/>
                        <a:pt x="32147" y="1272106"/>
                        <a:pt x="42863" y="1393327"/>
                      </a:cubicBezTo>
                      <a:cubicBezTo>
                        <a:pt x="51569" y="1490437"/>
                        <a:pt x="64963" y="1586208"/>
                        <a:pt x="103138" y="1676621"/>
                      </a:cubicBezTo>
                      <a:cubicBezTo>
                        <a:pt x="112514" y="1699392"/>
                        <a:pt x="115193" y="1726850"/>
                        <a:pt x="113184" y="1751630"/>
                      </a:cubicBezTo>
                      <a:cubicBezTo>
                        <a:pt x="108496" y="1797841"/>
                        <a:pt x="97780" y="1842713"/>
                        <a:pt x="89074" y="1888254"/>
                      </a:cubicBezTo>
                      <a:cubicBezTo>
                        <a:pt x="64294" y="2027558"/>
                        <a:pt x="38844" y="2166861"/>
                        <a:pt x="14734" y="2306164"/>
                      </a:cubicBezTo>
                      <a:cubicBezTo>
                        <a:pt x="7367" y="2349696"/>
                        <a:pt x="4688" y="2394568"/>
                        <a:pt x="0" y="2438100"/>
                      </a:cubicBezTo>
                      <a:cubicBezTo>
                        <a:pt x="0" y="2484311"/>
                        <a:pt x="0" y="2531192"/>
                        <a:pt x="0" y="2577403"/>
                      </a:cubicBezTo>
                      <a:cubicBezTo>
                        <a:pt x="6697" y="2615578"/>
                        <a:pt x="11385" y="2655091"/>
                        <a:pt x="20092" y="2692596"/>
                      </a:cubicBezTo>
                      <a:cubicBezTo>
                        <a:pt x="40184" y="2774972"/>
                        <a:pt x="89074" y="2842615"/>
                        <a:pt x="134615" y="2911597"/>
                      </a:cubicBezTo>
                      <a:cubicBezTo>
                        <a:pt x="178147" y="2977900"/>
                        <a:pt x="225028" y="3042193"/>
                        <a:pt x="269230" y="3107827"/>
                      </a:cubicBezTo>
                      <a:cubicBezTo>
                        <a:pt x="342900" y="3216992"/>
                        <a:pt x="383753" y="3338213"/>
                        <a:pt x="396478" y="3469479"/>
                      </a:cubicBezTo>
                      <a:cubicBezTo>
                        <a:pt x="412552" y="3636241"/>
                        <a:pt x="450726" y="3799654"/>
                        <a:pt x="495598" y="3961058"/>
                      </a:cubicBezTo>
                      <a:cubicBezTo>
                        <a:pt x="554534" y="4171352"/>
                        <a:pt x="634231" y="4374280"/>
                        <a:pt x="726653" y="4571849"/>
                      </a:cubicBezTo>
                      <a:cubicBezTo>
                        <a:pt x="734020" y="4587253"/>
                        <a:pt x="732681" y="4598638"/>
                        <a:pt x="723975" y="4613372"/>
                      </a:cubicBezTo>
                      <a:cubicBezTo>
                        <a:pt x="642938" y="4743299"/>
                        <a:pt x="566589" y="4875905"/>
                        <a:pt x="504974" y="5017217"/>
                      </a:cubicBezTo>
                      <a:cubicBezTo>
                        <a:pt x="404515" y="5248273"/>
                        <a:pt x="373707" y="5489374"/>
                        <a:pt x="395808" y="5738513"/>
                      </a:cubicBezTo>
                      <a:cubicBezTo>
                        <a:pt x="414561" y="5945458"/>
                        <a:pt x="471488" y="6140349"/>
                        <a:pt x="575965" y="6320505"/>
                      </a:cubicBezTo>
                      <a:cubicBezTo>
                        <a:pt x="678433" y="6495974"/>
                        <a:pt x="815727" y="6635277"/>
                        <a:pt x="1011287" y="6702249"/>
                      </a:cubicBezTo>
                      <a:cubicBezTo>
                        <a:pt x="1391022" y="6832176"/>
                        <a:pt x="1720528" y="6745782"/>
                        <a:pt x="1997125" y="6457799"/>
                      </a:cubicBezTo>
                      <a:cubicBezTo>
                        <a:pt x="2143125" y="6305771"/>
                        <a:pt x="2232869" y="6120927"/>
                        <a:pt x="2287117" y="5920009"/>
                      </a:cubicBezTo>
                      <a:cubicBezTo>
                        <a:pt x="2315245" y="5815531"/>
                        <a:pt x="2333997" y="5708375"/>
                        <a:pt x="2355429" y="5601889"/>
                      </a:cubicBezTo>
                      <a:cubicBezTo>
                        <a:pt x="2361456" y="5572420"/>
                        <a:pt x="2360117" y="5541613"/>
                        <a:pt x="2363465" y="5511476"/>
                      </a:cubicBezTo>
                      <a:cubicBezTo>
                        <a:pt x="2364805" y="5500760"/>
                        <a:pt x="2368823" y="5490044"/>
                        <a:pt x="2373511" y="5473971"/>
                      </a:cubicBezTo>
                      <a:cubicBezTo>
                        <a:pt x="2387576" y="5484686"/>
                        <a:pt x="2398291" y="5492053"/>
                        <a:pt x="2407667" y="5501430"/>
                      </a:cubicBezTo>
                      <a:cubicBezTo>
                        <a:pt x="2502099" y="5598540"/>
                        <a:pt x="2575099" y="5711724"/>
                        <a:pt x="2642741" y="5828926"/>
                      </a:cubicBezTo>
                      <a:cubicBezTo>
                        <a:pt x="2646090" y="5834283"/>
                        <a:pt x="2646090" y="5842320"/>
                        <a:pt x="2645420" y="5849017"/>
                      </a:cubicBezTo>
                      <a:cubicBezTo>
                        <a:pt x="2613943" y="6019798"/>
                        <a:pt x="2581796" y="6189908"/>
                        <a:pt x="2550319" y="6360689"/>
                      </a:cubicBezTo>
                      <a:cubicBezTo>
                        <a:pt x="2544292" y="6394175"/>
                        <a:pt x="2538264" y="6426991"/>
                        <a:pt x="2534246" y="6461148"/>
                      </a:cubicBezTo>
                      <a:cubicBezTo>
                        <a:pt x="2533576" y="6468515"/>
                        <a:pt x="2537594" y="6478560"/>
                        <a:pt x="2542952" y="6483249"/>
                      </a:cubicBezTo>
                      <a:cubicBezTo>
                        <a:pt x="2554337" y="6493295"/>
                        <a:pt x="2566393" y="6502671"/>
                        <a:pt x="2579787" y="6509368"/>
                      </a:cubicBezTo>
                      <a:cubicBezTo>
                        <a:pt x="2769989" y="6604469"/>
                        <a:pt x="2960192" y="6700240"/>
                        <a:pt x="3151734" y="6794002"/>
                      </a:cubicBezTo>
                      <a:cubicBezTo>
                        <a:pt x="3221385" y="6828158"/>
                        <a:pt x="3295725" y="6848919"/>
                        <a:pt x="3372743" y="6860975"/>
                      </a:cubicBezTo>
                      <a:cubicBezTo>
                        <a:pt x="3399533" y="6860975"/>
                        <a:pt x="3426322" y="6860975"/>
                        <a:pt x="3453110" y="6860975"/>
                      </a:cubicBezTo>
                      <a:cubicBezTo>
                        <a:pt x="3459808" y="6859635"/>
                        <a:pt x="3466505" y="6857626"/>
                        <a:pt x="3473872" y="6856286"/>
                      </a:cubicBezTo>
                      <a:cubicBezTo>
                        <a:pt x="3512716" y="6848919"/>
                        <a:pt x="3541514" y="6830837"/>
                        <a:pt x="3550891" y="6789314"/>
                      </a:cubicBezTo>
                      <a:cubicBezTo>
                        <a:pt x="3556249" y="6765873"/>
                        <a:pt x="3565625" y="6743772"/>
                        <a:pt x="3570983" y="6720332"/>
                      </a:cubicBezTo>
                      <a:cubicBezTo>
                        <a:pt x="3623221" y="6498652"/>
                        <a:pt x="3672111" y="6276303"/>
                        <a:pt x="3727029" y="6055293"/>
                      </a:cubicBezTo>
                      <a:cubicBezTo>
                        <a:pt x="3797350" y="5771999"/>
                        <a:pt x="3879726" y="5492053"/>
                        <a:pt x="3994250" y="5222823"/>
                      </a:cubicBezTo>
                      <a:cubicBezTo>
                        <a:pt x="4098058" y="4978373"/>
                        <a:pt x="4232673" y="4752675"/>
                        <a:pt x="4417517" y="4559124"/>
                      </a:cubicBezTo>
                      <a:cubicBezTo>
                        <a:pt x="4420196" y="4556445"/>
                        <a:pt x="4422205" y="4552427"/>
                        <a:pt x="4425554" y="4546399"/>
                      </a:cubicBezTo>
                      <a:cubicBezTo>
                        <a:pt x="4254104" y="4485454"/>
                        <a:pt x="4086002" y="4425849"/>
                        <a:pt x="3916561" y="4367582"/>
                      </a:cubicBezTo>
                      <a:close/>
                      <a:moveTo>
                        <a:pt x="139973" y="998188"/>
                      </a:moveTo>
                      <a:cubicBezTo>
                        <a:pt x="144661" y="971399"/>
                        <a:pt x="151358" y="943940"/>
                        <a:pt x="162074" y="918490"/>
                      </a:cubicBezTo>
                      <a:cubicBezTo>
                        <a:pt x="164753" y="912463"/>
                        <a:pt x="167432" y="907105"/>
                        <a:pt x="170111" y="903087"/>
                      </a:cubicBezTo>
                      <a:lnTo>
                        <a:pt x="259184" y="1283491"/>
                      </a:lnTo>
                      <a:cubicBezTo>
                        <a:pt x="257845" y="1323005"/>
                        <a:pt x="265881" y="1359170"/>
                        <a:pt x="229716" y="1451593"/>
                      </a:cubicBezTo>
                      <a:cubicBezTo>
                        <a:pt x="224358" y="1465657"/>
                        <a:pt x="212973" y="1478382"/>
                        <a:pt x="205606" y="1492446"/>
                      </a:cubicBezTo>
                      <a:cubicBezTo>
                        <a:pt x="201588" y="1500483"/>
                        <a:pt x="200248" y="1510529"/>
                        <a:pt x="194890" y="1516556"/>
                      </a:cubicBezTo>
                      <a:cubicBezTo>
                        <a:pt x="186184" y="1525263"/>
                        <a:pt x="174129" y="1531960"/>
                        <a:pt x="163413" y="1539327"/>
                      </a:cubicBezTo>
                      <a:cubicBezTo>
                        <a:pt x="156716" y="1528611"/>
                        <a:pt x="146000" y="1518565"/>
                        <a:pt x="143991" y="1507180"/>
                      </a:cubicBezTo>
                      <a:cubicBezTo>
                        <a:pt x="137964" y="1473694"/>
                        <a:pt x="133276" y="1440207"/>
                        <a:pt x="131266" y="1406721"/>
                      </a:cubicBezTo>
                      <a:cubicBezTo>
                        <a:pt x="122560" y="1270767"/>
                        <a:pt x="117202" y="1134142"/>
                        <a:pt x="139973" y="998188"/>
                      </a:cubicBezTo>
                      <a:close/>
                      <a:moveTo>
                        <a:pt x="2101602" y="5315915"/>
                      </a:moveTo>
                      <a:cubicBezTo>
                        <a:pt x="2068116" y="5425750"/>
                        <a:pt x="2015207" y="5524870"/>
                        <a:pt x="1940198" y="5611265"/>
                      </a:cubicBezTo>
                      <a:cubicBezTo>
                        <a:pt x="1836391" y="5731815"/>
                        <a:pt x="1717179" y="5832274"/>
                        <a:pt x="1567830" y="5892550"/>
                      </a:cubicBezTo>
                      <a:cubicBezTo>
                        <a:pt x="1460004" y="5936082"/>
                        <a:pt x="1347490" y="5942110"/>
                        <a:pt x="1237655" y="5909293"/>
                      </a:cubicBezTo>
                      <a:cubicBezTo>
                        <a:pt x="1142554" y="5881164"/>
                        <a:pt x="1078930" y="5808164"/>
                        <a:pt x="1040086" y="5717751"/>
                      </a:cubicBezTo>
                      <a:cubicBezTo>
                        <a:pt x="981819" y="5580457"/>
                        <a:pt x="981819" y="5443163"/>
                        <a:pt x="1053480" y="5310558"/>
                      </a:cubicBezTo>
                      <a:cubicBezTo>
                        <a:pt x="1089645" y="5243585"/>
                        <a:pt x="1100361" y="5174603"/>
                        <a:pt x="1090315" y="5101603"/>
                      </a:cubicBezTo>
                      <a:cubicBezTo>
                        <a:pt x="1082948" y="5048025"/>
                        <a:pt x="1076920" y="4993777"/>
                        <a:pt x="1062856" y="4941538"/>
                      </a:cubicBezTo>
                      <a:cubicBezTo>
                        <a:pt x="1046113" y="4876574"/>
                        <a:pt x="1009278" y="4820318"/>
                        <a:pt x="967085" y="4770088"/>
                      </a:cubicBezTo>
                      <a:cubicBezTo>
                        <a:pt x="872654" y="4656235"/>
                        <a:pt x="805011" y="4526977"/>
                        <a:pt x="743397" y="4394371"/>
                      </a:cubicBezTo>
                      <a:cubicBezTo>
                        <a:pt x="661690" y="4218233"/>
                        <a:pt x="588020" y="4038747"/>
                        <a:pt x="537791" y="3850554"/>
                      </a:cubicBezTo>
                      <a:cubicBezTo>
                        <a:pt x="511001" y="3750095"/>
                        <a:pt x="488231" y="3647626"/>
                        <a:pt x="478855" y="3544488"/>
                      </a:cubicBezTo>
                      <a:cubicBezTo>
                        <a:pt x="455414" y="3285304"/>
                        <a:pt x="374377" y="3050230"/>
                        <a:pt x="208285" y="2847973"/>
                      </a:cubicBezTo>
                      <a:cubicBezTo>
                        <a:pt x="135955" y="2760239"/>
                        <a:pt x="114523" y="2658440"/>
                        <a:pt x="111844" y="2549275"/>
                      </a:cubicBezTo>
                      <a:cubicBezTo>
                        <a:pt x="108496" y="2389880"/>
                        <a:pt x="130597" y="2233164"/>
                        <a:pt x="160065" y="2076448"/>
                      </a:cubicBezTo>
                      <a:cubicBezTo>
                        <a:pt x="186854" y="1935805"/>
                        <a:pt x="210294" y="1794493"/>
                        <a:pt x="235744" y="1653180"/>
                      </a:cubicBezTo>
                      <a:cubicBezTo>
                        <a:pt x="243781" y="1610318"/>
                        <a:pt x="253157" y="1568125"/>
                        <a:pt x="263203" y="1525263"/>
                      </a:cubicBezTo>
                      <a:cubicBezTo>
                        <a:pt x="265881" y="1512538"/>
                        <a:pt x="273248" y="1501153"/>
                        <a:pt x="279946" y="1483740"/>
                      </a:cubicBezTo>
                      <a:cubicBezTo>
                        <a:pt x="286643" y="1495125"/>
                        <a:pt x="291331" y="1500483"/>
                        <a:pt x="293340" y="1506510"/>
                      </a:cubicBezTo>
                      <a:cubicBezTo>
                        <a:pt x="332854" y="1618355"/>
                        <a:pt x="371698" y="1730199"/>
                        <a:pt x="410542" y="1842043"/>
                      </a:cubicBezTo>
                      <a:lnTo>
                        <a:pt x="410542" y="2411311"/>
                      </a:lnTo>
                      <a:lnTo>
                        <a:pt x="411882" y="2411311"/>
                      </a:lnTo>
                      <a:cubicBezTo>
                        <a:pt x="417240" y="2487660"/>
                        <a:pt x="440680" y="2560660"/>
                        <a:pt x="472827" y="2630312"/>
                      </a:cubicBezTo>
                      <a:cubicBezTo>
                        <a:pt x="525735" y="2742826"/>
                        <a:pt x="587350" y="2851991"/>
                        <a:pt x="644277" y="2962496"/>
                      </a:cubicBezTo>
                      <a:cubicBezTo>
                        <a:pt x="679773" y="3031478"/>
                        <a:pt x="713929" y="3101129"/>
                        <a:pt x="747415" y="3170781"/>
                      </a:cubicBezTo>
                      <a:cubicBezTo>
                        <a:pt x="751433" y="3178818"/>
                        <a:pt x="750094" y="3192882"/>
                        <a:pt x="745406" y="3200919"/>
                      </a:cubicBezTo>
                      <a:cubicBezTo>
                        <a:pt x="718617" y="3249139"/>
                        <a:pt x="688479" y="3296020"/>
                        <a:pt x="662360" y="3344240"/>
                      </a:cubicBezTo>
                      <a:cubicBezTo>
                        <a:pt x="654323" y="3358974"/>
                        <a:pt x="651644" y="3377726"/>
                        <a:pt x="646956" y="3394469"/>
                      </a:cubicBezTo>
                      <a:cubicBezTo>
                        <a:pt x="650305" y="3396479"/>
                        <a:pt x="652983" y="3398488"/>
                        <a:pt x="656332" y="3400497"/>
                      </a:cubicBezTo>
                      <a:cubicBezTo>
                        <a:pt x="670396" y="3392460"/>
                        <a:pt x="685130" y="3385093"/>
                        <a:pt x="699195" y="3376387"/>
                      </a:cubicBezTo>
                      <a:cubicBezTo>
                        <a:pt x="748085" y="3347589"/>
                        <a:pt x="796975" y="3318121"/>
                        <a:pt x="846534" y="3289323"/>
                      </a:cubicBezTo>
                      <a:cubicBezTo>
                        <a:pt x="851892" y="3285974"/>
                        <a:pt x="857920" y="3283295"/>
                        <a:pt x="863278" y="3281286"/>
                      </a:cubicBezTo>
                      <a:cubicBezTo>
                        <a:pt x="924893" y="3253827"/>
                        <a:pt x="938957" y="3257845"/>
                        <a:pt x="955700" y="3323479"/>
                      </a:cubicBezTo>
                      <a:cubicBezTo>
                        <a:pt x="987177" y="3447378"/>
                        <a:pt x="1013966" y="3572617"/>
                        <a:pt x="1044774" y="3697186"/>
                      </a:cubicBezTo>
                      <a:cubicBezTo>
                        <a:pt x="1156618" y="4146572"/>
                        <a:pt x="1359545" y="4547739"/>
                        <a:pt x="1674317" y="4889299"/>
                      </a:cubicBezTo>
                      <a:cubicBezTo>
                        <a:pt x="1775445" y="4999135"/>
                        <a:pt x="1889299" y="5092896"/>
                        <a:pt x="2012529" y="5175942"/>
                      </a:cubicBezTo>
                      <a:cubicBezTo>
                        <a:pt x="2035299" y="5191346"/>
                        <a:pt x="2057400" y="5208759"/>
                        <a:pt x="2076822" y="5227511"/>
                      </a:cubicBezTo>
                      <a:cubicBezTo>
                        <a:pt x="2103611" y="5251621"/>
                        <a:pt x="2112318" y="5281089"/>
                        <a:pt x="2101602" y="5315915"/>
                      </a:cubicBezTo>
                      <a:close/>
                      <a:moveTo>
                        <a:pt x="474166" y="2022870"/>
                      </a:moveTo>
                      <a:cubicBezTo>
                        <a:pt x="506983" y="2115962"/>
                        <a:pt x="540469" y="2209053"/>
                        <a:pt x="573956" y="2302146"/>
                      </a:cubicBezTo>
                      <a:cubicBezTo>
                        <a:pt x="648295" y="2504403"/>
                        <a:pt x="730002" y="2703312"/>
                        <a:pt x="809030" y="2904230"/>
                      </a:cubicBezTo>
                      <a:cubicBezTo>
                        <a:pt x="831800" y="2963166"/>
                        <a:pt x="856580" y="3020762"/>
                        <a:pt x="879351" y="3080368"/>
                      </a:cubicBezTo>
                      <a:cubicBezTo>
                        <a:pt x="886718" y="3099790"/>
                        <a:pt x="896094" y="3125909"/>
                        <a:pt x="873324" y="3138634"/>
                      </a:cubicBezTo>
                      <a:cubicBezTo>
                        <a:pt x="848544" y="3151359"/>
                        <a:pt x="838498" y="3123900"/>
                        <a:pt x="827112" y="3108496"/>
                      </a:cubicBezTo>
                      <a:cubicBezTo>
                        <a:pt x="740048" y="2985936"/>
                        <a:pt x="670396" y="2853331"/>
                        <a:pt x="606772" y="2718046"/>
                      </a:cubicBezTo>
                      <a:cubicBezTo>
                        <a:pt x="558552" y="2616247"/>
                        <a:pt x="517699" y="2511100"/>
                        <a:pt x="474166" y="2406623"/>
                      </a:cubicBezTo>
                      <a:lnTo>
                        <a:pt x="474166" y="2022870"/>
                      </a:lnTo>
                      <a:close/>
                      <a:moveTo>
                        <a:pt x="3295725" y="4573858"/>
                      </a:moveTo>
                      <a:cubicBezTo>
                        <a:pt x="3068688" y="4814960"/>
                        <a:pt x="2892549" y="5088208"/>
                        <a:pt x="2768650" y="5394943"/>
                      </a:cubicBezTo>
                      <a:cubicBezTo>
                        <a:pt x="2744540" y="5454549"/>
                        <a:pt x="2727797" y="5516163"/>
                        <a:pt x="2707035" y="5576439"/>
                      </a:cubicBezTo>
                      <a:cubicBezTo>
                        <a:pt x="2701008" y="5593182"/>
                        <a:pt x="2694310" y="5609925"/>
                        <a:pt x="2686943" y="5625999"/>
                      </a:cubicBezTo>
                      <a:cubicBezTo>
                        <a:pt x="2671540" y="5659485"/>
                        <a:pt x="2659485" y="5660824"/>
                        <a:pt x="2638053" y="5630017"/>
                      </a:cubicBezTo>
                      <a:cubicBezTo>
                        <a:pt x="2609925" y="5589833"/>
                        <a:pt x="2585145" y="5546971"/>
                        <a:pt x="2555007" y="5508796"/>
                      </a:cubicBezTo>
                      <a:cubicBezTo>
                        <a:pt x="2507457" y="5447852"/>
                        <a:pt x="2456557" y="5388915"/>
                        <a:pt x="2406998" y="5329310"/>
                      </a:cubicBezTo>
                      <a:cubicBezTo>
                        <a:pt x="2348062" y="5258989"/>
                        <a:pt x="2273052" y="5208759"/>
                        <a:pt x="2196034" y="5161208"/>
                      </a:cubicBezTo>
                      <a:cubicBezTo>
                        <a:pt x="1806253" y="4922116"/>
                        <a:pt x="1535683" y="4579216"/>
                        <a:pt x="1329407" y="4178050"/>
                      </a:cubicBezTo>
                      <a:cubicBezTo>
                        <a:pt x="1245022" y="4013967"/>
                        <a:pt x="1193453" y="3837829"/>
                        <a:pt x="1149251" y="3659681"/>
                      </a:cubicBezTo>
                      <a:cubicBezTo>
                        <a:pt x="1066875" y="3326827"/>
                        <a:pt x="938957" y="3010046"/>
                        <a:pt x="816397" y="2691257"/>
                      </a:cubicBezTo>
                      <a:cubicBezTo>
                        <a:pt x="726653" y="2458862"/>
                        <a:pt x="634231" y="2227136"/>
                        <a:pt x="558552" y="1990053"/>
                      </a:cubicBezTo>
                      <a:cubicBezTo>
                        <a:pt x="499616" y="1805878"/>
                        <a:pt x="429964" y="1594245"/>
                        <a:pt x="386432" y="1405382"/>
                      </a:cubicBezTo>
                      <a:cubicBezTo>
                        <a:pt x="376386" y="1361180"/>
                        <a:pt x="370359" y="1315638"/>
                        <a:pt x="395139" y="1272106"/>
                      </a:cubicBezTo>
                      <a:cubicBezTo>
                        <a:pt x="416570" y="1233932"/>
                        <a:pt x="474166" y="1247996"/>
                        <a:pt x="500286" y="1282152"/>
                      </a:cubicBezTo>
                      <a:cubicBezTo>
                        <a:pt x="537791" y="1331042"/>
                        <a:pt x="571277" y="1382611"/>
                        <a:pt x="601415" y="1435519"/>
                      </a:cubicBezTo>
                      <a:cubicBezTo>
                        <a:pt x="676424" y="1568125"/>
                        <a:pt x="753442" y="1700061"/>
                        <a:pt x="820415" y="1836686"/>
                      </a:cubicBezTo>
                      <a:cubicBezTo>
                        <a:pt x="867966" y="1933796"/>
                        <a:pt x="921544" y="2038943"/>
                        <a:pt x="960388" y="2140072"/>
                      </a:cubicBezTo>
                      <a:cubicBezTo>
                        <a:pt x="1034058" y="2330944"/>
                        <a:pt x="1111746" y="2505073"/>
                        <a:pt x="1256407" y="2651743"/>
                      </a:cubicBezTo>
                      <a:cubicBezTo>
                        <a:pt x="1271811" y="2667147"/>
                        <a:pt x="1289894" y="2679202"/>
                        <a:pt x="1307306" y="2692596"/>
                      </a:cubicBezTo>
                      <a:cubicBezTo>
                        <a:pt x="1309985" y="2690587"/>
                        <a:pt x="1312664" y="2688578"/>
                        <a:pt x="1316013" y="2687238"/>
                      </a:cubicBezTo>
                      <a:cubicBezTo>
                        <a:pt x="1312664" y="2675183"/>
                        <a:pt x="1309985" y="2663128"/>
                        <a:pt x="1304628" y="2651743"/>
                      </a:cubicBezTo>
                      <a:cubicBezTo>
                        <a:pt x="1243682" y="2523155"/>
                        <a:pt x="1180728" y="2395238"/>
                        <a:pt x="1121792" y="2265311"/>
                      </a:cubicBezTo>
                      <a:cubicBezTo>
                        <a:pt x="1042764" y="2091182"/>
                        <a:pt x="969094" y="1914374"/>
                        <a:pt x="889397" y="1740245"/>
                      </a:cubicBezTo>
                      <a:cubicBezTo>
                        <a:pt x="807021" y="1560088"/>
                        <a:pt x="716608" y="1384620"/>
                        <a:pt x="602084" y="1221877"/>
                      </a:cubicBezTo>
                      <a:cubicBezTo>
                        <a:pt x="564580" y="1168968"/>
                        <a:pt x="521717" y="1122757"/>
                        <a:pt x="454075" y="1111372"/>
                      </a:cubicBezTo>
                      <a:cubicBezTo>
                        <a:pt x="398487" y="1101995"/>
                        <a:pt x="362992" y="1106684"/>
                        <a:pt x="338882" y="1124766"/>
                      </a:cubicBezTo>
                      <a:lnTo>
                        <a:pt x="304056" y="977426"/>
                      </a:lnTo>
                      <a:cubicBezTo>
                        <a:pt x="304056" y="976757"/>
                        <a:pt x="304056" y="975417"/>
                        <a:pt x="304056" y="974747"/>
                      </a:cubicBezTo>
                      <a:cubicBezTo>
                        <a:pt x="292001" y="859554"/>
                        <a:pt x="277937" y="745031"/>
                        <a:pt x="264542" y="629838"/>
                      </a:cubicBezTo>
                      <a:cubicBezTo>
                        <a:pt x="262533" y="613095"/>
                        <a:pt x="259854" y="596352"/>
                        <a:pt x="259184" y="579609"/>
                      </a:cubicBezTo>
                      <a:cubicBezTo>
                        <a:pt x="257175" y="539425"/>
                        <a:pt x="276597" y="522682"/>
                        <a:pt x="315441" y="531388"/>
                      </a:cubicBezTo>
                      <a:cubicBezTo>
                        <a:pt x="379735" y="546122"/>
                        <a:pt x="437332" y="573581"/>
                        <a:pt x="479524" y="625820"/>
                      </a:cubicBezTo>
                      <a:cubicBezTo>
                        <a:pt x="515690" y="670692"/>
                        <a:pt x="549176" y="718242"/>
                        <a:pt x="580653" y="766462"/>
                      </a:cubicBezTo>
                      <a:cubicBezTo>
                        <a:pt x="659681" y="887013"/>
                        <a:pt x="732681" y="1012252"/>
                        <a:pt x="817067" y="1128785"/>
                      </a:cubicBezTo>
                      <a:cubicBezTo>
                        <a:pt x="884039" y="1221207"/>
                        <a:pt x="962397" y="1304923"/>
                        <a:pt x="1038746" y="1389978"/>
                      </a:cubicBezTo>
                      <a:cubicBezTo>
                        <a:pt x="1211535" y="1584199"/>
                        <a:pt x="1326059" y="1811236"/>
                        <a:pt x="1421830" y="2050328"/>
                      </a:cubicBezTo>
                      <a:cubicBezTo>
                        <a:pt x="1475408" y="2184943"/>
                        <a:pt x="1541711" y="2314201"/>
                        <a:pt x="1603326" y="2445467"/>
                      </a:cubicBezTo>
                      <a:cubicBezTo>
                        <a:pt x="1614041" y="2467568"/>
                        <a:pt x="1632124" y="2485651"/>
                        <a:pt x="1646188" y="2505742"/>
                      </a:cubicBezTo>
                      <a:cubicBezTo>
                        <a:pt x="1649537" y="2504403"/>
                        <a:pt x="1652216" y="2502394"/>
                        <a:pt x="1655564" y="2501054"/>
                      </a:cubicBezTo>
                      <a:cubicBezTo>
                        <a:pt x="1653555" y="2490339"/>
                        <a:pt x="1653555" y="2478953"/>
                        <a:pt x="1650206" y="2468908"/>
                      </a:cubicBezTo>
                      <a:cubicBezTo>
                        <a:pt x="1578546" y="2235173"/>
                        <a:pt x="1508894" y="2000099"/>
                        <a:pt x="1417142" y="1773062"/>
                      </a:cubicBezTo>
                      <a:cubicBezTo>
                        <a:pt x="1349499" y="1606969"/>
                        <a:pt x="1249040" y="1461639"/>
                        <a:pt x="1136526" y="1323675"/>
                      </a:cubicBezTo>
                      <a:cubicBezTo>
                        <a:pt x="1017315" y="1177005"/>
                        <a:pt x="899443" y="1028995"/>
                        <a:pt x="786929" y="876967"/>
                      </a:cubicBezTo>
                      <a:cubicBezTo>
                        <a:pt x="729332" y="799279"/>
                        <a:pt x="682451" y="713554"/>
                        <a:pt x="632222" y="629838"/>
                      </a:cubicBezTo>
                      <a:cubicBezTo>
                        <a:pt x="559891" y="509957"/>
                        <a:pt x="458093" y="434278"/>
                        <a:pt x="318120" y="411507"/>
                      </a:cubicBezTo>
                      <a:cubicBezTo>
                        <a:pt x="277267" y="404810"/>
                        <a:pt x="271239" y="396773"/>
                        <a:pt x="275258" y="355250"/>
                      </a:cubicBezTo>
                      <a:cubicBezTo>
                        <a:pt x="280615" y="302342"/>
                        <a:pt x="285304" y="248764"/>
                        <a:pt x="299368" y="197195"/>
                      </a:cubicBezTo>
                      <a:cubicBezTo>
                        <a:pt x="321469" y="116158"/>
                        <a:pt x="391790" y="86020"/>
                        <a:pt x="463451" y="130892"/>
                      </a:cubicBezTo>
                      <a:cubicBezTo>
                        <a:pt x="507653" y="158351"/>
                        <a:pt x="548506" y="197195"/>
                        <a:pt x="581323" y="238048"/>
                      </a:cubicBezTo>
                      <a:cubicBezTo>
                        <a:pt x="639589" y="311048"/>
                        <a:pt x="695176" y="387397"/>
                        <a:pt x="745406" y="466425"/>
                      </a:cubicBezTo>
                      <a:cubicBezTo>
                        <a:pt x="854571" y="637205"/>
                        <a:pt x="986507" y="786554"/>
                        <a:pt x="1134517" y="923848"/>
                      </a:cubicBezTo>
                      <a:cubicBezTo>
                        <a:pt x="1241673" y="1023637"/>
                        <a:pt x="1344811" y="1144858"/>
                        <a:pt x="1434554" y="1262060"/>
                      </a:cubicBezTo>
                      <a:cubicBezTo>
                        <a:pt x="1541711" y="1402703"/>
                        <a:pt x="1622748" y="1539327"/>
                        <a:pt x="1700436" y="1696713"/>
                      </a:cubicBezTo>
                      <a:cubicBezTo>
                        <a:pt x="1762051" y="1821282"/>
                        <a:pt x="1820987" y="1947190"/>
                        <a:pt x="1884611" y="2070420"/>
                      </a:cubicBezTo>
                      <a:cubicBezTo>
                        <a:pt x="1924125" y="2147439"/>
                        <a:pt x="1973015" y="2220439"/>
                        <a:pt x="2039318" y="2277366"/>
                      </a:cubicBezTo>
                      <a:cubicBezTo>
                        <a:pt x="2072804" y="2306834"/>
                        <a:pt x="2114997" y="2326256"/>
                        <a:pt x="2153841" y="2349026"/>
                      </a:cubicBezTo>
                      <a:cubicBezTo>
                        <a:pt x="2161208" y="2353045"/>
                        <a:pt x="2171923" y="2350366"/>
                        <a:pt x="2181300" y="2351036"/>
                      </a:cubicBezTo>
                      <a:cubicBezTo>
                        <a:pt x="2179291" y="2340990"/>
                        <a:pt x="2180630" y="2329604"/>
                        <a:pt x="2175272" y="2321568"/>
                      </a:cubicBezTo>
                      <a:cubicBezTo>
                        <a:pt x="2157859" y="2294779"/>
                        <a:pt x="2138437" y="2268659"/>
                        <a:pt x="2119015" y="2243879"/>
                      </a:cubicBezTo>
                      <a:cubicBezTo>
                        <a:pt x="2001143" y="2093191"/>
                        <a:pt x="1914079" y="1925089"/>
                        <a:pt x="1841079" y="1748951"/>
                      </a:cubicBezTo>
                      <a:cubicBezTo>
                        <a:pt x="1776115" y="1592235"/>
                        <a:pt x="1708473" y="1436189"/>
                        <a:pt x="1601316" y="1302913"/>
                      </a:cubicBezTo>
                      <a:cubicBezTo>
                        <a:pt x="1515591" y="1196427"/>
                        <a:pt x="1422499" y="1096638"/>
                        <a:pt x="1331417" y="995509"/>
                      </a:cubicBezTo>
                      <a:cubicBezTo>
                        <a:pt x="1200820" y="851518"/>
                        <a:pt x="1066205" y="710205"/>
                        <a:pt x="937617" y="564205"/>
                      </a:cubicBezTo>
                      <a:cubicBezTo>
                        <a:pt x="887388" y="507278"/>
                        <a:pt x="846534" y="440975"/>
                        <a:pt x="806351" y="376012"/>
                      </a:cubicBezTo>
                      <a:cubicBezTo>
                        <a:pt x="776213" y="327122"/>
                        <a:pt x="783580" y="311718"/>
                        <a:pt x="832470" y="280241"/>
                      </a:cubicBezTo>
                      <a:cubicBezTo>
                        <a:pt x="837828" y="276892"/>
                        <a:pt x="843186" y="273544"/>
                        <a:pt x="848544" y="270865"/>
                      </a:cubicBezTo>
                      <a:cubicBezTo>
                        <a:pt x="888727" y="247424"/>
                        <a:pt x="925562" y="243406"/>
                        <a:pt x="964406" y="279571"/>
                      </a:cubicBezTo>
                      <a:cubicBezTo>
                        <a:pt x="1060847" y="368645"/>
                        <a:pt x="1159297" y="455040"/>
                        <a:pt x="1258416" y="541434"/>
                      </a:cubicBezTo>
                      <a:cubicBezTo>
                        <a:pt x="1393031" y="658636"/>
                        <a:pt x="1528986" y="774499"/>
                        <a:pt x="1662931" y="892371"/>
                      </a:cubicBezTo>
                      <a:cubicBezTo>
                        <a:pt x="1770087" y="986133"/>
                        <a:pt x="1871886" y="1084583"/>
                        <a:pt x="1944886" y="1209152"/>
                      </a:cubicBezTo>
                      <a:cubicBezTo>
                        <a:pt x="2007840" y="1315638"/>
                        <a:pt x="2048694" y="1431501"/>
                        <a:pt x="2086868" y="1548703"/>
                      </a:cubicBezTo>
                      <a:cubicBezTo>
                        <a:pt x="2154511" y="1756988"/>
                        <a:pt x="2246933" y="1953218"/>
                        <a:pt x="2377530" y="2129356"/>
                      </a:cubicBezTo>
                      <a:cubicBezTo>
                        <a:pt x="2425750" y="2194989"/>
                        <a:pt x="2486695" y="2251246"/>
                        <a:pt x="2542282" y="2311522"/>
                      </a:cubicBezTo>
                      <a:cubicBezTo>
                        <a:pt x="2550989" y="2320898"/>
                        <a:pt x="2563714" y="2325586"/>
                        <a:pt x="2574429" y="2332283"/>
                      </a:cubicBezTo>
                      <a:cubicBezTo>
                        <a:pt x="2576439" y="2330274"/>
                        <a:pt x="2579117" y="2328265"/>
                        <a:pt x="2581127" y="2326256"/>
                      </a:cubicBezTo>
                      <a:cubicBezTo>
                        <a:pt x="2563714" y="2294109"/>
                        <a:pt x="2546970" y="2261292"/>
                        <a:pt x="2528218" y="2229815"/>
                      </a:cubicBezTo>
                      <a:cubicBezTo>
                        <a:pt x="2381548" y="1980677"/>
                        <a:pt x="2252960" y="1722832"/>
                        <a:pt x="2155850" y="1450253"/>
                      </a:cubicBezTo>
                      <a:cubicBezTo>
                        <a:pt x="2139107" y="1402703"/>
                        <a:pt x="2123703" y="1353813"/>
                        <a:pt x="2113657" y="1304253"/>
                      </a:cubicBezTo>
                      <a:cubicBezTo>
                        <a:pt x="2110309" y="1285501"/>
                        <a:pt x="2118345" y="1256702"/>
                        <a:pt x="2131740" y="1243978"/>
                      </a:cubicBezTo>
                      <a:cubicBezTo>
                        <a:pt x="2167905" y="1211161"/>
                        <a:pt x="2207419" y="1181023"/>
                        <a:pt x="2249612" y="1157583"/>
                      </a:cubicBezTo>
                      <a:cubicBezTo>
                        <a:pt x="2297162" y="1131463"/>
                        <a:pt x="2331319" y="1150216"/>
                        <a:pt x="2340695" y="1204464"/>
                      </a:cubicBezTo>
                      <a:cubicBezTo>
                        <a:pt x="2348062" y="1247326"/>
                        <a:pt x="2348062" y="1291528"/>
                        <a:pt x="2354759" y="1334391"/>
                      </a:cubicBezTo>
                      <a:cubicBezTo>
                        <a:pt x="2396282" y="1611657"/>
                        <a:pt x="2475310" y="1875530"/>
                        <a:pt x="2621310" y="2117971"/>
                      </a:cubicBezTo>
                      <a:cubicBezTo>
                        <a:pt x="2705696" y="2257944"/>
                        <a:pt x="2786733" y="2401265"/>
                        <a:pt x="2844999" y="2555302"/>
                      </a:cubicBezTo>
                      <a:cubicBezTo>
                        <a:pt x="2881834" y="2652413"/>
                        <a:pt x="2901256" y="2753541"/>
                        <a:pt x="2907953" y="2857349"/>
                      </a:cubicBezTo>
                      <a:cubicBezTo>
                        <a:pt x="2913981" y="2954459"/>
                        <a:pt x="2915990" y="3052239"/>
                        <a:pt x="2930724" y="3148010"/>
                      </a:cubicBezTo>
                      <a:cubicBezTo>
                        <a:pt x="2940770" y="3212974"/>
                        <a:pt x="2964880" y="3276598"/>
                        <a:pt x="2989660" y="3338213"/>
                      </a:cubicBezTo>
                      <a:cubicBezTo>
                        <a:pt x="3068688" y="3533103"/>
                        <a:pt x="3118247" y="3736030"/>
                        <a:pt x="3148385" y="3943645"/>
                      </a:cubicBezTo>
                      <a:cubicBezTo>
                        <a:pt x="3161780" y="4035398"/>
                        <a:pt x="3173165" y="4127151"/>
                        <a:pt x="3181202" y="4219573"/>
                      </a:cubicBezTo>
                      <a:cubicBezTo>
                        <a:pt x="3188569" y="4299270"/>
                        <a:pt x="3223394" y="4359546"/>
                        <a:pt x="3291037" y="4402408"/>
                      </a:cubicBezTo>
                      <a:cubicBezTo>
                        <a:pt x="3323184" y="4422500"/>
                        <a:pt x="3354661" y="4443931"/>
                        <a:pt x="3390826" y="4467372"/>
                      </a:cubicBezTo>
                      <a:cubicBezTo>
                        <a:pt x="3356000" y="4506886"/>
                        <a:pt x="3326532" y="4541042"/>
                        <a:pt x="3295725" y="457385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6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8BE7E58-ACC3-4A53-B716-7BC10D6E3350}"/>
                </a:ext>
              </a:extLst>
            </p:cNvPr>
            <p:cNvSpPr/>
            <p:nvPr/>
          </p:nvSpPr>
          <p:spPr>
            <a:xfrm rot="20714560">
              <a:off x="2404005" y="2639236"/>
              <a:ext cx="115193" cy="157593"/>
            </a:xfrm>
            <a:custGeom>
              <a:avLst/>
              <a:gdLst>
                <a:gd name="connsiteX0" fmla="*/ 69304 w 115193"/>
                <a:gd name="connsiteY0" fmla="*/ 0 h 157593"/>
                <a:gd name="connsiteX1" fmla="*/ 69304 w 115193"/>
                <a:gd name="connsiteY1" fmla="*/ 38565 h 157593"/>
                <a:gd name="connsiteX2" fmla="*/ 115193 w 115193"/>
                <a:gd name="connsiteY2" fmla="*/ 38565 h 157593"/>
                <a:gd name="connsiteX3" fmla="*/ 115193 w 115193"/>
                <a:gd name="connsiteY3" fmla="*/ 61979 h 157593"/>
                <a:gd name="connsiteX4" fmla="*/ 69304 w 115193"/>
                <a:gd name="connsiteY4" fmla="*/ 61979 h 157593"/>
                <a:gd name="connsiteX5" fmla="*/ 69304 w 115193"/>
                <a:gd name="connsiteY5" fmla="*/ 157593 h 157593"/>
                <a:gd name="connsiteX6" fmla="*/ 45890 w 115193"/>
                <a:gd name="connsiteY6" fmla="*/ 157593 h 157593"/>
                <a:gd name="connsiteX7" fmla="*/ 45890 w 115193"/>
                <a:gd name="connsiteY7" fmla="*/ 61979 h 157593"/>
                <a:gd name="connsiteX8" fmla="*/ 0 w 115193"/>
                <a:gd name="connsiteY8" fmla="*/ 61979 h 157593"/>
                <a:gd name="connsiteX9" fmla="*/ 0 w 115193"/>
                <a:gd name="connsiteY9" fmla="*/ 38565 h 157593"/>
                <a:gd name="connsiteX10" fmla="*/ 45890 w 115193"/>
                <a:gd name="connsiteY10" fmla="*/ 38565 h 157593"/>
                <a:gd name="connsiteX11" fmla="*/ 45890 w 115193"/>
                <a:gd name="connsiteY11" fmla="*/ 0 h 1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193" h="157593">
                  <a:moveTo>
                    <a:pt x="69304" y="0"/>
                  </a:moveTo>
                  <a:lnTo>
                    <a:pt x="69304" y="38565"/>
                  </a:lnTo>
                  <a:lnTo>
                    <a:pt x="115193" y="38565"/>
                  </a:lnTo>
                  <a:lnTo>
                    <a:pt x="115193" y="61979"/>
                  </a:lnTo>
                  <a:lnTo>
                    <a:pt x="69304" y="61979"/>
                  </a:lnTo>
                  <a:lnTo>
                    <a:pt x="69304" y="157593"/>
                  </a:lnTo>
                  <a:lnTo>
                    <a:pt x="45890" y="157593"/>
                  </a:lnTo>
                  <a:lnTo>
                    <a:pt x="45890" y="61979"/>
                  </a:lnTo>
                  <a:lnTo>
                    <a:pt x="0" y="61979"/>
                  </a:lnTo>
                  <a:lnTo>
                    <a:pt x="0" y="38565"/>
                  </a:lnTo>
                  <a:lnTo>
                    <a:pt x="45890" y="38565"/>
                  </a:lnTo>
                  <a:lnTo>
                    <a:pt x="458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F8C746B-0D4A-4A68-ADDB-15E4FB868A25}"/>
                </a:ext>
              </a:extLst>
            </p:cNvPr>
            <p:cNvSpPr/>
            <p:nvPr/>
          </p:nvSpPr>
          <p:spPr>
            <a:xfrm rot="645173">
              <a:off x="2015820" y="2175852"/>
              <a:ext cx="511887" cy="446183"/>
            </a:xfrm>
            <a:custGeom>
              <a:avLst/>
              <a:gdLst>
                <a:gd name="connsiteX0" fmla="*/ 448474 w 511887"/>
                <a:gd name="connsiteY0" fmla="*/ 0 h 446183"/>
                <a:gd name="connsiteX1" fmla="*/ 462911 w 511887"/>
                <a:gd name="connsiteY1" fmla="*/ 14437 h 446183"/>
                <a:gd name="connsiteX2" fmla="*/ 458744 w 511887"/>
                <a:gd name="connsiteY2" fmla="*/ 24498 h 446183"/>
                <a:gd name="connsiteX3" fmla="*/ 461514 w 511887"/>
                <a:gd name="connsiteY3" fmla="*/ 25646 h 446183"/>
                <a:gd name="connsiteX4" fmla="*/ 465743 w 511887"/>
                <a:gd name="connsiteY4" fmla="*/ 35854 h 446183"/>
                <a:gd name="connsiteX5" fmla="*/ 461575 w 511887"/>
                <a:gd name="connsiteY5" fmla="*/ 45915 h 446183"/>
                <a:gd name="connsiteX6" fmla="*/ 464346 w 511887"/>
                <a:gd name="connsiteY6" fmla="*/ 47062 h 446183"/>
                <a:gd name="connsiteX7" fmla="*/ 468574 w 511887"/>
                <a:gd name="connsiteY7" fmla="*/ 57271 h 446183"/>
                <a:gd name="connsiteX8" fmla="*/ 464407 w 511887"/>
                <a:gd name="connsiteY8" fmla="*/ 67332 h 446183"/>
                <a:gd name="connsiteX9" fmla="*/ 467179 w 511887"/>
                <a:gd name="connsiteY9" fmla="*/ 68480 h 446183"/>
                <a:gd name="connsiteX10" fmla="*/ 471407 w 511887"/>
                <a:gd name="connsiteY10" fmla="*/ 78688 h 446183"/>
                <a:gd name="connsiteX11" fmla="*/ 467240 w 511887"/>
                <a:gd name="connsiteY11" fmla="*/ 88749 h 446183"/>
                <a:gd name="connsiteX12" fmla="*/ 470010 w 511887"/>
                <a:gd name="connsiteY12" fmla="*/ 89897 h 446183"/>
                <a:gd name="connsiteX13" fmla="*/ 474239 w 511887"/>
                <a:gd name="connsiteY13" fmla="*/ 100105 h 446183"/>
                <a:gd name="connsiteX14" fmla="*/ 472265 w 511887"/>
                <a:gd name="connsiteY14" fmla="*/ 104869 h 446183"/>
                <a:gd name="connsiteX15" fmla="*/ 472843 w 511887"/>
                <a:gd name="connsiteY15" fmla="*/ 105108 h 446183"/>
                <a:gd name="connsiteX16" fmla="*/ 477071 w 511887"/>
                <a:gd name="connsiteY16" fmla="*/ 115317 h 446183"/>
                <a:gd name="connsiteX17" fmla="*/ 472843 w 511887"/>
                <a:gd name="connsiteY17" fmla="*/ 125525 h 446183"/>
                <a:gd name="connsiteX18" fmla="*/ 471248 w 511887"/>
                <a:gd name="connsiteY18" fmla="*/ 126186 h 446183"/>
                <a:gd name="connsiteX19" fmla="*/ 475744 w 511887"/>
                <a:gd name="connsiteY19" fmla="*/ 128048 h 446183"/>
                <a:gd name="connsiteX20" fmla="*/ 479972 w 511887"/>
                <a:gd name="connsiteY20" fmla="*/ 138256 h 446183"/>
                <a:gd name="connsiteX21" fmla="*/ 475744 w 511887"/>
                <a:gd name="connsiteY21" fmla="*/ 148465 h 446183"/>
                <a:gd name="connsiteX22" fmla="*/ 474148 w 511887"/>
                <a:gd name="connsiteY22" fmla="*/ 149125 h 446183"/>
                <a:gd name="connsiteX23" fmla="*/ 478646 w 511887"/>
                <a:gd name="connsiteY23" fmla="*/ 150988 h 446183"/>
                <a:gd name="connsiteX24" fmla="*/ 482874 w 511887"/>
                <a:gd name="connsiteY24" fmla="*/ 161197 h 446183"/>
                <a:gd name="connsiteX25" fmla="*/ 478646 w 511887"/>
                <a:gd name="connsiteY25" fmla="*/ 171405 h 446183"/>
                <a:gd name="connsiteX26" fmla="*/ 477050 w 511887"/>
                <a:gd name="connsiteY26" fmla="*/ 172066 h 446183"/>
                <a:gd name="connsiteX27" fmla="*/ 481547 w 511887"/>
                <a:gd name="connsiteY27" fmla="*/ 173929 h 446183"/>
                <a:gd name="connsiteX28" fmla="*/ 485775 w 511887"/>
                <a:gd name="connsiteY28" fmla="*/ 184137 h 446183"/>
                <a:gd name="connsiteX29" fmla="*/ 481547 w 511887"/>
                <a:gd name="connsiteY29" fmla="*/ 194346 h 446183"/>
                <a:gd name="connsiteX30" fmla="*/ 479950 w 511887"/>
                <a:gd name="connsiteY30" fmla="*/ 195007 h 446183"/>
                <a:gd name="connsiteX31" fmla="*/ 484448 w 511887"/>
                <a:gd name="connsiteY31" fmla="*/ 196870 h 446183"/>
                <a:gd name="connsiteX32" fmla="*/ 488677 w 511887"/>
                <a:gd name="connsiteY32" fmla="*/ 207079 h 446183"/>
                <a:gd name="connsiteX33" fmla="*/ 484448 w 511887"/>
                <a:gd name="connsiteY33" fmla="*/ 217287 h 446183"/>
                <a:gd name="connsiteX34" fmla="*/ 482854 w 511887"/>
                <a:gd name="connsiteY34" fmla="*/ 217947 h 446183"/>
                <a:gd name="connsiteX35" fmla="*/ 487350 w 511887"/>
                <a:gd name="connsiteY35" fmla="*/ 219810 h 446183"/>
                <a:gd name="connsiteX36" fmla="*/ 491578 w 511887"/>
                <a:gd name="connsiteY36" fmla="*/ 230018 h 446183"/>
                <a:gd name="connsiteX37" fmla="*/ 487350 w 511887"/>
                <a:gd name="connsiteY37" fmla="*/ 240226 h 446183"/>
                <a:gd name="connsiteX38" fmla="*/ 485754 w 511887"/>
                <a:gd name="connsiteY38" fmla="*/ 240888 h 446183"/>
                <a:gd name="connsiteX39" fmla="*/ 490251 w 511887"/>
                <a:gd name="connsiteY39" fmla="*/ 242750 h 446183"/>
                <a:gd name="connsiteX40" fmla="*/ 494479 w 511887"/>
                <a:gd name="connsiteY40" fmla="*/ 252959 h 446183"/>
                <a:gd name="connsiteX41" fmla="*/ 490251 w 511887"/>
                <a:gd name="connsiteY41" fmla="*/ 263167 h 446183"/>
                <a:gd name="connsiteX42" fmla="*/ 488654 w 511887"/>
                <a:gd name="connsiteY42" fmla="*/ 263829 h 446183"/>
                <a:gd name="connsiteX43" fmla="*/ 493152 w 511887"/>
                <a:gd name="connsiteY43" fmla="*/ 265692 h 446183"/>
                <a:gd name="connsiteX44" fmla="*/ 497381 w 511887"/>
                <a:gd name="connsiteY44" fmla="*/ 275900 h 446183"/>
                <a:gd name="connsiteX45" fmla="*/ 493152 w 511887"/>
                <a:gd name="connsiteY45" fmla="*/ 286109 h 446183"/>
                <a:gd name="connsiteX46" fmla="*/ 491557 w 511887"/>
                <a:gd name="connsiteY46" fmla="*/ 286769 h 446183"/>
                <a:gd name="connsiteX47" fmla="*/ 496054 w 511887"/>
                <a:gd name="connsiteY47" fmla="*/ 288632 h 446183"/>
                <a:gd name="connsiteX48" fmla="*/ 500283 w 511887"/>
                <a:gd name="connsiteY48" fmla="*/ 298840 h 446183"/>
                <a:gd name="connsiteX49" fmla="*/ 496054 w 511887"/>
                <a:gd name="connsiteY49" fmla="*/ 309049 h 446183"/>
                <a:gd name="connsiteX50" fmla="*/ 494458 w 511887"/>
                <a:gd name="connsiteY50" fmla="*/ 309710 h 446183"/>
                <a:gd name="connsiteX51" fmla="*/ 498955 w 511887"/>
                <a:gd name="connsiteY51" fmla="*/ 311573 h 446183"/>
                <a:gd name="connsiteX52" fmla="*/ 503184 w 511887"/>
                <a:gd name="connsiteY52" fmla="*/ 321781 h 446183"/>
                <a:gd name="connsiteX53" fmla="*/ 498955 w 511887"/>
                <a:gd name="connsiteY53" fmla="*/ 331989 h 446183"/>
                <a:gd name="connsiteX54" fmla="*/ 497359 w 511887"/>
                <a:gd name="connsiteY54" fmla="*/ 332651 h 446183"/>
                <a:gd name="connsiteX55" fmla="*/ 501856 w 511887"/>
                <a:gd name="connsiteY55" fmla="*/ 334513 h 446183"/>
                <a:gd name="connsiteX56" fmla="*/ 506085 w 511887"/>
                <a:gd name="connsiteY56" fmla="*/ 344722 h 446183"/>
                <a:gd name="connsiteX57" fmla="*/ 501856 w 511887"/>
                <a:gd name="connsiteY57" fmla="*/ 354930 h 446183"/>
                <a:gd name="connsiteX58" fmla="*/ 500261 w 511887"/>
                <a:gd name="connsiteY58" fmla="*/ 355591 h 446183"/>
                <a:gd name="connsiteX59" fmla="*/ 504758 w 511887"/>
                <a:gd name="connsiteY59" fmla="*/ 357454 h 446183"/>
                <a:gd name="connsiteX60" fmla="*/ 508987 w 511887"/>
                <a:gd name="connsiteY60" fmla="*/ 367662 h 446183"/>
                <a:gd name="connsiteX61" fmla="*/ 505624 w 511887"/>
                <a:gd name="connsiteY61" fmla="*/ 375781 h 446183"/>
                <a:gd name="connsiteX62" fmla="*/ 507659 w 511887"/>
                <a:gd name="connsiteY62" fmla="*/ 376624 h 446183"/>
                <a:gd name="connsiteX63" fmla="*/ 511887 w 511887"/>
                <a:gd name="connsiteY63" fmla="*/ 386832 h 446183"/>
                <a:gd name="connsiteX64" fmla="*/ 507659 w 511887"/>
                <a:gd name="connsiteY64" fmla="*/ 397041 h 446183"/>
                <a:gd name="connsiteX65" fmla="*/ 503516 w 511887"/>
                <a:gd name="connsiteY65" fmla="*/ 398757 h 446183"/>
                <a:gd name="connsiteX66" fmla="*/ 504758 w 511887"/>
                <a:gd name="connsiteY66" fmla="*/ 399272 h 446183"/>
                <a:gd name="connsiteX67" fmla="*/ 508987 w 511887"/>
                <a:gd name="connsiteY67" fmla="*/ 409480 h 446183"/>
                <a:gd name="connsiteX68" fmla="*/ 494550 w 511887"/>
                <a:gd name="connsiteY68" fmla="*/ 423917 h 446183"/>
                <a:gd name="connsiteX69" fmla="*/ 490102 w 511887"/>
                <a:gd name="connsiteY69" fmla="*/ 422075 h 446183"/>
                <a:gd name="connsiteX70" fmla="*/ 490576 w 511887"/>
                <a:gd name="connsiteY70" fmla="*/ 423220 h 446183"/>
                <a:gd name="connsiteX71" fmla="*/ 476139 w 511887"/>
                <a:gd name="connsiteY71" fmla="*/ 437657 h 446183"/>
                <a:gd name="connsiteX72" fmla="*/ 461702 w 511887"/>
                <a:gd name="connsiteY72" fmla="*/ 423221 h 446183"/>
                <a:gd name="connsiteX73" fmla="*/ 476139 w 511887"/>
                <a:gd name="connsiteY73" fmla="*/ 408783 h 446183"/>
                <a:gd name="connsiteX74" fmla="*/ 480588 w 511887"/>
                <a:gd name="connsiteY74" fmla="*/ 410626 h 446183"/>
                <a:gd name="connsiteX75" fmla="*/ 480113 w 511887"/>
                <a:gd name="connsiteY75" fmla="*/ 409480 h 446183"/>
                <a:gd name="connsiteX76" fmla="*/ 484342 w 511887"/>
                <a:gd name="connsiteY76" fmla="*/ 399272 h 446183"/>
                <a:gd name="connsiteX77" fmla="*/ 488485 w 511887"/>
                <a:gd name="connsiteY77" fmla="*/ 397556 h 446183"/>
                <a:gd name="connsiteX78" fmla="*/ 487242 w 511887"/>
                <a:gd name="connsiteY78" fmla="*/ 397041 h 446183"/>
                <a:gd name="connsiteX79" fmla="*/ 483013 w 511887"/>
                <a:gd name="connsiteY79" fmla="*/ 386832 h 446183"/>
                <a:gd name="connsiteX80" fmla="*/ 486377 w 511887"/>
                <a:gd name="connsiteY80" fmla="*/ 378713 h 446183"/>
                <a:gd name="connsiteX81" fmla="*/ 484341 w 511887"/>
                <a:gd name="connsiteY81" fmla="*/ 377870 h 446183"/>
                <a:gd name="connsiteX82" fmla="*/ 480113 w 511887"/>
                <a:gd name="connsiteY82" fmla="*/ 367662 h 446183"/>
                <a:gd name="connsiteX83" fmla="*/ 484341 w 511887"/>
                <a:gd name="connsiteY83" fmla="*/ 357454 h 446183"/>
                <a:gd name="connsiteX84" fmla="*/ 485937 w 511887"/>
                <a:gd name="connsiteY84" fmla="*/ 356793 h 446183"/>
                <a:gd name="connsiteX85" fmla="*/ 481439 w 511887"/>
                <a:gd name="connsiteY85" fmla="*/ 354930 h 446183"/>
                <a:gd name="connsiteX86" fmla="*/ 477211 w 511887"/>
                <a:gd name="connsiteY86" fmla="*/ 344722 h 446183"/>
                <a:gd name="connsiteX87" fmla="*/ 481439 w 511887"/>
                <a:gd name="connsiteY87" fmla="*/ 334513 h 446183"/>
                <a:gd name="connsiteX88" fmla="*/ 483035 w 511887"/>
                <a:gd name="connsiteY88" fmla="*/ 333852 h 446183"/>
                <a:gd name="connsiteX89" fmla="*/ 478538 w 511887"/>
                <a:gd name="connsiteY89" fmla="*/ 331989 h 446183"/>
                <a:gd name="connsiteX90" fmla="*/ 474310 w 511887"/>
                <a:gd name="connsiteY90" fmla="*/ 321781 h 446183"/>
                <a:gd name="connsiteX91" fmla="*/ 478538 w 511887"/>
                <a:gd name="connsiteY91" fmla="*/ 311573 h 446183"/>
                <a:gd name="connsiteX92" fmla="*/ 480134 w 511887"/>
                <a:gd name="connsiteY92" fmla="*/ 310912 h 446183"/>
                <a:gd name="connsiteX93" fmla="*/ 475637 w 511887"/>
                <a:gd name="connsiteY93" fmla="*/ 309049 h 446183"/>
                <a:gd name="connsiteX94" fmla="*/ 471409 w 511887"/>
                <a:gd name="connsiteY94" fmla="*/ 298841 h 446183"/>
                <a:gd name="connsiteX95" fmla="*/ 475637 w 511887"/>
                <a:gd name="connsiteY95" fmla="*/ 288632 h 446183"/>
                <a:gd name="connsiteX96" fmla="*/ 477233 w 511887"/>
                <a:gd name="connsiteY96" fmla="*/ 287971 h 446183"/>
                <a:gd name="connsiteX97" fmla="*/ 472735 w 511887"/>
                <a:gd name="connsiteY97" fmla="*/ 286109 h 446183"/>
                <a:gd name="connsiteX98" fmla="*/ 468507 w 511887"/>
                <a:gd name="connsiteY98" fmla="*/ 275900 h 446183"/>
                <a:gd name="connsiteX99" fmla="*/ 472735 w 511887"/>
                <a:gd name="connsiteY99" fmla="*/ 265692 h 446183"/>
                <a:gd name="connsiteX100" fmla="*/ 474332 w 511887"/>
                <a:gd name="connsiteY100" fmla="*/ 265030 h 446183"/>
                <a:gd name="connsiteX101" fmla="*/ 469834 w 511887"/>
                <a:gd name="connsiteY101" fmla="*/ 263167 h 446183"/>
                <a:gd name="connsiteX102" fmla="*/ 465606 w 511887"/>
                <a:gd name="connsiteY102" fmla="*/ 252959 h 446183"/>
                <a:gd name="connsiteX103" fmla="*/ 469834 w 511887"/>
                <a:gd name="connsiteY103" fmla="*/ 242750 h 446183"/>
                <a:gd name="connsiteX104" fmla="*/ 471430 w 511887"/>
                <a:gd name="connsiteY104" fmla="*/ 242089 h 446183"/>
                <a:gd name="connsiteX105" fmla="*/ 466933 w 511887"/>
                <a:gd name="connsiteY105" fmla="*/ 240226 h 446183"/>
                <a:gd name="connsiteX106" fmla="*/ 462704 w 511887"/>
                <a:gd name="connsiteY106" fmla="*/ 230018 h 446183"/>
                <a:gd name="connsiteX107" fmla="*/ 466933 w 511887"/>
                <a:gd name="connsiteY107" fmla="*/ 219810 h 446183"/>
                <a:gd name="connsiteX108" fmla="*/ 468527 w 511887"/>
                <a:gd name="connsiteY108" fmla="*/ 219149 h 446183"/>
                <a:gd name="connsiteX109" fmla="*/ 464031 w 511887"/>
                <a:gd name="connsiteY109" fmla="*/ 217287 h 446183"/>
                <a:gd name="connsiteX110" fmla="*/ 459803 w 511887"/>
                <a:gd name="connsiteY110" fmla="*/ 207079 h 446183"/>
                <a:gd name="connsiteX111" fmla="*/ 464031 w 511887"/>
                <a:gd name="connsiteY111" fmla="*/ 196870 h 446183"/>
                <a:gd name="connsiteX112" fmla="*/ 465628 w 511887"/>
                <a:gd name="connsiteY112" fmla="*/ 196209 h 446183"/>
                <a:gd name="connsiteX113" fmla="*/ 461130 w 511887"/>
                <a:gd name="connsiteY113" fmla="*/ 194345 h 446183"/>
                <a:gd name="connsiteX114" fmla="*/ 456901 w 511887"/>
                <a:gd name="connsiteY114" fmla="*/ 184137 h 446183"/>
                <a:gd name="connsiteX115" fmla="*/ 461130 w 511887"/>
                <a:gd name="connsiteY115" fmla="*/ 173929 h 446183"/>
                <a:gd name="connsiteX116" fmla="*/ 462726 w 511887"/>
                <a:gd name="connsiteY116" fmla="*/ 173268 h 446183"/>
                <a:gd name="connsiteX117" fmla="*/ 458229 w 511887"/>
                <a:gd name="connsiteY117" fmla="*/ 171405 h 446183"/>
                <a:gd name="connsiteX118" fmla="*/ 454000 w 511887"/>
                <a:gd name="connsiteY118" fmla="*/ 161197 h 446183"/>
                <a:gd name="connsiteX119" fmla="*/ 458229 w 511887"/>
                <a:gd name="connsiteY119" fmla="*/ 150988 h 446183"/>
                <a:gd name="connsiteX120" fmla="*/ 459824 w 511887"/>
                <a:gd name="connsiteY120" fmla="*/ 150327 h 446183"/>
                <a:gd name="connsiteX121" fmla="*/ 455327 w 511887"/>
                <a:gd name="connsiteY121" fmla="*/ 148465 h 446183"/>
                <a:gd name="connsiteX122" fmla="*/ 451098 w 511887"/>
                <a:gd name="connsiteY122" fmla="*/ 138256 h 446183"/>
                <a:gd name="connsiteX123" fmla="*/ 455327 w 511887"/>
                <a:gd name="connsiteY123" fmla="*/ 128048 h 446183"/>
                <a:gd name="connsiteX124" fmla="*/ 456922 w 511887"/>
                <a:gd name="connsiteY124" fmla="*/ 127387 h 446183"/>
                <a:gd name="connsiteX125" fmla="*/ 452426 w 511887"/>
                <a:gd name="connsiteY125" fmla="*/ 125525 h 446183"/>
                <a:gd name="connsiteX126" fmla="*/ 448197 w 511887"/>
                <a:gd name="connsiteY126" fmla="*/ 115317 h 446183"/>
                <a:gd name="connsiteX127" fmla="*/ 450171 w 511887"/>
                <a:gd name="connsiteY127" fmla="*/ 110553 h 446183"/>
                <a:gd name="connsiteX128" fmla="*/ 449593 w 511887"/>
                <a:gd name="connsiteY128" fmla="*/ 110313 h 446183"/>
                <a:gd name="connsiteX129" fmla="*/ 445365 w 511887"/>
                <a:gd name="connsiteY129" fmla="*/ 100105 h 446183"/>
                <a:gd name="connsiteX130" fmla="*/ 449532 w 511887"/>
                <a:gd name="connsiteY130" fmla="*/ 90044 h 446183"/>
                <a:gd name="connsiteX131" fmla="*/ 446762 w 511887"/>
                <a:gd name="connsiteY131" fmla="*/ 88897 h 446183"/>
                <a:gd name="connsiteX132" fmla="*/ 442533 w 511887"/>
                <a:gd name="connsiteY132" fmla="*/ 78688 h 446183"/>
                <a:gd name="connsiteX133" fmla="*/ 446701 w 511887"/>
                <a:gd name="connsiteY133" fmla="*/ 68627 h 446183"/>
                <a:gd name="connsiteX134" fmla="*/ 443929 w 511887"/>
                <a:gd name="connsiteY134" fmla="*/ 67479 h 446183"/>
                <a:gd name="connsiteX135" fmla="*/ 439700 w 511887"/>
                <a:gd name="connsiteY135" fmla="*/ 57271 h 446183"/>
                <a:gd name="connsiteX136" fmla="*/ 443868 w 511887"/>
                <a:gd name="connsiteY136" fmla="*/ 47210 h 446183"/>
                <a:gd name="connsiteX137" fmla="*/ 441098 w 511887"/>
                <a:gd name="connsiteY137" fmla="*/ 46062 h 446183"/>
                <a:gd name="connsiteX138" fmla="*/ 436869 w 511887"/>
                <a:gd name="connsiteY138" fmla="*/ 35854 h 446183"/>
                <a:gd name="connsiteX139" fmla="*/ 441037 w 511887"/>
                <a:gd name="connsiteY139" fmla="*/ 25793 h 446183"/>
                <a:gd name="connsiteX140" fmla="*/ 438266 w 511887"/>
                <a:gd name="connsiteY140" fmla="*/ 24646 h 446183"/>
                <a:gd name="connsiteX141" fmla="*/ 434037 w 511887"/>
                <a:gd name="connsiteY141" fmla="*/ 14437 h 446183"/>
                <a:gd name="connsiteX142" fmla="*/ 448474 w 511887"/>
                <a:gd name="connsiteY142" fmla="*/ 0 h 446183"/>
                <a:gd name="connsiteX143" fmla="*/ 39524 w 511887"/>
                <a:gd name="connsiteY143" fmla="*/ 25565 h 446183"/>
                <a:gd name="connsiteX144" fmla="*/ 49733 w 511887"/>
                <a:gd name="connsiteY144" fmla="*/ 29794 h 446183"/>
                <a:gd name="connsiteX145" fmla="*/ 53842 w 511887"/>
                <a:gd name="connsiteY145" fmla="*/ 39714 h 446183"/>
                <a:gd name="connsiteX146" fmla="*/ 62209 w 511887"/>
                <a:gd name="connsiteY146" fmla="*/ 36249 h 446183"/>
                <a:gd name="connsiteX147" fmla="*/ 72417 w 511887"/>
                <a:gd name="connsiteY147" fmla="*/ 40477 h 446183"/>
                <a:gd name="connsiteX148" fmla="*/ 75069 w 511887"/>
                <a:gd name="connsiteY148" fmla="*/ 46877 h 446183"/>
                <a:gd name="connsiteX149" fmla="*/ 81364 w 511887"/>
                <a:gd name="connsiteY149" fmla="*/ 44270 h 446183"/>
                <a:gd name="connsiteX150" fmla="*/ 91572 w 511887"/>
                <a:gd name="connsiteY150" fmla="*/ 48498 h 446183"/>
                <a:gd name="connsiteX151" fmla="*/ 95134 w 511887"/>
                <a:gd name="connsiteY151" fmla="*/ 57096 h 446183"/>
                <a:gd name="connsiteX152" fmla="*/ 101126 w 511887"/>
                <a:gd name="connsiteY152" fmla="*/ 54614 h 446183"/>
                <a:gd name="connsiteX153" fmla="*/ 111334 w 511887"/>
                <a:gd name="connsiteY153" fmla="*/ 58843 h 446183"/>
                <a:gd name="connsiteX154" fmla="*/ 114374 w 511887"/>
                <a:gd name="connsiteY154" fmla="*/ 66180 h 446183"/>
                <a:gd name="connsiteX155" fmla="*/ 115315 w 511887"/>
                <a:gd name="connsiteY155" fmla="*/ 65790 h 446183"/>
                <a:gd name="connsiteX156" fmla="*/ 125524 w 511887"/>
                <a:gd name="connsiteY156" fmla="*/ 70019 h 446183"/>
                <a:gd name="connsiteX157" fmla="*/ 127607 w 511887"/>
                <a:gd name="connsiteY157" fmla="*/ 75049 h 446183"/>
                <a:gd name="connsiteX158" fmla="*/ 130176 w 511887"/>
                <a:gd name="connsiteY158" fmla="*/ 73984 h 446183"/>
                <a:gd name="connsiteX159" fmla="*/ 144613 w 511887"/>
                <a:gd name="connsiteY159" fmla="*/ 88421 h 446183"/>
                <a:gd name="connsiteX160" fmla="*/ 143771 w 511887"/>
                <a:gd name="connsiteY160" fmla="*/ 90453 h 446183"/>
                <a:gd name="connsiteX161" fmla="*/ 153802 w 511887"/>
                <a:gd name="connsiteY161" fmla="*/ 94608 h 446183"/>
                <a:gd name="connsiteX162" fmla="*/ 158030 w 511887"/>
                <a:gd name="connsiteY162" fmla="*/ 104816 h 446183"/>
                <a:gd name="connsiteX163" fmla="*/ 157189 w 511887"/>
                <a:gd name="connsiteY163" fmla="*/ 106846 h 446183"/>
                <a:gd name="connsiteX164" fmla="*/ 167219 w 511887"/>
                <a:gd name="connsiteY164" fmla="*/ 111001 h 446183"/>
                <a:gd name="connsiteX165" fmla="*/ 171447 w 511887"/>
                <a:gd name="connsiteY165" fmla="*/ 121209 h 446183"/>
                <a:gd name="connsiteX166" fmla="*/ 170606 w 511887"/>
                <a:gd name="connsiteY166" fmla="*/ 123241 h 446183"/>
                <a:gd name="connsiteX167" fmla="*/ 180636 w 511887"/>
                <a:gd name="connsiteY167" fmla="*/ 127396 h 446183"/>
                <a:gd name="connsiteX168" fmla="*/ 184865 w 511887"/>
                <a:gd name="connsiteY168" fmla="*/ 137604 h 446183"/>
                <a:gd name="connsiteX169" fmla="*/ 184024 w 511887"/>
                <a:gd name="connsiteY169" fmla="*/ 139635 h 446183"/>
                <a:gd name="connsiteX170" fmla="*/ 194053 w 511887"/>
                <a:gd name="connsiteY170" fmla="*/ 143789 h 446183"/>
                <a:gd name="connsiteX171" fmla="*/ 198282 w 511887"/>
                <a:gd name="connsiteY171" fmla="*/ 153997 h 446183"/>
                <a:gd name="connsiteX172" fmla="*/ 197441 w 511887"/>
                <a:gd name="connsiteY172" fmla="*/ 156028 h 446183"/>
                <a:gd name="connsiteX173" fmla="*/ 207472 w 511887"/>
                <a:gd name="connsiteY173" fmla="*/ 160184 h 446183"/>
                <a:gd name="connsiteX174" fmla="*/ 211700 w 511887"/>
                <a:gd name="connsiteY174" fmla="*/ 170392 h 446183"/>
                <a:gd name="connsiteX175" fmla="*/ 210859 w 511887"/>
                <a:gd name="connsiteY175" fmla="*/ 172423 h 446183"/>
                <a:gd name="connsiteX176" fmla="*/ 220888 w 511887"/>
                <a:gd name="connsiteY176" fmla="*/ 176577 h 446183"/>
                <a:gd name="connsiteX177" fmla="*/ 225117 w 511887"/>
                <a:gd name="connsiteY177" fmla="*/ 186786 h 446183"/>
                <a:gd name="connsiteX178" fmla="*/ 224275 w 511887"/>
                <a:gd name="connsiteY178" fmla="*/ 188816 h 446183"/>
                <a:gd name="connsiteX179" fmla="*/ 234306 w 511887"/>
                <a:gd name="connsiteY179" fmla="*/ 192972 h 446183"/>
                <a:gd name="connsiteX180" fmla="*/ 238535 w 511887"/>
                <a:gd name="connsiteY180" fmla="*/ 203180 h 446183"/>
                <a:gd name="connsiteX181" fmla="*/ 234959 w 511887"/>
                <a:gd name="connsiteY181" fmla="*/ 211813 h 446183"/>
                <a:gd name="connsiteX182" fmla="*/ 241019 w 511887"/>
                <a:gd name="connsiteY182" fmla="*/ 209303 h 446183"/>
                <a:gd name="connsiteX183" fmla="*/ 255456 w 511887"/>
                <a:gd name="connsiteY183" fmla="*/ 223740 h 446183"/>
                <a:gd name="connsiteX184" fmla="*/ 251880 w 511887"/>
                <a:gd name="connsiteY184" fmla="*/ 232374 h 446183"/>
                <a:gd name="connsiteX185" fmla="*/ 257941 w 511887"/>
                <a:gd name="connsiteY185" fmla="*/ 229863 h 446183"/>
                <a:gd name="connsiteX186" fmla="*/ 272378 w 511887"/>
                <a:gd name="connsiteY186" fmla="*/ 244300 h 446183"/>
                <a:gd name="connsiteX187" fmla="*/ 268801 w 511887"/>
                <a:gd name="connsiteY187" fmla="*/ 252935 h 446183"/>
                <a:gd name="connsiteX188" fmla="*/ 274863 w 511887"/>
                <a:gd name="connsiteY188" fmla="*/ 250424 h 446183"/>
                <a:gd name="connsiteX189" fmla="*/ 289300 w 511887"/>
                <a:gd name="connsiteY189" fmla="*/ 264861 h 446183"/>
                <a:gd name="connsiteX190" fmla="*/ 285724 w 511887"/>
                <a:gd name="connsiteY190" fmla="*/ 273495 h 446183"/>
                <a:gd name="connsiteX191" fmla="*/ 291785 w 511887"/>
                <a:gd name="connsiteY191" fmla="*/ 270985 h 446183"/>
                <a:gd name="connsiteX192" fmla="*/ 306222 w 511887"/>
                <a:gd name="connsiteY192" fmla="*/ 285421 h 446183"/>
                <a:gd name="connsiteX193" fmla="*/ 302645 w 511887"/>
                <a:gd name="connsiteY193" fmla="*/ 294055 h 446183"/>
                <a:gd name="connsiteX194" fmla="*/ 308708 w 511887"/>
                <a:gd name="connsiteY194" fmla="*/ 291544 h 446183"/>
                <a:gd name="connsiteX195" fmla="*/ 323145 w 511887"/>
                <a:gd name="connsiteY195" fmla="*/ 305981 h 446183"/>
                <a:gd name="connsiteX196" fmla="*/ 319568 w 511887"/>
                <a:gd name="connsiteY196" fmla="*/ 314615 h 446183"/>
                <a:gd name="connsiteX197" fmla="*/ 325630 w 511887"/>
                <a:gd name="connsiteY197" fmla="*/ 312104 h 446183"/>
                <a:gd name="connsiteX198" fmla="*/ 340067 w 511887"/>
                <a:gd name="connsiteY198" fmla="*/ 326541 h 446183"/>
                <a:gd name="connsiteX199" fmla="*/ 336489 w 511887"/>
                <a:gd name="connsiteY199" fmla="*/ 335177 h 446183"/>
                <a:gd name="connsiteX200" fmla="*/ 342551 w 511887"/>
                <a:gd name="connsiteY200" fmla="*/ 332666 h 446183"/>
                <a:gd name="connsiteX201" fmla="*/ 356988 w 511887"/>
                <a:gd name="connsiteY201" fmla="*/ 347103 h 446183"/>
                <a:gd name="connsiteX202" fmla="*/ 353412 w 511887"/>
                <a:gd name="connsiteY202" fmla="*/ 355737 h 446183"/>
                <a:gd name="connsiteX203" fmla="*/ 359474 w 511887"/>
                <a:gd name="connsiteY203" fmla="*/ 353226 h 446183"/>
                <a:gd name="connsiteX204" fmla="*/ 373911 w 511887"/>
                <a:gd name="connsiteY204" fmla="*/ 367662 h 446183"/>
                <a:gd name="connsiteX205" fmla="*/ 370335 w 511887"/>
                <a:gd name="connsiteY205" fmla="*/ 376296 h 446183"/>
                <a:gd name="connsiteX206" fmla="*/ 376396 w 511887"/>
                <a:gd name="connsiteY206" fmla="*/ 373785 h 446183"/>
                <a:gd name="connsiteX207" fmla="*/ 390833 w 511887"/>
                <a:gd name="connsiteY207" fmla="*/ 388222 h 446183"/>
                <a:gd name="connsiteX208" fmla="*/ 387256 w 511887"/>
                <a:gd name="connsiteY208" fmla="*/ 396857 h 446183"/>
                <a:gd name="connsiteX209" fmla="*/ 393317 w 511887"/>
                <a:gd name="connsiteY209" fmla="*/ 394346 h 446183"/>
                <a:gd name="connsiteX210" fmla="*/ 403526 w 511887"/>
                <a:gd name="connsiteY210" fmla="*/ 398575 h 446183"/>
                <a:gd name="connsiteX211" fmla="*/ 407011 w 511887"/>
                <a:gd name="connsiteY211" fmla="*/ 406988 h 446183"/>
                <a:gd name="connsiteX212" fmla="*/ 411911 w 511887"/>
                <a:gd name="connsiteY212" fmla="*/ 404958 h 446183"/>
                <a:gd name="connsiteX213" fmla="*/ 422119 w 511887"/>
                <a:gd name="connsiteY213" fmla="*/ 409186 h 446183"/>
                <a:gd name="connsiteX214" fmla="*/ 425604 w 511887"/>
                <a:gd name="connsiteY214" fmla="*/ 417599 h 446183"/>
                <a:gd name="connsiteX215" fmla="*/ 430505 w 511887"/>
                <a:gd name="connsiteY215" fmla="*/ 415569 h 446183"/>
                <a:gd name="connsiteX216" fmla="*/ 440713 w 511887"/>
                <a:gd name="connsiteY216" fmla="*/ 419797 h 446183"/>
                <a:gd name="connsiteX217" fmla="*/ 441062 w 511887"/>
                <a:gd name="connsiteY217" fmla="*/ 420638 h 446183"/>
                <a:gd name="connsiteX218" fmla="*/ 449098 w 511887"/>
                <a:gd name="connsiteY218" fmla="*/ 417309 h 446183"/>
                <a:gd name="connsiteX219" fmla="*/ 463535 w 511887"/>
                <a:gd name="connsiteY219" fmla="*/ 431746 h 446183"/>
                <a:gd name="connsiteX220" fmla="*/ 449098 w 511887"/>
                <a:gd name="connsiteY220" fmla="*/ 446183 h 446183"/>
                <a:gd name="connsiteX221" fmla="*/ 438890 w 511887"/>
                <a:gd name="connsiteY221" fmla="*/ 441955 h 446183"/>
                <a:gd name="connsiteX222" fmla="*/ 438542 w 511887"/>
                <a:gd name="connsiteY222" fmla="*/ 441114 h 446183"/>
                <a:gd name="connsiteX223" fmla="*/ 430505 w 511887"/>
                <a:gd name="connsiteY223" fmla="*/ 444443 h 446183"/>
                <a:gd name="connsiteX224" fmla="*/ 420297 w 511887"/>
                <a:gd name="connsiteY224" fmla="*/ 440214 h 446183"/>
                <a:gd name="connsiteX225" fmla="*/ 416812 w 511887"/>
                <a:gd name="connsiteY225" fmla="*/ 431801 h 446183"/>
                <a:gd name="connsiteX226" fmla="*/ 411911 w 511887"/>
                <a:gd name="connsiteY226" fmla="*/ 433832 h 446183"/>
                <a:gd name="connsiteX227" fmla="*/ 401702 w 511887"/>
                <a:gd name="connsiteY227" fmla="*/ 429603 h 446183"/>
                <a:gd name="connsiteX228" fmla="*/ 398218 w 511887"/>
                <a:gd name="connsiteY228" fmla="*/ 421190 h 446183"/>
                <a:gd name="connsiteX229" fmla="*/ 393318 w 511887"/>
                <a:gd name="connsiteY229" fmla="*/ 423220 h 446183"/>
                <a:gd name="connsiteX230" fmla="*/ 378880 w 511887"/>
                <a:gd name="connsiteY230" fmla="*/ 408783 h 446183"/>
                <a:gd name="connsiteX231" fmla="*/ 382457 w 511887"/>
                <a:gd name="connsiteY231" fmla="*/ 400149 h 446183"/>
                <a:gd name="connsiteX232" fmla="*/ 376396 w 511887"/>
                <a:gd name="connsiteY232" fmla="*/ 402659 h 446183"/>
                <a:gd name="connsiteX233" fmla="*/ 361959 w 511887"/>
                <a:gd name="connsiteY233" fmla="*/ 388222 h 446183"/>
                <a:gd name="connsiteX234" fmla="*/ 365535 w 511887"/>
                <a:gd name="connsiteY234" fmla="*/ 379589 h 446183"/>
                <a:gd name="connsiteX235" fmla="*/ 359474 w 511887"/>
                <a:gd name="connsiteY235" fmla="*/ 382100 h 446183"/>
                <a:gd name="connsiteX236" fmla="*/ 345037 w 511887"/>
                <a:gd name="connsiteY236" fmla="*/ 367663 h 446183"/>
                <a:gd name="connsiteX237" fmla="*/ 348614 w 511887"/>
                <a:gd name="connsiteY237" fmla="*/ 359029 h 446183"/>
                <a:gd name="connsiteX238" fmla="*/ 342551 w 511887"/>
                <a:gd name="connsiteY238" fmla="*/ 361540 h 446183"/>
                <a:gd name="connsiteX239" fmla="*/ 328114 w 511887"/>
                <a:gd name="connsiteY239" fmla="*/ 347103 h 446183"/>
                <a:gd name="connsiteX240" fmla="*/ 331691 w 511887"/>
                <a:gd name="connsiteY240" fmla="*/ 338467 h 446183"/>
                <a:gd name="connsiteX241" fmla="*/ 325630 w 511887"/>
                <a:gd name="connsiteY241" fmla="*/ 340978 h 446183"/>
                <a:gd name="connsiteX242" fmla="*/ 311193 w 511887"/>
                <a:gd name="connsiteY242" fmla="*/ 326541 h 446183"/>
                <a:gd name="connsiteX243" fmla="*/ 314769 w 511887"/>
                <a:gd name="connsiteY243" fmla="*/ 317907 h 446183"/>
                <a:gd name="connsiteX244" fmla="*/ 308708 w 511887"/>
                <a:gd name="connsiteY244" fmla="*/ 320418 h 446183"/>
                <a:gd name="connsiteX245" fmla="*/ 294271 w 511887"/>
                <a:gd name="connsiteY245" fmla="*/ 305981 h 446183"/>
                <a:gd name="connsiteX246" fmla="*/ 297847 w 511887"/>
                <a:gd name="connsiteY246" fmla="*/ 297347 h 446183"/>
                <a:gd name="connsiteX247" fmla="*/ 291785 w 511887"/>
                <a:gd name="connsiteY247" fmla="*/ 299859 h 446183"/>
                <a:gd name="connsiteX248" fmla="*/ 277348 w 511887"/>
                <a:gd name="connsiteY248" fmla="*/ 285422 h 446183"/>
                <a:gd name="connsiteX249" fmla="*/ 280924 w 511887"/>
                <a:gd name="connsiteY249" fmla="*/ 276787 h 446183"/>
                <a:gd name="connsiteX250" fmla="*/ 274863 w 511887"/>
                <a:gd name="connsiteY250" fmla="*/ 279298 h 446183"/>
                <a:gd name="connsiteX251" fmla="*/ 260426 w 511887"/>
                <a:gd name="connsiteY251" fmla="*/ 264861 h 446183"/>
                <a:gd name="connsiteX252" fmla="*/ 264003 w 511887"/>
                <a:gd name="connsiteY252" fmla="*/ 256226 h 446183"/>
                <a:gd name="connsiteX253" fmla="*/ 257941 w 511887"/>
                <a:gd name="connsiteY253" fmla="*/ 258737 h 446183"/>
                <a:gd name="connsiteX254" fmla="*/ 243504 w 511887"/>
                <a:gd name="connsiteY254" fmla="*/ 244300 h 446183"/>
                <a:gd name="connsiteX255" fmla="*/ 247080 w 511887"/>
                <a:gd name="connsiteY255" fmla="*/ 235666 h 446183"/>
                <a:gd name="connsiteX256" fmla="*/ 241019 w 511887"/>
                <a:gd name="connsiteY256" fmla="*/ 238177 h 446183"/>
                <a:gd name="connsiteX257" fmla="*/ 226582 w 511887"/>
                <a:gd name="connsiteY257" fmla="*/ 223740 h 446183"/>
                <a:gd name="connsiteX258" fmla="*/ 230158 w 511887"/>
                <a:gd name="connsiteY258" fmla="*/ 215107 h 446183"/>
                <a:gd name="connsiteX259" fmla="*/ 224098 w 511887"/>
                <a:gd name="connsiteY259" fmla="*/ 217617 h 446183"/>
                <a:gd name="connsiteX260" fmla="*/ 209661 w 511887"/>
                <a:gd name="connsiteY260" fmla="*/ 203180 h 446183"/>
                <a:gd name="connsiteX261" fmla="*/ 210502 w 511887"/>
                <a:gd name="connsiteY261" fmla="*/ 201149 h 446183"/>
                <a:gd name="connsiteX262" fmla="*/ 200471 w 511887"/>
                <a:gd name="connsiteY262" fmla="*/ 196994 h 446183"/>
                <a:gd name="connsiteX263" fmla="*/ 196243 w 511887"/>
                <a:gd name="connsiteY263" fmla="*/ 186786 h 446183"/>
                <a:gd name="connsiteX264" fmla="*/ 197084 w 511887"/>
                <a:gd name="connsiteY264" fmla="*/ 184755 h 446183"/>
                <a:gd name="connsiteX265" fmla="*/ 187055 w 511887"/>
                <a:gd name="connsiteY265" fmla="*/ 180600 h 446183"/>
                <a:gd name="connsiteX266" fmla="*/ 182826 w 511887"/>
                <a:gd name="connsiteY266" fmla="*/ 170392 h 446183"/>
                <a:gd name="connsiteX267" fmla="*/ 183668 w 511887"/>
                <a:gd name="connsiteY267" fmla="*/ 168361 h 446183"/>
                <a:gd name="connsiteX268" fmla="*/ 173637 w 511887"/>
                <a:gd name="connsiteY268" fmla="*/ 164206 h 446183"/>
                <a:gd name="connsiteX269" fmla="*/ 169408 w 511887"/>
                <a:gd name="connsiteY269" fmla="*/ 153998 h 446183"/>
                <a:gd name="connsiteX270" fmla="*/ 170249 w 511887"/>
                <a:gd name="connsiteY270" fmla="*/ 151967 h 446183"/>
                <a:gd name="connsiteX271" fmla="*/ 160219 w 511887"/>
                <a:gd name="connsiteY271" fmla="*/ 147812 h 446183"/>
                <a:gd name="connsiteX272" fmla="*/ 155991 w 511887"/>
                <a:gd name="connsiteY272" fmla="*/ 137604 h 446183"/>
                <a:gd name="connsiteX273" fmla="*/ 156832 w 511887"/>
                <a:gd name="connsiteY273" fmla="*/ 135573 h 446183"/>
                <a:gd name="connsiteX274" fmla="*/ 146802 w 511887"/>
                <a:gd name="connsiteY274" fmla="*/ 131418 h 446183"/>
                <a:gd name="connsiteX275" fmla="*/ 142573 w 511887"/>
                <a:gd name="connsiteY275" fmla="*/ 121209 h 446183"/>
                <a:gd name="connsiteX276" fmla="*/ 143415 w 511887"/>
                <a:gd name="connsiteY276" fmla="*/ 119179 h 446183"/>
                <a:gd name="connsiteX277" fmla="*/ 133385 w 511887"/>
                <a:gd name="connsiteY277" fmla="*/ 115024 h 446183"/>
                <a:gd name="connsiteX278" fmla="*/ 129156 w 511887"/>
                <a:gd name="connsiteY278" fmla="*/ 104816 h 446183"/>
                <a:gd name="connsiteX279" fmla="*/ 129998 w 511887"/>
                <a:gd name="connsiteY279" fmla="*/ 102785 h 446183"/>
                <a:gd name="connsiteX280" fmla="*/ 119968 w 511887"/>
                <a:gd name="connsiteY280" fmla="*/ 98630 h 446183"/>
                <a:gd name="connsiteX281" fmla="*/ 117884 w 511887"/>
                <a:gd name="connsiteY281" fmla="*/ 93600 h 446183"/>
                <a:gd name="connsiteX282" fmla="*/ 115315 w 511887"/>
                <a:gd name="connsiteY282" fmla="*/ 94664 h 446183"/>
                <a:gd name="connsiteX283" fmla="*/ 105107 w 511887"/>
                <a:gd name="connsiteY283" fmla="*/ 90435 h 446183"/>
                <a:gd name="connsiteX284" fmla="*/ 102067 w 511887"/>
                <a:gd name="connsiteY284" fmla="*/ 83098 h 446183"/>
                <a:gd name="connsiteX285" fmla="*/ 101126 w 511887"/>
                <a:gd name="connsiteY285" fmla="*/ 83488 h 446183"/>
                <a:gd name="connsiteX286" fmla="*/ 90917 w 511887"/>
                <a:gd name="connsiteY286" fmla="*/ 79260 h 446183"/>
                <a:gd name="connsiteX287" fmla="*/ 87356 w 511887"/>
                <a:gd name="connsiteY287" fmla="*/ 70662 h 446183"/>
                <a:gd name="connsiteX288" fmla="*/ 81364 w 511887"/>
                <a:gd name="connsiteY288" fmla="*/ 73144 h 446183"/>
                <a:gd name="connsiteX289" fmla="*/ 71155 w 511887"/>
                <a:gd name="connsiteY289" fmla="*/ 68915 h 446183"/>
                <a:gd name="connsiteX290" fmla="*/ 68504 w 511887"/>
                <a:gd name="connsiteY290" fmla="*/ 62515 h 446183"/>
                <a:gd name="connsiteX291" fmla="*/ 62209 w 511887"/>
                <a:gd name="connsiteY291" fmla="*/ 65123 h 446183"/>
                <a:gd name="connsiteX292" fmla="*/ 52001 w 511887"/>
                <a:gd name="connsiteY292" fmla="*/ 60894 h 446183"/>
                <a:gd name="connsiteX293" fmla="*/ 47891 w 511887"/>
                <a:gd name="connsiteY293" fmla="*/ 50973 h 446183"/>
                <a:gd name="connsiteX294" fmla="*/ 39525 w 511887"/>
                <a:gd name="connsiteY294" fmla="*/ 54439 h 446183"/>
                <a:gd name="connsiteX295" fmla="*/ 25087 w 511887"/>
                <a:gd name="connsiteY295" fmla="*/ 40002 h 446183"/>
                <a:gd name="connsiteX296" fmla="*/ 39524 w 511887"/>
                <a:gd name="connsiteY296" fmla="*/ 25565 h 446183"/>
                <a:gd name="connsiteX297" fmla="*/ 14437 w 511887"/>
                <a:gd name="connsiteY297" fmla="*/ 15338 h 446183"/>
                <a:gd name="connsiteX298" fmla="*/ 28874 w 511887"/>
                <a:gd name="connsiteY298" fmla="*/ 29775 h 446183"/>
                <a:gd name="connsiteX299" fmla="*/ 14437 w 511887"/>
                <a:gd name="connsiteY299" fmla="*/ 44212 h 446183"/>
                <a:gd name="connsiteX300" fmla="*/ 0 w 511887"/>
                <a:gd name="connsiteY300" fmla="*/ 29775 h 446183"/>
                <a:gd name="connsiteX301" fmla="*/ 14437 w 511887"/>
                <a:gd name="connsiteY301" fmla="*/ 15338 h 446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</a:cxnLst>
              <a:rect l="l" t="t" r="r" b="b"/>
              <a:pathLst>
                <a:path w="511887" h="446183">
                  <a:moveTo>
                    <a:pt x="448474" y="0"/>
                  </a:moveTo>
                  <a:cubicBezTo>
                    <a:pt x="456447" y="0"/>
                    <a:pt x="462911" y="6464"/>
                    <a:pt x="462911" y="14437"/>
                  </a:cubicBezTo>
                  <a:lnTo>
                    <a:pt x="458744" y="24498"/>
                  </a:lnTo>
                  <a:lnTo>
                    <a:pt x="461514" y="25646"/>
                  </a:lnTo>
                  <a:cubicBezTo>
                    <a:pt x="464127" y="28258"/>
                    <a:pt x="465743" y="31867"/>
                    <a:pt x="465743" y="35854"/>
                  </a:cubicBezTo>
                  <a:lnTo>
                    <a:pt x="461575" y="45915"/>
                  </a:lnTo>
                  <a:lnTo>
                    <a:pt x="464346" y="47062"/>
                  </a:lnTo>
                  <a:cubicBezTo>
                    <a:pt x="466958" y="49675"/>
                    <a:pt x="468574" y="53284"/>
                    <a:pt x="468574" y="57271"/>
                  </a:cubicBezTo>
                  <a:lnTo>
                    <a:pt x="464407" y="67332"/>
                  </a:lnTo>
                  <a:lnTo>
                    <a:pt x="467179" y="68480"/>
                  </a:lnTo>
                  <a:cubicBezTo>
                    <a:pt x="469791" y="71093"/>
                    <a:pt x="471407" y="74702"/>
                    <a:pt x="471407" y="78688"/>
                  </a:cubicBezTo>
                  <a:lnTo>
                    <a:pt x="467240" y="88749"/>
                  </a:lnTo>
                  <a:lnTo>
                    <a:pt x="470010" y="89897"/>
                  </a:lnTo>
                  <a:cubicBezTo>
                    <a:pt x="472623" y="92509"/>
                    <a:pt x="474239" y="96119"/>
                    <a:pt x="474239" y="100105"/>
                  </a:cubicBezTo>
                  <a:lnTo>
                    <a:pt x="472265" y="104869"/>
                  </a:lnTo>
                  <a:lnTo>
                    <a:pt x="472843" y="105108"/>
                  </a:lnTo>
                  <a:cubicBezTo>
                    <a:pt x="475455" y="107721"/>
                    <a:pt x="477071" y="111330"/>
                    <a:pt x="477071" y="115317"/>
                  </a:cubicBezTo>
                  <a:cubicBezTo>
                    <a:pt x="477071" y="119303"/>
                    <a:pt x="475456" y="122912"/>
                    <a:pt x="472843" y="125525"/>
                  </a:cubicBezTo>
                  <a:lnTo>
                    <a:pt x="471248" y="126186"/>
                  </a:lnTo>
                  <a:lnTo>
                    <a:pt x="475744" y="128048"/>
                  </a:lnTo>
                  <a:cubicBezTo>
                    <a:pt x="478356" y="130661"/>
                    <a:pt x="479972" y="134270"/>
                    <a:pt x="479972" y="138256"/>
                  </a:cubicBezTo>
                  <a:cubicBezTo>
                    <a:pt x="479972" y="142243"/>
                    <a:pt x="478356" y="145852"/>
                    <a:pt x="475744" y="148465"/>
                  </a:cubicBezTo>
                  <a:lnTo>
                    <a:pt x="474148" y="149125"/>
                  </a:lnTo>
                  <a:lnTo>
                    <a:pt x="478646" y="150988"/>
                  </a:lnTo>
                  <a:cubicBezTo>
                    <a:pt x="481258" y="153601"/>
                    <a:pt x="482874" y="157210"/>
                    <a:pt x="482874" y="161197"/>
                  </a:cubicBezTo>
                  <a:cubicBezTo>
                    <a:pt x="482874" y="165183"/>
                    <a:pt x="481258" y="168792"/>
                    <a:pt x="478646" y="171405"/>
                  </a:cubicBezTo>
                  <a:lnTo>
                    <a:pt x="477050" y="172066"/>
                  </a:lnTo>
                  <a:lnTo>
                    <a:pt x="481547" y="173929"/>
                  </a:lnTo>
                  <a:cubicBezTo>
                    <a:pt x="484159" y="176541"/>
                    <a:pt x="485775" y="180151"/>
                    <a:pt x="485775" y="184137"/>
                  </a:cubicBezTo>
                  <a:cubicBezTo>
                    <a:pt x="485775" y="188124"/>
                    <a:pt x="484159" y="191733"/>
                    <a:pt x="481547" y="194346"/>
                  </a:cubicBezTo>
                  <a:lnTo>
                    <a:pt x="479950" y="195007"/>
                  </a:lnTo>
                  <a:lnTo>
                    <a:pt x="484448" y="196870"/>
                  </a:lnTo>
                  <a:cubicBezTo>
                    <a:pt x="487061" y="199483"/>
                    <a:pt x="488677" y="203092"/>
                    <a:pt x="488677" y="207079"/>
                  </a:cubicBezTo>
                  <a:cubicBezTo>
                    <a:pt x="488677" y="211065"/>
                    <a:pt x="487061" y="214674"/>
                    <a:pt x="484448" y="217287"/>
                  </a:cubicBezTo>
                  <a:lnTo>
                    <a:pt x="482854" y="217947"/>
                  </a:lnTo>
                  <a:lnTo>
                    <a:pt x="487350" y="219810"/>
                  </a:lnTo>
                  <a:cubicBezTo>
                    <a:pt x="489962" y="222422"/>
                    <a:pt x="491578" y="226031"/>
                    <a:pt x="491578" y="230018"/>
                  </a:cubicBezTo>
                  <a:cubicBezTo>
                    <a:pt x="491578" y="234004"/>
                    <a:pt x="489963" y="237614"/>
                    <a:pt x="487350" y="240226"/>
                  </a:cubicBezTo>
                  <a:lnTo>
                    <a:pt x="485754" y="240888"/>
                  </a:lnTo>
                  <a:lnTo>
                    <a:pt x="490251" y="242750"/>
                  </a:lnTo>
                  <a:cubicBezTo>
                    <a:pt x="492863" y="245363"/>
                    <a:pt x="494479" y="248972"/>
                    <a:pt x="494479" y="252959"/>
                  </a:cubicBezTo>
                  <a:cubicBezTo>
                    <a:pt x="494480" y="256945"/>
                    <a:pt x="492864" y="260554"/>
                    <a:pt x="490251" y="263167"/>
                  </a:cubicBezTo>
                  <a:lnTo>
                    <a:pt x="488654" y="263829"/>
                  </a:lnTo>
                  <a:lnTo>
                    <a:pt x="493152" y="265692"/>
                  </a:lnTo>
                  <a:cubicBezTo>
                    <a:pt x="495765" y="268304"/>
                    <a:pt x="497381" y="271914"/>
                    <a:pt x="497381" y="275900"/>
                  </a:cubicBezTo>
                  <a:cubicBezTo>
                    <a:pt x="497381" y="279887"/>
                    <a:pt x="495765" y="283496"/>
                    <a:pt x="493152" y="286109"/>
                  </a:cubicBezTo>
                  <a:lnTo>
                    <a:pt x="491557" y="286769"/>
                  </a:lnTo>
                  <a:lnTo>
                    <a:pt x="496054" y="288632"/>
                  </a:lnTo>
                  <a:cubicBezTo>
                    <a:pt x="498667" y="291245"/>
                    <a:pt x="500283" y="294854"/>
                    <a:pt x="500283" y="298840"/>
                  </a:cubicBezTo>
                  <a:cubicBezTo>
                    <a:pt x="500283" y="302827"/>
                    <a:pt x="498667" y="306436"/>
                    <a:pt x="496054" y="309049"/>
                  </a:cubicBezTo>
                  <a:lnTo>
                    <a:pt x="494458" y="309710"/>
                  </a:lnTo>
                  <a:lnTo>
                    <a:pt x="498955" y="311573"/>
                  </a:lnTo>
                  <a:cubicBezTo>
                    <a:pt x="501568" y="314185"/>
                    <a:pt x="503184" y="317795"/>
                    <a:pt x="503184" y="321781"/>
                  </a:cubicBezTo>
                  <a:cubicBezTo>
                    <a:pt x="503184" y="325768"/>
                    <a:pt x="501568" y="329377"/>
                    <a:pt x="498955" y="331989"/>
                  </a:cubicBezTo>
                  <a:lnTo>
                    <a:pt x="497359" y="332651"/>
                  </a:lnTo>
                  <a:lnTo>
                    <a:pt x="501856" y="334513"/>
                  </a:lnTo>
                  <a:cubicBezTo>
                    <a:pt x="504469" y="337126"/>
                    <a:pt x="506085" y="340735"/>
                    <a:pt x="506085" y="344722"/>
                  </a:cubicBezTo>
                  <a:cubicBezTo>
                    <a:pt x="506085" y="348708"/>
                    <a:pt x="504469" y="352317"/>
                    <a:pt x="501856" y="354930"/>
                  </a:cubicBezTo>
                  <a:lnTo>
                    <a:pt x="500261" y="355591"/>
                  </a:lnTo>
                  <a:lnTo>
                    <a:pt x="504758" y="357454"/>
                  </a:lnTo>
                  <a:cubicBezTo>
                    <a:pt x="507371" y="360066"/>
                    <a:pt x="508987" y="363675"/>
                    <a:pt x="508987" y="367662"/>
                  </a:cubicBezTo>
                  <a:lnTo>
                    <a:pt x="505624" y="375781"/>
                  </a:lnTo>
                  <a:lnTo>
                    <a:pt x="507659" y="376624"/>
                  </a:lnTo>
                  <a:cubicBezTo>
                    <a:pt x="510271" y="379237"/>
                    <a:pt x="511887" y="382846"/>
                    <a:pt x="511887" y="386832"/>
                  </a:cubicBezTo>
                  <a:cubicBezTo>
                    <a:pt x="511887" y="390819"/>
                    <a:pt x="510272" y="394428"/>
                    <a:pt x="507659" y="397041"/>
                  </a:cubicBezTo>
                  <a:lnTo>
                    <a:pt x="503516" y="398757"/>
                  </a:lnTo>
                  <a:lnTo>
                    <a:pt x="504758" y="399272"/>
                  </a:lnTo>
                  <a:cubicBezTo>
                    <a:pt x="507371" y="401884"/>
                    <a:pt x="508987" y="405494"/>
                    <a:pt x="508987" y="409480"/>
                  </a:cubicBezTo>
                  <a:cubicBezTo>
                    <a:pt x="508987" y="417453"/>
                    <a:pt x="502523" y="423917"/>
                    <a:pt x="494550" y="423917"/>
                  </a:cubicBezTo>
                  <a:lnTo>
                    <a:pt x="490102" y="422075"/>
                  </a:lnTo>
                  <a:lnTo>
                    <a:pt x="490576" y="423220"/>
                  </a:lnTo>
                  <a:cubicBezTo>
                    <a:pt x="490576" y="431193"/>
                    <a:pt x="484112" y="437657"/>
                    <a:pt x="476139" y="437657"/>
                  </a:cubicBezTo>
                  <a:cubicBezTo>
                    <a:pt x="468166" y="437658"/>
                    <a:pt x="461702" y="431194"/>
                    <a:pt x="461702" y="423221"/>
                  </a:cubicBezTo>
                  <a:cubicBezTo>
                    <a:pt x="461702" y="415248"/>
                    <a:pt x="468166" y="408784"/>
                    <a:pt x="476139" y="408783"/>
                  </a:cubicBezTo>
                  <a:lnTo>
                    <a:pt x="480588" y="410626"/>
                  </a:lnTo>
                  <a:lnTo>
                    <a:pt x="480113" y="409480"/>
                  </a:lnTo>
                  <a:cubicBezTo>
                    <a:pt x="480113" y="405494"/>
                    <a:pt x="481729" y="401885"/>
                    <a:pt x="484342" y="399272"/>
                  </a:cubicBezTo>
                  <a:lnTo>
                    <a:pt x="488485" y="397556"/>
                  </a:lnTo>
                  <a:lnTo>
                    <a:pt x="487242" y="397041"/>
                  </a:lnTo>
                  <a:cubicBezTo>
                    <a:pt x="484629" y="394428"/>
                    <a:pt x="483014" y="390819"/>
                    <a:pt x="483013" y="386832"/>
                  </a:cubicBezTo>
                  <a:lnTo>
                    <a:pt x="486377" y="378713"/>
                  </a:lnTo>
                  <a:lnTo>
                    <a:pt x="484341" y="377870"/>
                  </a:lnTo>
                  <a:cubicBezTo>
                    <a:pt x="481729" y="375258"/>
                    <a:pt x="480113" y="371649"/>
                    <a:pt x="480113" y="367662"/>
                  </a:cubicBezTo>
                  <a:cubicBezTo>
                    <a:pt x="480113" y="363676"/>
                    <a:pt x="481729" y="360066"/>
                    <a:pt x="484341" y="357454"/>
                  </a:cubicBezTo>
                  <a:lnTo>
                    <a:pt x="485937" y="356793"/>
                  </a:lnTo>
                  <a:lnTo>
                    <a:pt x="481439" y="354930"/>
                  </a:lnTo>
                  <a:cubicBezTo>
                    <a:pt x="478827" y="352318"/>
                    <a:pt x="477211" y="348708"/>
                    <a:pt x="477211" y="344722"/>
                  </a:cubicBezTo>
                  <a:cubicBezTo>
                    <a:pt x="477211" y="340735"/>
                    <a:pt x="478827" y="337126"/>
                    <a:pt x="481439" y="334513"/>
                  </a:cubicBezTo>
                  <a:lnTo>
                    <a:pt x="483035" y="333852"/>
                  </a:lnTo>
                  <a:lnTo>
                    <a:pt x="478538" y="331989"/>
                  </a:lnTo>
                  <a:cubicBezTo>
                    <a:pt x="475926" y="329377"/>
                    <a:pt x="474310" y="325768"/>
                    <a:pt x="474310" y="321781"/>
                  </a:cubicBezTo>
                  <a:cubicBezTo>
                    <a:pt x="474310" y="317795"/>
                    <a:pt x="475926" y="314186"/>
                    <a:pt x="478538" y="311573"/>
                  </a:cubicBezTo>
                  <a:lnTo>
                    <a:pt x="480134" y="310912"/>
                  </a:lnTo>
                  <a:lnTo>
                    <a:pt x="475637" y="309049"/>
                  </a:lnTo>
                  <a:cubicBezTo>
                    <a:pt x="473025" y="306436"/>
                    <a:pt x="471409" y="302827"/>
                    <a:pt x="471409" y="298841"/>
                  </a:cubicBezTo>
                  <a:cubicBezTo>
                    <a:pt x="471409" y="294854"/>
                    <a:pt x="473025" y="291245"/>
                    <a:pt x="475637" y="288632"/>
                  </a:cubicBezTo>
                  <a:lnTo>
                    <a:pt x="477233" y="287971"/>
                  </a:lnTo>
                  <a:lnTo>
                    <a:pt x="472735" y="286109"/>
                  </a:lnTo>
                  <a:cubicBezTo>
                    <a:pt x="470123" y="283496"/>
                    <a:pt x="468507" y="279887"/>
                    <a:pt x="468507" y="275900"/>
                  </a:cubicBezTo>
                  <a:cubicBezTo>
                    <a:pt x="468507" y="271914"/>
                    <a:pt x="470123" y="268305"/>
                    <a:pt x="472735" y="265692"/>
                  </a:cubicBezTo>
                  <a:lnTo>
                    <a:pt x="474332" y="265030"/>
                  </a:lnTo>
                  <a:lnTo>
                    <a:pt x="469834" y="263167"/>
                  </a:lnTo>
                  <a:cubicBezTo>
                    <a:pt x="467222" y="260555"/>
                    <a:pt x="465606" y="256945"/>
                    <a:pt x="465606" y="252959"/>
                  </a:cubicBezTo>
                  <a:cubicBezTo>
                    <a:pt x="465605" y="248972"/>
                    <a:pt x="467221" y="245363"/>
                    <a:pt x="469834" y="242750"/>
                  </a:cubicBezTo>
                  <a:lnTo>
                    <a:pt x="471430" y="242089"/>
                  </a:lnTo>
                  <a:lnTo>
                    <a:pt x="466933" y="240226"/>
                  </a:lnTo>
                  <a:cubicBezTo>
                    <a:pt x="464321" y="237614"/>
                    <a:pt x="462704" y="234005"/>
                    <a:pt x="462704" y="230018"/>
                  </a:cubicBezTo>
                  <a:cubicBezTo>
                    <a:pt x="462704" y="226032"/>
                    <a:pt x="464320" y="222422"/>
                    <a:pt x="466933" y="219810"/>
                  </a:cubicBezTo>
                  <a:lnTo>
                    <a:pt x="468527" y="219149"/>
                  </a:lnTo>
                  <a:lnTo>
                    <a:pt x="464031" y="217287"/>
                  </a:lnTo>
                  <a:cubicBezTo>
                    <a:pt x="461419" y="214675"/>
                    <a:pt x="459803" y="211065"/>
                    <a:pt x="459803" y="207079"/>
                  </a:cubicBezTo>
                  <a:cubicBezTo>
                    <a:pt x="459803" y="203092"/>
                    <a:pt x="461419" y="199483"/>
                    <a:pt x="464031" y="196870"/>
                  </a:cubicBezTo>
                  <a:lnTo>
                    <a:pt x="465628" y="196209"/>
                  </a:lnTo>
                  <a:lnTo>
                    <a:pt x="461130" y="194345"/>
                  </a:lnTo>
                  <a:cubicBezTo>
                    <a:pt x="458517" y="191733"/>
                    <a:pt x="456901" y="188124"/>
                    <a:pt x="456901" y="184137"/>
                  </a:cubicBezTo>
                  <a:cubicBezTo>
                    <a:pt x="456901" y="180151"/>
                    <a:pt x="458517" y="176542"/>
                    <a:pt x="461130" y="173929"/>
                  </a:cubicBezTo>
                  <a:lnTo>
                    <a:pt x="462726" y="173268"/>
                  </a:lnTo>
                  <a:lnTo>
                    <a:pt x="458229" y="171405"/>
                  </a:lnTo>
                  <a:cubicBezTo>
                    <a:pt x="455616" y="168792"/>
                    <a:pt x="454000" y="165183"/>
                    <a:pt x="454000" y="161197"/>
                  </a:cubicBezTo>
                  <a:cubicBezTo>
                    <a:pt x="454000" y="157210"/>
                    <a:pt x="455616" y="153601"/>
                    <a:pt x="458229" y="150988"/>
                  </a:cubicBezTo>
                  <a:lnTo>
                    <a:pt x="459824" y="150327"/>
                  </a:lnTo>
                  <a:lnTo>
                    <a:pt x="455327" y="148465"/>
                  </a:lnTo>
                  <a:cubicBezTo>
                    <a:pt x="452714" y="145852"/>
                    <a:pt x="451098" y="142243"/>
                    <a:pt x="451098" y="138256"/>
                  </a:cubicBezTo>
                  <a:cubicBezTo>
                    <a:pt x="451098" y="134270"/>
                    <a:pt x="452714" y="130661"/>
                    <a:pt x="455327" y="128048"/>
                  </a:cubicBezTo>
                  <a:lnTo>
                    <a:pt x="456922" y="127387"/>
                  </a:lnTo>
                  <a:lnTo>
                    <a:pt x="452426" y="125525"/>
                  </a:lnTo>
                  <a:cubicBezTo>
                    <a:pt x="449814" y="122913"/>
                    <a:pt x="448198" y="119303"/>
                    <a:pt x="448197" y="115317"/>
                  </a:cubicBezTo>
                  <a:lnTo>
                    <a:pt x="450171" y="110553"/>
                  </a:lnTo>
                  <a:lnTo>
                    <a:pt x="449593" y="110313"/>
                  </a:lnTo>
                  <a:cubicBezTo>
                    <a:pt x="446981" y="107701"/>
                    <a:pt x="445365" y="104092"/>
                    <a:pt x="445365" y="100105"/>
                  </a:cubicBezTo>
                  <a:lnTo>
                    <a:pt x="449532" y="90044"/>
                  </a:lnTo>
                  <a:lnTo>
                    <a:pt x="446762" y="88897"/>
                  </a:lnTo>
                  <a:cubicBezTo>
                    <a:pt x="444149" y="86284"/>
                    <a:pt x="442533" y="82675"/>
                    <a:pt x="442533" y="78688"/>
                  </a:cubicBezTo>
                  <a:lnTo>
                    <a:pt x="446701" y="68627"/>
                  </a:lnTo>
                  <a:lnTo>
                    <a:pt x="443929" y="67479"/>
                  </a:lnTo>
                  <a:cubicBezTo>
                    <a:pt x="441317" y="64867"/>
                    <a:pt x="439700" y="61257"/>
                    <a:pt x="439700" y="57271"/>
                  </a:cubicBezTo>
                  <a:lnTo>
                    <a:pt x="443868" y="47210"/>
                  </a:lnTo>
                  <a:lnTo>
                    <a:pt x="441098" y="46062"/>
                  </a:lnTo>
                  <a:cubicBezTo>
                    <a:pt x="438485" y="43450"/>
                    <a:pt x="436869" y="39841"/>
                    <a:pt x="436869" y="35854"/>
                  </a:cubicBezTo>
                  <a:lnTo>
                    <a:pt x="441037" y="25793"/>
                  </a:lnTo>
                  <a:lnTo>
                    <a:pt x="438266" y="24646"/>
                  </a:lnTo>
                  <a:cubicBezTo>
                    <a:pt x="435653" y="22033"/>
                    <a:pt x="434037" y="18424"/>
                    <a:pt x="434037" y="14437"/>
                  </a:cubicBezTo>
                  <a:cubicBezTo>
                    <a:pt x="434037" y="6464"/>
                    <a:pt x="440501" y="0"/>
                    <a:pt x="448474" y="0"/>
                  </a:cubicBezTo>
                  <a:close/>
                  <a:moveTo>
                    <a:pt x="39524" y="25565"/>
                  </a:moveTo>
                  <a:cubicBezTo>
                    <a:pt x="43511" y="25565"/>
                    <a:pt x="47120" y="27181"/>
                    <a:pt x="49733" y="29794"/>
                  </a:cubicBezTo>
                  <a:lnTo>
                    <a:pt x="53842" y="39714"/>
                  </a:lnTo>
                  <a:lnTo>
                    <a:pt x="62209" y="36249"/>
                  </a:lnTo>
                  <a:cubicBezTo>
                    <a:pt x="66195" y="36249"/>
                    <a:pt x="69805" y="37864"/>
                    <a:pt x="72417" y="40477"/>
                  </a:cubicBezTo>
                  <a:lnTo>
                    <a:pt x="75069" y="46877"/>
                  </a:lnTo>
                  <a:lnTo>
                    <a:pt x="81364" y="44270"/>
                  </a:lnTo>
                  <a:cubicBezTo>
                    <a:pt x="85350" y="44270"/>
                    <a:pt x="88960" y="45886"/>
                    <a:pt x="91572" y="48498"/>
                  </a:cubicBezTo>
                  <a:lnTo>
                    <a:pt x="95134" y="57096"/>
                  </a:lnTo>
                  <a:lnTo>
                    <a:pt x="101126" y="54614"/>
                  </a:lnTo>
                  <a:cubicBezTo>
                    <a:pt x="105112" y="54614"/>
                    <a:pt x="108722" y="56230"/>
                    <a:pt x="111334" y="58843"/>
                  </a:cubicBezTo>
                  <a:lnTo>
                    <a:pt x="114374" y="66180"/>
                  </a:lnTo>
                  <a:lnTo>
                    <a:pt x="115315" y="65790"/>
                  </a:lnTo>
                  <a:cubicBezTo>
                    <a:pt x="119302" y="65790"/>
                    <a:pt x="122911" y="67406"/>
                    <a:pt x="125524" y="70019"/>
                  </a:cubicBezTo>
                  <a:lnTo>
                    <a:pt x="127607" y="75049"/>
                  </a:lnTo>
                  <a:lnTo>
                    <a:pt x="130176" y="73984"/>
                  </a:lnTo>
                  <a:cubicBezTo>
                    <a:pt x="138149" y="73984"/>
                    <a:pt x="144613" y="80448"/>
                    <a:pt x="144613" y="88421"/>
                  </a:cubicBezTo>
                  <a:lnTo>
                    <a:pt x="143771" y="90453"/>
                  </a:lnTo>
                  <a:lnTo>
                    <a:pt x="153802" y="94608"/>
                  </a:lnTo>
                  <a:cubicBezTo>
                    <a:pt x="156414" y="97220"/>
                    <a:pt x="158030" y="100829"/>
                    <a:pt x="158030" y="104816"/>
                  </a:cubicBezTo>
                  <a:lnTo>
                    <a:pt x="157189" y="106846"/>
                  </a:lnTo>
                  <a:lnTo>
                    <a:pt x="167219" y="111001"/>
                  </a:lnTo>
                  <a:cubicBezTo>
                    <a:pt x="169831" y="113614"/>
                    <a:pt x="171447" y="117223"/>
                    <a:pt x="171447" y="121209"/>
                  </a:cubicBezTo>
                  <a:lnTo>
                    <a:pt x="170606" y="123241"/>
                  </a:lnTo>
                  <a:lnTo>
                    <a:pt x="180636" y="127396"/>
                  </a:lnTo>
                  <a:cubicBezTo>
                    <a:pt x="183249" y="130008"/>
                    <a:pt x="184865" y="133617"/>
                    <a:pt x="184865" y="137604"/>
                  </a:cubicBezTo>
                  <a:lnTo>
                    <a:pt x="184024" y="139635"/>
                  </a:lnTo>
                  <a:lnTo>
                    <a:pt x="194053" y="143789"/>
                  </a:lnTo>
                  <a:cubicBezTo>
                    <a:pt x="196666" y="146402"/>
                    <a:pt x="198282" y="150011"/>
                    <a:pt x="198282" y="153997"/>
                  </a:cubicBezTo>
                  <a:lnTo>
                    <a:pt x="197441" y="156028"/>
                  </a:lnTo>
                  <a:lnTo>
                    <a:pt x="207472" y="160184"/>
                  </a:lnTo>
                  <a:cubicBezTo>
                    <a:pt x="210084" y="162796"/>
                    <a:pt x="211700" y="166405"/>
                    <a:pt x="211700" y="170392"/>
                  </a:cubicBezTo>
                  <a:lnTo>
                    <a:pt x="210859" y="172423"/>
                  </a:lnTo>
                  <a:lnTo>
                    <a:pt x="220888" y="176577"/>
                  </a:lnTo>
                  <a:cubicBezTo>
                    <a:pt x="223501" y="179190"/>
                    <a:pt x="225117" y="182799"/>
                    <a:pt x="225117" y="186786"/>
                  </a:cubicBezTo>
                  <a:lnTo>
                    <a:pt x="224275" y="188816"/>
                  </a:lnTo>
                  <a:lnTo>
                    <a:pt x="234306" y="192972"/>
                  </a:lnTo>
                  <a:cubicBezTo>
                    <a:pt x="236919" y="195584"/>
                    <a:pt x="238535" y="199193"/>
                    <a:pt x="238535" y="203180"/>
                  </a:cubicBezTo>
                  <a:lnTo>
                    <a:pt x="234959" y="211813"/>
                  </a:lnTo>
                  <a:lnTo>
                    <a:pt x="241019" y="209303"/>
                  </a:lnTo>
                  <a:cubicBezTo>
                    <a:pt x="248992" y="209303"/>
                    <a:pt x="255456" y="215767"/>
                    <a:pt x="255456" y="223740"/>
                  </a:cubicBezTo>
                  <a:lnTo>
                    <a:pt x="251880" y="232374"/>
                  </a:lnTo>
                  <a:lnTo>
                    <a:pt x="257941" y="229863"/>
                  </a:lnTo>
                  <a:cubicBezTo>
                    <a:pt x="265914" y="229863"/>
                    <a:pt x="272378" y="236327"/>
                    <a:pt x="272378" y="244300"/>
                  </a:cubicBezTo>
                  <a:lnTo>
                    <a:pt x="268801" y="252935"/>
                  </a:lnTo>
                  <a:lnTo>
                    <a:pt x="274863" y="250424"/>
                  </a:lnTo>
                  <a:cubicBezTo>
                    <a:pt x="282836" y="250424"/>
                    <a:pt x="289300" y="256888"/>
                    <a:pt x="289300" y="264861"/>
                  </a:cubicBezTo>
                  <a:lnTo>
                    <a:pt x="285724" y="273495"/>
                  </a:lnTo>
                  <a:lnTo>
                    <a:pt x="291785" y="270985"/>
                  </a:lnTo>
                  <a:cubicBezTo>
                    <a:pt x="299758" y="270985"/>
                    <a:pt x="306222" y="277449"/>
                    <a:pt x="306222" y="285421"/>
                  </a:cubicBezTo>
                  <a:lnTo>
                    <a:pt x="302645" y="294055"/>
                  </a:lnTo>
                  <a:lnTo>
                    <a:pt x="308708" y="291544"/>
                  </a:lnTo>
                  <a:cubicBezTo>
                    <a:pt x="316681" y="291544"/>
                    <a:pt x="323145" y="298008"/>
                    <a:pt x="323145" y="305981"/>
                  </a:cubicBezTo>
                  <a:lnTo>
                    <a:pt x="319568" y="314615"/>
                  </a:lnTo>
                  <a:lnTo>
                    <a:pt x="325630" y="312104"/>
                  </a:lnTo>
                  <a:cubicBezTo>
                    <a:pt x="333603" y="312104"/>
                    <a:pt x="340067" y="318568"/>
                    <a:pt x="340067" y="326541"/>
                  </a:cubicBezTo>
                  <a:lnTo>
                    <a:pt x="336489" y="335177"/>
                  </a:lnTo>
                  <a:lnTo>
                    <a:pt x="342551" y="332666"/>
                  </a:lnTo>
                  <a:cubicBezTo>
                    <a:pt x="350524" y="332666"/>
                    <a:pt x="356988" y="339130"/>
                    <a:pt x="356988" y="347103"/>
                  </a:cubicBezTo>
                  <a:lnTo>
                    <a:pt x="353412" y="355737"/>
                  </a:lnTo>
                  <a:lnTo>
                    <a:pt x="359474" y="353226"/>
                  </a:lnTo>
                  <a:cubicBezTo>
                    <a:pt x="367447" y="353226"/>
                    <a:pt x="373911" y="359690"/>
                    <a:pt x="373911" y="367662"/>
                  </a:cubicBezTo>
                  <a:lnTo>
                    <a:pt x="370335" y="376296"/>
                  </a:lnTo>
                  <a:lnTo>
                    <a:pt x="376396" y="373785"/>
                  </a:lnTo>
                  <a:cubicBezTo>
                    <a:pt x="384369" y="373785"/>
                    <a:pt x="390833" y="380249"/>
                    <a:pt x="390833" y="388222"/>
                  </a:cubicBezTo>
                  <a:lnTo>
                    <a:pt x="387256" y="396857"/>
                  </a:lnTo>
                  <a:lnTo>
                    <a:pt x="393317" y="394346"/>
                  </a:lnTo>
                  <a:cubicBezTo>
                    <a:pt x="397304" y="394346"/>
                    <a:pt x="400913" y="395962"/>
                    <a:pt x="403526" y="398575"/>
                  </a:cubicBezTo>
                  <a:lnTo>
                    <a:pt x="407011" y="406988"/>
                  </a:lnTo>
                  <a:lnTo>
                    <a:pt x="411911" y="404958"/>
                  </a:lnTo>
                  <a:cubicBezTo>
                    <a:pt x="415897" y="404958"/>
                    <a:pt x="419506" y="406574"/>
                    <a:pt x="422119" y="409186"/>
                  </a:cubicBezTo>
                  <a:lnTo>
                    <a:pt x="425604" y="417599"/>
                  </a:lnTo>
                  <a:lnTo>
                    <a:pt x="430505" y="415569"/>
                  </a:lnTo>
                  <a:cubicBezTo>
                    <a:pt x="434491" y="415569"/>
                    <a:pt x="438101" y="417185"/>
                    <a:pt x="440713" y="419797"/>
                  </a:cubicBezTo>
                  <a:lnTo>
                    <a:pt x="441062" y="420638"/>
                  </a:lnTo>
                  <a:lnTo>
                    <a:pt x="449098" y="417309"/>
                  </a:lnTo>
                  <a:cubicBezTo>
                    <a:pt x="457071" y="417309"/>
                    <a:pt x="463535" y="423773"/>
                    <a:pt x="463535" y="431746"/>
                  </a:cubicBezTo>
                  <a:cubicBezTo>
                    <a:pt x="463535" y="439719"/>
                    <a:pt x="457071" y="446183"/>
                    <a:pt x="449098" y="446183"/>
                  </a:cubicBezTo>
                  <a:cubicBezTo>
                    <a:pt x="445112" y="446183"/>
                    <a:pt x="441503" y="444567"/>
                    <a:pt x="438890" y="441955"/>
                  </a:cubicBezTo>
                  <a:lnTo>
                    <a:pt x="438542" y="441114"/>
                  </a:lnTo>
                  <a:lnTo>
                    <a:pt x="430505" y="444443"/>
                  </a:lnTo>
                  <a:cubicBezTo>
                    <a:pt x="426519" y="444443"/>
                    <a:pt x="422909" y="442827"/>
                    <a:pt x="420297" y="440214"/>
                  </a:cubicBezTo>
                  <a:lnTo>
                    <a:pt x="416812" y="431801"/>
                  </a:lnTo>
                  <a:lnTo>
                    <a:pt x="411911" y="433832"/>
                  </a:lnTo>
                  <a:cubicBezTo>
                    <a:pt x="407924" y="433832"/>
                    <a:pt x="404315" y="432216"/>
                    <a:pt x="401702" y="429603"/>
                  </a:cubicBezTo>
                  <a:lnTo>
                    <a:pt x="398218" y="421190"/>
                  </a:lnTo>
                  <a:lnTo>
                    <a:pt x="393318" y="423220"/>
                  </a:lnTo>
                  <a:cubicBezTo>
                    <a:pt x="385345" y="423220"/>
                    <a:pt x="378881" y="416756"/>
                    <a:pt x="378880" y="408783"/>
                  </a:cubicBezTo>
                  <a:lnTo>
                    <a:pt x="382457" y="400149"/>
                  </a:lnTo>
                  <a:lnTo>
                    <a:pt x="376396" y="402659"/>
                  </a:lnTo>
                  <a:cubicBezTo>
                    <a:pt x="368423" y="402659"/>
                    <a:pt x="361959" y="396195"/>
                    <a:pt x="361959" y="388222"/>
                  </a:cubicBezTo>
                  <a:lnTo>
                    <a:pt x="365535" y="379589"/>
                  </a:lnTo>
                  <a:lnTo>
                    <a:pt x="359474" y="382100"/>
                  </a:lnTo>
                  <a:cubicBezTo>
                    <a:pt x="351501" y="382100"/>
                    <a:pt x="345037" y="375636"/>
                    <a:pt x="345037" y="367663"/>
                  </a:cubicBezTo>
                  <a:lnTo>
                    <a:pt x="348614" y="359029"/>
                  </a:lnTo>
                  <a:lnTo>
                    <a:pt x="342551" y="361540"/>
                  </a:lnTo>
                  <a:cubicBezTo>
                    <a:pt x="334578" y="361540"/>
                    <a:pt x="328114" y="355076"/>
                    <a:pt x="328114" y="347103"/>
                  </a:cubicBezTo>
                  <a:lnTo>
                    <a:pt x="331691" y="338467"/>
                  </a:lnTo>
                  <a:lnTo>
                    <a:pt x="325630" y="340978"/>
                  </a:lnTo>
                  <a:cubicBezTo>
                    <a:pt x="317657" y="340978"/>
                    <a:pt x="311193" y="334514"/>
                    <a:pt x="311193" y="326541"/>
                  </a:cubicBezTo>
                  <a:lnTo>
                    <a:pt x="314769" y="317907"/>
                  </a:lnTo>
                  <a:lnTo>
                    <a:pt x="308708" y="320418"/>
                  </a:lnTo>
                  <a:cubicBezTo>
                    <a:pt x="300735" y="320418"/>
                    <a:pt x="294271" y="313954"/>
                    <a:pt x="294271" y="305981"/>
                  </a:cubicBezTo>
                  <a:lnTo>
                    <a:pt x="297847" y="297347"/>
                  </a:lnTo>
                  <a:lnTo>
                    <a:pt x="291785" y="299859"/>
                  </a:lnTo>
                  <a:cubicBezTo>
                    <a:pt x="283812" y="299859"/>
                    <a:pt x="277348" y="293395"/>
                    <a:pt x="277348" y="285422"/>
                  </a:cubicBezTo>
                  <a:lnTo>
                    <a:pt x="280924" y="276787"/>
                  </a:lnTo>
                  <a:lnTo>
                    <a:pt x="274863" y="279298"/>
                  </a:lnTo>
                  <a:cubicBezTo>
                    <a:pt x="266890" y="279298"/>
                    <a:pt x="260426" y="272834"/>
                    <a:pt x="260426" y="264861"/>
                  </a:cubicBezTo>
                  <a:lnTo>
                    <a:pt x="264003" y="256226"/>
                  </a:lnTo>
                  <a:lnTo>
                    <a:pt x="257941" y="258737"/>
                  </a:lnTo>
                  <a:cubicBezTo>
                    <a:pt x="249968" y="258737"/>
                    <a:pt x="243504" y="252273"/>
                    <a:pt x="243504" y="244300"/>
                  </a:cubicBezTo>
                  <a:lnTo>
                    <a:pt x="247080" y="235666"/>
                  </a:lnTo>
                  <a:lnTo>
                    <a:pt x="241019" y="238177"/>
                  </a:lnTo>
                  <a:cubicBezTo>
                    <a:pt x="233046" y="238177"/>
                    <a:pt x="226582" y="231713"/>
                    <a:pt x="226582" y="223740"/>
                  </a:cubicBezTo>
                  <a:lnTo>
                    <a:pt x="230158" y="215107"/>
                  </a:lnTo>
                  <a:lnTo>
                    <a:pt x="224098" y="217617"/>
                  </a:lnTo>
                  <a:cubicBezTo>
                    <a:pt x="216125" y="217617"/>
                    <a:pt x="209661" y="211153"/>
                    <a:pt x="209661" y="203180"/>
                  </a:cubicBezTo>
                  <a:lnTo>
                    <a:pt x="210502" y="201149"/>
                  </a:lnTo>
                  <a:lnTo>
                    <a:pt x="200471" y="196994"/>
                  </a:lnTo>
                  <a:cubicBezTo>
                    <a:pt x="197859" y="194382"/>
                    <a:pt x="196243" y="190772"/>
                    <a:pt x="196243" y="186786"/>
                  </a:cubicBezTo>
                  <a:lnTo>
                    <a:pt x="197084" y="184755"/>
                  </a:lnTo>
                  <a:lnTo>
                    <a:pt x="187055" y="180600"/>
                  </a:lnTo>
                  <a:cubicBezTo>
                    <a:pt x="184442" y="177988"/>
                    <a:pt x="182826" y="174378"/>
                    <a:pt x="182826" y="170392"/>
                  </a:cubicBezTo>
                  <a:lnTo>
                    <a:pt x="183668" y="168361"/>
                  </a:lnTo>
                  <a:lnTo>
                    <a:pt x="173637" y="164206"/>
                  </a:lnTo>
                  <a:cubicBezTo>
                    <a:pt x="171024" y="161593"/>
                    <a:pt x="169408" y="157984"/>
                    <a:pt x="169408" y="153998"/>
                  </a:cubicBezTo>
                  <a:lnTo>
                    <a:pt x="170249" y="151967"/>
                  </a:lnTo>
                  <a:lnTo>
                    <a:pt x="160219" y="147812"/>
                  </a:lnTo>
                  <a:cubicBezTo>
                    <a:pt x="157607" y="145200"/>
                    <a:pt x="155991" y="141591"/>
                    <a:pt x="155991" y="137604"/>
                  </a:cubicBezTo>
                  <a:lnTo>
                    <a:pt x="156832" y="135573"/>
                  </a:lnTo>
                  <a:lnTo>
                    <a:pt x="146802" y="131418"/>
                  </a:lnTo>
                  <a:cubicBezTo>
                    <a:pt x="144190" y="128805"/>
                    <a:pt x="142574" y="125196"/>
                    <a:pt x="142573" y="121209"/>
                  </a:cubicBezTo>
                  <a:lnTo>
                    <a:pt x="143415" y="119179"/>
                  </a:lnTo>
                  <a:lnTo>
                    <a:pt x="133385" y="115024"/>
                  </a:lnTo>
                  <a:cubicBezTo>
                    <a:pt x="130772" y="112412"/>
                    <a:pt x="129156" y="108802"/>
                    <a:pt x="129156" y="104816"/>
                  </a:cubicBezTo>
                  <a:lnTo>
                    <a:pt x="129998" y="102785"/>
                  </a:lnTo>
                  <a:lnTo>
                    <a:pt x="119968" y="98630"/>
                  </a:lnTo>
                  <a:lnTo>
                    <a:pt x="117884" y="93600"/>
                  </a:lnTo>
                  <a:lnTo>
                    <a:pt x="115315" y="94664"/>
                  </a:lnTo>
                  <a:cubicBezTo>
                    <a:pt x="111329" y="94664"/>
                    <a:pt x="107720" y="93048"/>
                    <a:pt x="105107" y="90435"/>
                  </a:cubicBezTo>
                  <a:lnTo>
                    <a:pt x="102067" y="83098"/>
                  </a:lnTo>
                  <a:lnTo>
                    <a:pt x="101126" y="83488"/>
                  </a:lnTo>
                  <a:cubicBezTo>
                    <a:pt x="97139" y="83488"/>
                    <a:pt x="93530" y="81872"/>
                    <a:pt x="90917" y="79260"/>
                  </a:cubicBezTo>
                  <a:lnTo>
                    <a:pt x="87356" y="70662"/>
                  </a:lnTo>
                  <a:lnTo>
                    <a:pt x="81364" y="73144"/>
                  </a:lnTo>
                  <a:cubicBezTo>
                    <a:pt x="77377" y="73144"/>
                    <a:pt x="73768" y="71528"/>
                    <a:pt x="71155" y="68915"/>
                  </a:cubicBezTo>
                  <a:lnTo>
                    <a:pt x="68504" y="62515"/>
                  </a:lnTo>
                  <a:lnTo>
                    <a:pt x="62209" y="65123"/>
                  </a:lnTo>
                  <a:cubicBezTo>
                    <a:pt x="58223" y="65123"/>
                    <a:pt x="54613" y="63507"/>
                    <a:pt x="52001" y="60894"/>
                  </a:cubicBezTo>
                  <a:lnTo>
                    <a:pt x="47891" y="50973"/>
                  </a:lnTo>
                  <a:lnTo>
                    <a:pt x="39525" y="54439"/>
                  </a:lnTo>
                  <a:cubicBezTo>
                    <a:pt x="31551" y="54439"/>
                    <a:pt x="25088" y="47975"/>
                    <a:pt x="25087" y="40002"/>
                  </a:cubicBezTo>
                  <a:cubicBezTo>
                    <a:pt x="25087" y="32029"/>
                    <a:pt x="31551" y="25565"/>
                    <a:pt x="39524" y="25565"/>
                  </a:cubicBezTo>
                  <a:close/>
                  <a:moveTo>
                    <a:pt x="14437" y="15338"/>
                  </a:moveTo>
                  <a:cubicBezTo>
                    <a:pt x="22410" y="15338"/>
                    <a:pt x="28874" y="21802"/>
                    <a:pt x="28874" y="29775"/>
                  </a:cubicBezTo>
                  <a:cubicBezTo>
                    <a:pt x="28874" y="37748"/>
                    <a:pt x="22410" y="44212"/>
                    <a:pt x="14437" y="44212"/>
                  </a:cubicBezTo>
                  <a:cubicBezTo>
                    <a:pt x="6464" y="44212"/>
                    <a:pt x="0" y="37748"/>
                    <a:pt x="0" y="29775"/>
                  </a:cubicBezTo>
                  <a:cubicBezTo>
                    <a:pt x="0" y="21802"/>
                    <a:pt x="6464" y="15338"/>
                    <a:pt x="14437" y="1533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46481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442CD5-E887-4BC0-A447-2C9BD87CCF6D}"/>
              </a:ext>
            </a:extLst>
          </p:cNvPr>
          <p:cNvSpPr txBox="1"/>
          <p:nvPr/>
        </p:nvSpPr>
        <p:spPr>
          <a:xfrm>
            <a:off x="623380" y="447851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accent2"/>
                </a:solidFill>
                <a:cs typeface="Arial" pitchFamily="34" charset="0"/>
              </a:rPr>
              <a:t>Infographic</a:t>
            </a:r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 Style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394B8-D000-46B0-9445-98439961DF22}"/>
              </a:ext>
            </a:extLst>
          </p:cNvPr>
          <p:cNvSpPr txBox="1"/>
          <p:nvPr/>
        </p:nvSpPr>
        <p:spPr>
          <a:xfrm>
            <a:off x="617584" y="1327895"/>
            <a:ext cx="6163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cs typeface="Arial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D197743-AE39-4FFB-AFA9-2F5CA7C81F21}"/>
              </a:ext>
            </a:extLst>
          </p:cNvPr>
          <p:cNvSpPr txBox="1"/>
          <p:nvPr/>
        </p:nvSpPr>
        <p:spPr>
          <a:xfrm>
            <a:off x="1055588" y="3849187"/>
            <a:ext cx="1874740" cy="5078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700" b="1" dirty="0">
                <a:solidFill>
                  <a:schemeClr val="bg1"/>
                </a:solidFill>
                <a:cs typeface="Arial" pitchFamily="34" charset="0"/>
              </a:rPr>
              <a:t>Chart Title</a:t>
            </a:r>
            <a:endParaRPr lang="ko-KR" altLang="en-US" sz="2700" b="1" dirty="0">
              <a:solidFill>
                <a:schemeClr val="bg1"/>
              </a:solidFill>
              <a:cs typeface="Arial" pitchFamily="34" charset="0"/>
            </a:endParaRPr>
          </a:p>
        </p:txBody>
      </p:sp>
      <p:graphicFrame>
        <p:nvGraphicFramePr>
          <p:cNvPr id="112" name="Chart 111">
            <a:extLst>
              <a:ext uri="{FF2B5EF4-FFF2-40B4-BE49-F238E27FC236}">
                <a16:creationId xmlns:a16="http://schemas.microsoft.com/office/drawing/2014/main" id="{1BA946A7-439E-4867-B99C-6DA5A1E63C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2096294"/>
              </p:ext>
            </p:extLst>
          </p:nvPr>
        </p:nvGraphicFramePr>
        <p:xfrm>
          <a:off x="617584" y="4309199"/>
          <a:ext cx="5122909" cy="20847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3" name="Rectangular Callout 22">
            <a:extLst>
              <a:ext uri="{FF2B5EF4-FFF2-40B4-BE49-F238E27FC236}">
                <a16:creationId xmlns:a16="http://schemas.microsoft.com/office/drawing/2014/main" id="{B34DACEE-3267-4849-A31E-C3666A4C0C4A}"/>
              </a:ext>
            </a:extLst>
          </p:cNvPr>
          <p:cNvSpPr/>
          <p:nvPr/>
        </p:nvSpPr>
        <p:spPr>
          <a:xfrm>
            <a:off x="3500192" y="4944449"/>
            <a:ext cx="720080" cy="273702"/>
          </a:xfrm>
          <a:prstGeom prst="wedgeRectCallout">
            <a:avLst>
              <a:gd name="adj1" fmla="val -23479"/>
              <a:gd name="adj2" fmla="val 81094"/>
            </a:avLst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14" name="Rectangular Callout 23">
            <a:extLst>
              <a:ext uri="{FF2B5EF4-FFF2-40B4-BE49-F238E27FC236}">
                <a16:creationId xmlns:a16="http://schemas.microsoft.com/office/drawing/2014/main" id="{1E40FB39-AAAB-4BA4-BED3-1C6296EE6A39}"/>
              </a:ext>
            </a:extLst>
          </p:cNvPr>
          <p:cNvSpPr/>
          <p:nvPr/>
        </p:nvSpPr>
        <p:spPr>
          <a:xfrm>
            <a:off x="4470793" y="4273371"/>
            <a:ext cx="720080" cy="273702"/>
          </a:xfrm>
          <a:prstGeom prst="wedgeRectCallout">
            <a:avLst>
              <a:gd name="adj1" fmla="val -23479"/>
              <a:gd name="adj2" fmla="val 81094"/>
            </a:avLst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15" name="Rectangular Callout 24">
            <a:extLst>
              <a:ext uri="{FF2B5EF4-FFF2-40B4-BE49-F238E27FC236}">
                <a16:creationId xmlns:a16="http://schemas.microsoft.com/office/drawing/2014/main" id="{148ECE03-2E3C-437E-94A5-14EC5AFB2F87}"/>
              </a:ext>
            </a:extLst>
          </p:cNvPr>
          <p:cNvSpPr/>
          <p:nvPr/>
        </p:nvSpPr>
        <p:spPr>
          <a:xfrm>
            <a:off x="3997695" y="5579919"/>
            <a:ext cx="720080" cy="273702"/>
          </a:xfrm>
          <a:prstGeom prst="wedgeRectCallout">
            <a:avLst>
              <a:gd name="adj1" fmla="val -23479"/>
              <a:gd name="adj2" fmla="val 81094"/>
            </a:avLst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CFDB331D-9EAA-4BFF-9764-7E81FA7AC442}"/>
              </a:ext>
            </a:extLst>
          </p:cNvPr>
          <p:cNvGrpSpPr/>
          <p:nvPr/>
        </p:nvGrpSpPr>
        <p:grpSpPr>
          <a:xfrm rot="5400000">
            <a:off x="732310" y="3952501"/>
            <a:ext cx="301202" cy="301202"/>
            <a:chOff x="4972700" y="3925047"/>
            <a:chExt cx="391388" cy="391388"/>
          </a:xfrm>
        </p:grpSpPr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E92E05DB-6673-45CD-BAEB-66457F8F3CF2}"/>
                </a:ext>
              </a:extLst>
            </p:cNvPr>
            <p:cNvSpPr/>
            <p:nvPr/>
          </p:nvSpPr>
          <p:spPr>
            <a:xfrm>
              <a:off x="4972700" y="3925047"/>
              <a:ext cx="391388" cy="3913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cs typeface="Arial" pitchFamily="34" charset="0"/>
              </a:endParaRPr>
            </a:p>
          </p:txBody>
        </p:sp>
        <p:sp>
          <p:nvSpPr>
            <p:cNvPr id="118" name="Chevron 27">
              <a:extLst>
                <a:ext uri="{FF2B5EF4-FFF2-40B4-BE49-F238E27FC236}">
                  <a16:creationId xmlns:a16="http://schemas.microsoft.com/office/drawing/2014/main" id="{F61114BC-071D-46E3-8E32-9BBC53E036C6}"/>
                </a:ext>
              </a:extLst>
            </p:cNvPr>
            <p:cNvSpPr/>
            <p:nvPr/>
          </p:nvSpPr>
          <p:spPr>
            <a:xfrm>
              <a:off x="5096925" y="4011172"/>
              <a:ext cx="157394" cy="215077"/>
            </a:xfrm>
            <a:prstGeom prst="chevron">
              <a:avLst>
                <a:gd name="adj" fmla="val 59907"/>
              </a:avLst>
            </a:prstGeom>
            <a:solidFill>
              <a:schemeClr val="accent2">
                <a:alpha val="9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19" name="TextBox 118">
            <a:extLst>
              <a:ext uri="{FF2B5EF4-FFF2-40B4-BE49-F238E27FC236}">
                <a16:creationId xmlns:a16="http://schemas.microsoft.com/office/drawing/2014/main" id="{DED961D1-29DB-437C-B859-9CAF322F455F}"/>
              </a:ext>
            </a:extLst>
          </p:cNvPr>
          <p:cNvSpPr txBox="1"/>
          <p:nvPr/>
        </p:nvSpPr>
        <p:spPr>
          <a:xfrm>
            <a:off x="4574042" y="4270075"/>
            <a:ext cx="51358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80%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3E6CB6AC-B877-460B-A4C1-2A9F8696EF83}"/>
              </a:ext>
            </a:extLst>
          </p:cNvPr>
          <p:cNvSpPr txBox="1"/>
          <p:nvPr/>
        </p:nvSpPr>
        <p:spPr>
          <a:xfrm>
            <a:off x="3610762" y="4929814"/>
            <a:ext cx="51358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60%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6299E22-0EAB-48FD-A6EE-E8FB06F4BE77}"/>
              </a:ext>
            </a:extLst>
          </p:cNvPr>
          <p:cNvSpPr txBox="1"/>
          <p:nvPr/>
        </p:nvSpPr>
        <p:spPr>
          <a:xfrm>
            <a:off x="4100944" y="5576624"/>
            <a:ext cx="51358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70%</a:t>
            </a: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870A893C-9EC4-4519-B09C-0F425BD43DF9}"/>
              </a:ext>
            </a:extLst>
          </p:cNvPr>
          <p:cNvSpPr/>
          <p:nvPr/>
        </p:nvSpPr>
        <p:spPr>
          <a:xfrm>
            <a:off x="985418" y="2224627"/>
            <a:ext cx="720000" cy="720080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E3349AAD-D2DA-4DC4-B28F-E25917E1B48F}"/>
              </a:ext>
            </a:extLst>
          </p:cNvPr>
          <p:cNvSpPr txBox="1"/>
          <p:nvPr/>
        </p:nvSpPr>
        <p:spPr>
          <a:xfrm>
            <a:off x="564501" y="3058562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23" name="Rounded Rectangle 7">
            <a:extLst>
              <a:ext uri="{FF2B5EF4-FFF2-40B4-BE49-F238E27FC236}">
                <a16:creationId xmlns:a16="http://schemas.microsoft.com/office/drawing/2014/main" id="{A53EF23C-AB4C-4DE8-913A-1552B18A0AEA}"/>
              </a:ext>
            </a:extLst>
          </p:cNvPr>
          <p:cNvSpPr/>
          <p:nvPr/>
        </p:nvSpPr>
        <p:spPr>
          <a:xfrm>
            <a:off x="1167179" y="2430849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6EF143FF-6AF6-4381-A14B-1F5D28445149}"/>
              </a:ext>
            </a:extLst>
          </p:cNvPr>
          <p:cNvSpPr/>
          <p:nvPr/>
        </p:nvSpPr>
        <p:spPr>
          <a:xfrm>
            <a:off x="4612961" y="2224627"/>
            <a:ext cx="720000" cy="72008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BC03E7FF-E5A8-4D11-A51D-4476E43E22D7}"/>
              </a:ext>
            </a:extLst>
          </p:cNvPr>
          <p:cNvSpPr txBox="1"/>
          <p:nvPr/>
        </p:nvSpPr>
        <p:spPr>
          <a:xfrm>
            <a:off x="4192044" y="3058562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24" name="Rectangle 16">
            <a:extLst>
              <a:ext uri="{FF2B5EF4-FFF2-40B4-BE49-F238E27FC236}">
                <a16:creationId xmlns:a16="http://schemas.microsoft.com/office/drawing/2014/main" id="{8A6605D7-1D9F-4293-A194-338CC7AA52F3}"/>
              </a:ext>
            </a:extLst>
          </p:cNvPr>
          <p:cNvSpPr/>
          <p:nvPr/>
        </p:nvSpPr>
        <p:spPr>
          <a:xfrm rot="2700000">
            <a:off x="4847747" y="2360181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050AB2E9-DBBA-4090-B473-96F9FED28572}"/>
              </a:ext>
            </a:extLst>
          </p:cNvPr>
          <p:cNvSpPr/>
          <p:nvPr/>
        </p:nvSpPr>
        <p:spPr>
          <a:xfrm>
            <a:off x="2799190" y="2224627"/>
            <a:ext cx="720000" cy="72008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BD4CAA2B-83D9-4CEB-A85F-F6E117DA9B53}"/>
              </a:ext>
            </a:extLst>
          </p:cNvPr>
          <p:cNvSpPr txBox="1"/>
          <p:nvPr/>
        </p:nvSpPr>
        <p:spPr>
          <a:xfrm>
            <a:off x="2378273" y="3058562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itchFamily="34" charset="0"/>
            </a:endParaRPr>
          </a:p>
        </p:txBody>
      </p:sp>
      <p:sp>
        <p:nvSpPr>
          <p:cNvPr id="125" name="Rectangle 9">
            <a:extLst>
              <a:ext uri="{FF2B5EF4-FFF2-40B4-BE49-F238E27FC236}">
                <a16:creationId xmlns:a16="http://schemas.microsoft.com/office/drawing/2014/main" id="{75CB0005-4322-4614-A9F1-4CE5C8046F1D}"/>
              </a:ext>
            </a:extLst>
          </p:cNvPr>
          <p:cNvSpPr/>
          <p:nvPr/>
        </p:nvSpPr>
        <p:spPr>
          <a:xfrm>
            <a:off x="2989617" y="2425931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3023787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grpSp>
        <p:nvGrpSpPr>
          <p:cNvPr id="7" name="그룹 76">
            <a:extLst>
              <a:ext uri="{FF2B5EF4-FFF2-40B4-BE49-F238E27FC236}">
                <a16:creationId xmlns:a16="http://schemas.microsoft.com/office/drawing/2014/main" id="{AF745DE1-F84D-479F-BB7E-0A2BFC914158}"/>
              </a:ext>
            </a:extLst>
          </p:cNvPr>
          <p:cNvGrpSpPr/>
          <p:nvPr/>
        </p:nvGrpSpPr>
        <p:grpSpPr>
          <a:xfrm flipH="1">
            <a:off x="6244297" y="1806373"/>
            <a:ext cx="1211932" cy="2707164"/>
            <a:chOff x="4748872" y="1806373"/>
            <a:chExt cx="1211932" cy="2707164"/>
          </a:xfrm>
        </p:grpSpPr>
        <p:cxnSp>
          <p:nvCxnSpPr>
            <p:cNvPr id="8" name="Elbow Connector 49">
              <a:extLst>
                <a:ext uri="{FF2B5EF4-FFF2-40B4-BE49-F238E27FC236}">
                  <a16:creationId xmlns:a16="http://schemas.microsoft.com/office/drawing/2014/main" id="{E0C480A6-CA9C-4608-A3A0-44E55CEAB22F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716625" y="3874095"/>
              <a:ext cx="671689" cy="607195"/>
            </a:xfrm>
            <a:prstGeom prst="bentConnector3">
              <a:avLst>
                <a:gd name="adj1" fmla="val 101050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50">
              <a:extLst>
                <a:ext uri="{FF2B5EF4-FFF2-40B4-BE49-F238E27FC236}">
                  <a16:creationId xmlns:a16="http://schemas.microsoft.com/office/drawing/2014/main" id="{969BBDCA-D8B3-4FCF-AE34-D2C932072C1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068193" y="2620926"/>
              <a:ext cx="2707163" cy="1078058"/>
            </a:xfrm>
            <a:prstGeom prst="bentConnector3">
              <a:avLst>
                <a:gd name="adj1" fmla="val 9996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Elbow Connector 51">
              <a:extLst>
                <a:ext uri="{FF2B5EF4-FFF2-40B4-BE49-F238E27FC236}">
                  <a16:creationId xmlns:a16="http://schemas.microsoft.com/office/drawing/2014/main" id="{F5F58650-B560-4617-B4B2-088174E6F363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404557" y="3260679"/>
              <a:ext cx="1677348" cy="828368"/>
            </a:xfrm>
            <a:prstGeom prst="bentConnector3">
              <a:avLst>
                <a:gd name="adj1" fmla="val 9997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BC36DC9-41EC-4D94-A7FF-7FF56C694366}"/>
              </a:ext>
            </a:extLst>
          </p:cNvPr>
          <p:cNvGrpSpPr/>
          <p:nvPr/>
        </p:nvGrpSpPr>
        <p:grpSpPr>
          <a:xfrm>
            <a:off x="4500643" y="4644688"/>
            <a:ext cx="3220608" cy="1548961"/>
            <a:chOff x="2591472" y="4529905"/>
            <a:chExt cx="2892231" cy="1391027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1380D53-06A5-4EC9-B556-3E5ECF360773}"/>
                </a:ext>
              </a:extLst>
            </p:cNvPr>
            <p:cNvGrpSpPr/>
            <p:nvPr userDrawn="1"/>
          </p:nvGrpSpPr>
          <p:grpSpPr>
            <a:xfrm>
              <a:off x="2591472" y="4529905"/>
              <a:ext cx="2513902" cy="1391026"/>
              <a:chOff x="1618104" y="4774278"/>
              <a:chExt cx="2513902" cy="1391026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13553F0-F381-44E3-A455-2FD0BE43CE21}"/>
                  </a:ext>
                </a:extLst>
              </p:cNvPr>
              <p:cNvSpPr/>
              <p:nvPr userDrawn="1"/>
            </p:nvSpPr>
            <p:spPr>
              <a:xfrm>
                <a:off x="1919176" y="4818888"/>
                <a:ext cx="1881566" cy="117060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236813B8-63F6-4DC4-9DD9-D0C73EB8A431}"/>
                  </a:ext>
                </a:extLst>
              </p:cNvPr>
              <p:cNvGrpSpPr/>
              <p:nvPr userDrawn="1"/>
            </p:nvGrpSpPr>
            <p:grpSpPr>
              <a:xfrm>
                <a:off x="1618104" y="4774278"/>
                <a:ext cx="2513902" cy="1391026"/>
                <a:chOff x="395536" y="2564904"/>
                <a:chExt cx="4749925" cy="2628292"/>
              </a:xfrm>
              <a:solidFill>
                <a:schemeClr val="tx1"/>
              </a:solidFill>
            </p:grpSpPr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85E61AC0-F130-4D8D-BC7C-5F50AFC07C74}"/>
                    </a:ext>
                  </a:extLst>
                </p:cNvPr>
                <p:cNvGrpSpPr/>
                <p:nvPr userDrawn="1"/>
              </p:nvGrpSpPr>
              <p:grpSpPr>
                <a:xfrm>
                  <a:off x="395536" y="2564904"/>
                  <a:ext cx="4749925" cy="2628292"/>
                  <a:chOff x="395536" y="2204864"/>
                  <a:chExt cx="5400600" cy="2988332"/>
                </a:xfrm>
                <a:grpFill/>
              </p:grpSpPr>
              <p:sp>
                <p:nvSpPr>
                  <p:cNvPr id="28" name="Rounded Rectangle 3">
                    <a:extLst>
                      <a:ext uri="{FF2B5EF4-FFF2-40B4-BE49-F238E27FC236}">
                        <a16:creationId xmlns:a16="http://schemas.microsoft.com/office/drawing/2014/main" id="{0F160569-031A-4ED7-A4B0-B48E1D227F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971600" y="2204864"/>
                    <a:ext cx="4248472" cy="2736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8472" h="2736304">
                        <a:moveTo>
                          <a:pt x="144016" y="144016"/>
                        </a:moveTo>
                        <a:lnTo>
                          <a:pt x="144016" y="2520280"/>
                        </a:lnTo>
                        <a:lnTo>
                          <a:pt x="4104456" y="2520280"/>
                        </a:lnTo>
                        <a:lnTo>
                          <a:pt x="4104456" y="144016"/>
                        </a:lnTo>
                        <a:close/>
                        <a:moveTo>
                          <a:pt x="119332" y="0"/>
                        </a:moveTo>
                        <a:lnTo>
                          <a:pt x="4129140" y="0"/>
                        </a:lnTo>
                        <a:cubicBezTo>
                          <a:pt x="4195045" y="0"/>
                          <a:pt x="4248472" y="53427"/>
                          <a:pt x="4248472" y="119332"/>
                        </a:cubicBezTo>
                        <a:lnTo>
                          <a:pt x="4248472" y="2736304"/>
                        </a:lnTo>
                        <a:lnTo>
                          <a:pt x="0" y="2736304"/>
                        </a:lnTo>
                        <a:lnTo>
                          <a:pt x="0" y="119332"/>
                        </a:lnTo>
                        <a:cubicBezTo>
                          <a:pt x="0" y="53427"/>
                          <a:pt x="53427" y="0"/>
                          <a:pt x="119332" y="0"/>
                        </a:cubicBezTo>
                        <a:close/>
                      </a:path>
                    </a:pathLst>
                  </a:cu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29" name="Rectangle 28">
                    <a:extLst>
                      <a:ext uri="{FF2B5EF4-FFF2-40B4-BE49-F238E27FC236}">
                        <a16:creationId xmlns:a16="http://schemas.microsoft.com/office/drawing/2014/main" id="{7876AB7A-9267-4CB8-BBF2-BF0D5F67489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95536" y="4941168"/>
                    <a:ext cx="5400600" cy="144016"/>
                  </a:xfrm>
                  <a:prstGeom prst="rect">
                    <a:avLst/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30" name="Trapezoid 29">
                    <a:extLst>
                      <a:ext uri="{FF2B5EF4-FFF2-40B4-BE49-F238E27FC236}">
                        <a16:creationId xmlns:a16="http://schemas.microsoft.com/office/drawing/2014/main" id="{4A996A6B-46BE-4669-80B1-45452F202C53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95536" y="5085184"/>
                    <a:ext cx="5400600" cy="108012"/>
                  </a:xfrm>
                  <a:prstGeom prst="trapezoid">
                    <a:avLst>
                      <a:gd name="adj" fmla="val 129851"/>
                    </a:avLst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</p:grp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49EC2D5E-3A81-4E6A-89B9-9D59A7AF26C0}"/>
                    </a:ext>
                  </a:extLst>
                </p:cNvPr>
                <p:cNvSpPr/>
                <p:nvPr userDrawn="1"/>
              </p:nvSpPr>
              <p:spPr>
                <a:xfrm>
                  <a:off x="2518470" y="5009698"/>
                  <a:ext cx="504056" cy="4571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en-US" sz="2700"/>
                </a:p>
              </p:txBody>
            </p:sp>
          </p:grp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9F9C0AC-0A5C-4E6F-817F-9D7871EFF381}"/>
                </a:ext>
              </a:extLst>
            </p:cNvPr>
            <p:cNvGrpSpPr/>
            <p:nvPr userDrawn="1"/>
          </p:nvGrpSpPr>
          <p:grpSpPr>
            <a:xfrm>
              <a:off x="4346521" y="4706362"/>
              <a:ext cx="981407" cy="1214570"/>
              <a:chOff x="-1940789" y="4697306"/>
              <a:chExt cx="981407" cy="121457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FE93227-591A-4BF0-8CEE-D141F119DDE6}"/>
                  </a:ext>
                </a:extLst>
              </p:cNvPr>
              <p:cNvSpPr/>
              <p:nvPr userDrawn="1"/>
            </p:nvSpPr>
            <p:spPr>
              <a:xfrm>
                <a:off x="-1881566" y="4758350"/>
                <a:ext cx="866582" cy="112494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70B8146B-A050-410B-8BA9-9D5D478ED70B}"/>
                  </a:ext>
                </a:extLst>
              </p:cNvPr>
              <p:cNvGrpSpPr/>
              <p:nvPr userDrawn="1"/>
            </p:nvGrpSpPr>
            <p:grpSpPr>
              <a:xfrm>
                <a:off x="-1940789" y="4697306"/>
                <a:ext cx="981407" cy="1214570"/>
                <a:chOff x="7452320" y="1988840"/>
                <a:chExt cx="1512168" cy="2088232"/>
              </a:xfrm>
            </p:grpSpPr>
            <p:sp>
              <p:nvSpPr>
                <p:cNvPr id="22" name="Rounded Rectangle 1">
                  <a:extLst>
                    <a:ext uri="{FF2B5EF4-FFF2-40B4-BE49-F238E27FC236}">
                      <a16:creationId xmlns:a16="http://schemas.microsoft.com/office/drawing/2014/main" id="{5E0A848A-8B1E-4185-A25B-19DFEDA0C104}"/>
                    </a:ext>
                  </a:extLst>
                </p:cNvPr>
                <p:cNvSpPr/>
                <p:nvPr userDrawn="1"/>
              </p:nvSpPr>
              <p:spPr>
                <a:xfrm>
                  <a:off x="7452320" y="1988840"/>
                  <a:ext cx="1512168" cy="2088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168" h="2088232">
                      <a:moveTo>
                        <a:pt x="167516" y="181585"/>
                      </a:moveTo>
                      <a:lnTo>
                        <a:pt x="167516" y="1906647"/>
                      </a:lnTo>
                      <a:lnTo>
                        <a:pt x="1344652" y="1906647"/>
                      </a:lnTo>
                      <a:lnTo>
                        <a:pt x="1344652" y="181585"/>
                      </a:lnTo>
                      <a:close/>
                      <a:moveTo>
                        <a:pt x="90110" y="0"/>
                      </a:moveTo>
                      <a:lnTo>
                        <a:pt x="1422058" y="0"/>
                      </a:lnTo>
                      <a:cubicBezTo>
                        <a:pt x="1471824" y="0"/>
                        <a:pt x="1512168" y="40344"/>
                        <a:pt x="1512168" y="90110"/>
                      </a:cubicBezTo>
                      <a:lnTo>
                        <a:pt x="1512168" y="1998122"/>
                      </a:lnTo>
                      <a:cubicBezTo>
                        <a:pt x="1512168" y="2047888"/>
                        <a:pt x="1471824" y="2088232"/>
                        <a:pt x="1422058" y="2088232"/>
                      </a:cubicBezTo>
                      <a:lnTo>
                        <a:pt x="90110" y="2088232"/>
                      </a:lnTo>
                      <a:cubicBezTo>
                        <a:pt x="40344" y="2088232"/>
                        <a:pt x="0" y="2047888"/>
                        <a:pt x="0" y="1998122"/>
                      </a:cubicBezTo>
                      <a:lnTo>
                        <a:pt x="0" y="90110"/>
                      </a:lnTo>
                      <a:cubicBezTo>
                        <a:pt x="0" y="40344"/>
                        <a:pt x="40344" y="0"/>
                        <a:pt x="901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969B129A-4006-4DF5-AB03-AE568EB87D10}"/>
                    </a:ext>
                  </a:extLst>
                </p:cNvPr>
                <p:cNvSpPr/>
                <p:nvPr userDrawn="1"/>
              </p:nvSpPr>
              <p:spPr>
                <a:xfrm>
                  <a:off x="8160965" y="3933056"/>
                  <a:ext cx="94878" cy="94878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5A42DAB-C2CB-4219-9A45-AAA15BFA5E95}"/>
                </a:ext>
              </a:extLst>
            </p:cNvPr>
            <p:cNvGrpSpPr/>
            <p:nvPr userDrawn="1"/>
          </p:nvGrpSpPr>
          <p:grpSpPr>
            <a:xfrm>
              <a:off x="5056500" y="5206313"/>
              <a:ext cx="427203" cy="711251"/>
              <a:chOff x="-684584" y="5278238"/>
              <a:chExt cx="427203" cy="711251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82B6DF3A-71E5-46A1-A328-162FB3AB5CD1}"/>
                  </a:ext>
                </a:extLst>
              </p:cNvPr>
              <p:cNvSpPr/>
              <p:nvPr userDrawn="1"/>
            </p:nvSpPr>
            <p:spPr>
              <a:xfrm>
                <a:off x="-648007" y="5329968"/>
                <a:ext cx="360040" cy="59105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3D7074A1-69C8-49D7-8657-163D74C7F466}"/>
                  </a:ext>
                </a:extLst>
              </p:cNvPr>
              <p:cNvGrpSpPr/>
              <p:nvPr userDrawn="1"/>
            </p:nvGrpSpPr>
            <p:grpSpPr>
              <a:xfrm>
                <a:off x="-684584" y="5278238"/>
                <a:ext cx="427203" cy="711251"/>
                <a:chOff x="701317" y="1844824"/>
                <a:chExt cx="2371375" cy="3948112"/>
              </a:xfrm>
            </p:grpSpPr>
            <p:sp>
              <p:nvSpPr>
                <p:cNvPr id="17" name="Freeform 6">
                  <a:extLst>
                    <a:ext uri="{FF2B5EF4-FFF2-40B4-BE49-F238E27FC236}">
                      <a16:creationId xmlns:a16="http://schemas.microsoft.com/office/drawing/2014/main" id="{935D3DE9-068C-40FF-BCE7-02A19035A47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01317" y="1844824"/>
                  <a:ext cx="2371375" cy="3948112"/>
                </a:xfrm>
                <a:custGeom>
                  <a:avLst/>
                  <a:gdLst>
                    <a:gd name="T0" fmla="*/ 530 w 566"/>
                    <a:gd name="T1" fmla="*/ 0 h 1053"/>
                    <a:gd name="T2" fmla="*/ 36 w 566"/>
                    <a:gd name="T3" fmla="*/ 0 h 1053"/>
                    <a:gd name="T4" fmla="*/ 0 w 566"/>
                    <a:gd name="T5" fmla="*/ 36 h 1053"/>
                    <a:gd name="T6" fmla="*/ 0 w 566"/>
                    <a:gd name="T7" fmla="*/ 1017 h 1053"/>
                    <a:gd name="T8" fmla="*/ 36 w 566"/>
                    <a:gd name="T9" fmla="*/ 1053 h 1053"/>
                    <a:gd name="T10" fmla="*/ 530 w 566"/>
                    <a:gd name="T11" fmla="*/ 1053 h 1053"/>
                    <a:gd name="T12" fmla="*/ 566 w 566"/>
                    <a:gd name="T13" fmla="*/ 1017 h 1053"/>
                    <a:gd name="T14" fmla="*/ 566 w 566"/>
                    <a:gd name="T15" fmla="*/ 36 h 1053"/>
                    <a:gd name="T16" fmla="*/ 530 w 566"/>
                    <a:gd name="T17" fmla="*/ 0 h 1053"/>
                    <a:gd name="T18" fmla="*/ 520 w 566"/>
                    <a:gd name="T19" fmla="*/ 911 h 1053"/>
                    <a:gd name="T20" fmla="*/ 48 w 566"/>
                    <a:gd name="T21" fmla="*/ 911 h 1053"/>
                    <a:gd name="T22" fmla="*/ 48 w 566"/>
                    <a:gd name="T23" fmla="*/ 108 h 1053"/>
                    <a:gd name="T24" fmla="*/ 520 w 566"/>
                    <a:gd name="T25" fmla="*/ 108 h 1053"/>
                    <a:gd name="T26" fmla="*/ 520 w 566"/>
                    <a:gd name="T27" fmla="*/ 911 h 10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6" h="1053">
                      <a:moveTo>
                        <a:pt x="530" y="0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16" y="0"/>
                        <a:pt x="0" y="16"/>
                        <a:pt x="0" y="36"/>
                      </a:cubicBezTo>
                      <a:cubicBezTo>
                        <a:pt x="0" y="1017"/>
                        <a:pt x="0" y="1017"/>
                        <a:pt x="0" y="1017"/>
                      </a:cubicBezTo>
                      <a:cubicBezTo>
                        <a:pt x="0" y="1037"/>
                        <a:pt x="16" y="1053"/>
                        <a:pt x="36" y="1053"/>
                      </a:cubicBezTo>
                      <a:cubicBezTo>
                        <a:pt x="530" y="1053"/>
                        <a:pt x="530" y="1053"/>
                        <a:pt x="530" y="1053"/>
                      </a:cubicBezTo>
                      <a:cubicBezTo>
                        <a:pt x="550" y="1053"/>
                        <a:pt x="566" y="1037"/>
                        <a:pt x="566" y="1017"/>
                      </a:cubicBezTo>
                      <a:cubicBezTo>
                        <a:pt x="566" y="36"/>
                        <a:pt x="566" y="36"/>
                        <a:pt x="566" y="36"/>
                      </a:cubicBezTo>
                      <a:cubicBezTo>
                        <a:pt x="566" y="16"/>
                        <a:pt x="550" y="0"/>
                        <a:pt x="530" y="0"/>
                      </a:cubicBezTo>
                      <a:close/>
                      <a:moveTo>
                        <a:pt x="520" y="911"/>
                      </a:moveTo>
                      <a:cubicBezTo>
                        <a:pt x="48" y="911"/>
                        <a:pt x="48" y="911"/>
                        <a:pt x="48" y="911"/>
                      </a:cubicBezTo>
                      <a:cubicBezTo>
                        <a:pt x="48" y="108"/>
                        <a:pt x="48" y="108"/>
                        <a:pt x="48" y="108"/>
                      </a:cubicBezTo>
                      <a:cubicBezTo>
                        <a:pt x="520" y="108"/>
                        <a:pt x="520" y="108"/>
                        <a:pt x="520" y="108"/>
                      </a:cubicBezTo>
                      <a:lnTo>
                        <a:pt x="520" y="9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8" name="Rounded Rectangle 60">
                  <a:extLst>
                    <a:ext uri="{FF2B5EF4-FFF2-40B4-BE49-F238E27FC236}">
                      <a16:creationId xmlns:a16="http://schemas.microsoft.com/office/drawing/2014/main" id="{28A8C936-C595-45B7-814A-279FC8C2577A}"/>
                    </a:ext>
                  </a:extLst>
                </p:cNvPr>
                <p:cNvSpPr/>
                <p:nvPr/>
              </p:nvSpPr>
              <p:spPr>
                <a:xfrm>
                  <a:off x="1707005" y="2042848"/>
                  <a:ext cx="360000" cy="36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BCC3D2B0-EEC3-4D2B-916B-0EC83DF0D8A7}"/>
                    </a:ext>
                  </a:extLst>
                </p:cNvPr>
                <p:cNvSpPr/>
                <p:nvPr/>
              </p:nvSpPr>
              <p:spPr>
                <a:xfrm>
                  <a:off x="1715855" y="5362110"/>
                  <a:ext cx="342299" cy="342299"/>
                </a:xfrm>
                <a:prstGeom prst="ellipse">
                  <a:avLst/>
                </a:prstGeom>
                <a:noFill/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</p:grpSp>
      <p:grpSp>
        <p:nvGrpSpPr>
          <p:cNvPr id="31" name="그룹 27">
            <a:extLst>
              <a:ext uri="{FF2B5EF4-FFF2-40B4-BE49-F238E27FC236}">
                <a16:creationId xmlns:a16="http://schemas.microsoft.com/office/drawing/2014/main" id="{EA7BE09B-F19A-4ED7-81C1-0611BEBE839F}"/>
              </a:ext>
            </a:extLst>
          </p:cNvPr>
          <p:cNvGrpSpPr/>
          <p:nvPr/>
        </p:nvGrpSpPr>
        <p:grpSpPr>
          <a:xfrm>
            <a:off x="4748872" y="1806373"/>
            <a:ext cx="1211932" cy="2707164"/>
            <a:chOff x="4748872" y="1806373"/>
            <a:chExt cx="1211932" cy="2707164"/>
          </a:xfrm>
        </p:grpSpPr>
        <p:cxnSp>
          <p:nvCxnSpPr>
            <p:cNvPr id="32" name="Elbow Connector 49">
              <a:extLst>
                <a:ext uri="{FF2B5EF4-FFF2-40B4-BE49-F238E27FC236}">
                  <a16:creationId xmlns:a16="http://schemas.microsoft.com/office/drawing/2014/main" id="{73FE66B9-4295-4219-9ECF-15724C7BA3CE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716625" y="3874095"/>
              <a:ext cx="671689" cy="607195"/>
            </a:xfrm>
            <a:prstGeom prst="bentConnector3">
              <a:avLst>
                <a:gd name="adj1" fmla="val 101050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50">
              <a:extLst>
                <a:ext uri="{FF2B5EF4-FFF2-40B4-BE49-F238E27FC236}">
                  <a16:creationId xmlns:a16="http://schemas.microsoft.com/office/drawing/2014/main" id="{FFB7DBF0-773E-4DD5-AF3A-038EBAD302AE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068193" y="2620926"/>
              <a:ext cx="2707163" cy="1078058"/>
            </a:xfrm>
            <a:prstGeom prst="bentConnector3">
              <a:avLst>
                <a:gd name="adj1" fmla="val 9996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Elbow Connector 51">
              <a:extLst>
                <a:ext uri="{FF2B5EF4-FFF2-40B4-BE49-F238E27FC236}">
                  <a16:creationId xmlns:a16="http://schemas.microsoft.com/office/drawing/2014/main" id="{A1FF6BAB-E1F5-48D2-936F-A520A44FA4B0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404557" y="3260679"/>
              <a:ext cx="1677348" cy="828368"/>
            </a:xfrm>
            <a:prstGeom prst="bentConnector3">
              <a:avLst>
                <a:gd name="adj1" fmla="val 9997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 34">
            <a:extLst>
              <a:ext uri="{FF2B5EF4-FFF2-40B4-BE49-F238E27FC236}">
                <a16:creationId xmlns:a16="http://schemas.microsoft.com/office/drawing/2014/main" id="{451ED1A1-8195-4332-BDF9-5DB21C51AB67}"/>
              </a:ext>
            </a:extLst>
          </p:cNvPr>
          <p:cNvSpPr/>
          <p:nvPr/>
        </p:nvSpPr>
        <p:spPr>
          <a:xfrm>
            <a:off x="4280881" y="1494699"/>
            <a:ext cx="671669" cy="671669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301FFDE-ABD2-46E2-BC79-BF03DE63196A}"/>
              </a:ext>
            </a:extLst>
          </p:cNvPr>
          <p:cNvSpPr txBox="1"/>
          <p:nvPr/>
        </p:nvSpPr>
        <p:spPr>
          <a:xfrm>
            <a:off x="628651" y="1507368"/>
            <a:ext cx="3529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CAAE27C-7243-4252-87E2-61934ADB075E}"/>
              </a:ext>
            </a:extLst>
          </p:cNvPr>
          <p:cNvSpPr/>
          <p:nvPr/>
        </p:nvSpPr>
        <p:spPr>
          <a:xfrm>
            <a:off x="7259565" y="2500356"/>
            <a:ext cx="671669" cy="671669"/>
          </a:xfrm>
          <a:prstGeom prst="ellipse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28BB222-C69F-4673-9D5A-6086B7D28F08}"/>
              </a:ext>
            </a:extLst>
          </p:cNvPr>
          <p:cNvSpPr txBox="1"/>
          <p:nvPr/>
        </p:nvSpPr>
        <p:spPr>
          <a:xfrm>
            <a:off x="8046975" y="2513024"/>
            <a:ext cx="3535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4565A2C-0473-4161-8F4F-1E9DF33BCCB7}"/>
              </a:ext>
            </a:extLst>
          </p:cNvPr>
          <p:cNvSpPr/>
          <p:nvPr/>
        </p:nvSpPr>
        <p:spPr>
          <a:xfrm>
            <a:off x="7259565" y="3506035"/>
            <a:ext cx="671669" cy="671669"/>
          </a:xfrm>
          <a:prstGeom prst="ellipse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CEA406-D374-4F39-B4F1-96BA0ADCE065}"/>
              </a:ext>
            </a:extLst>
          </p:cNvPr>
          <p:cNvSpPr txBox="1"/>
          <p:nvPr/>
        </p:nvSpPr>
        <p:spPr>
          <a:xfrm>
            <a:off x="8046975" y="3518704"/>
            <a:ext cx="3535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6EAE02B3-6812-41D0-9EB2-556F58C7CED3}"/>
              </a:ext>
            </a:extLst>
          </p:cNvPr>
          <p:cNvSpPr/>
          <p:nvPr/>
        </p:nvSpPr>
        <p:spPr>
          <a:xfrm>
            <a:off x="7259565" y="1494699"/>
            <a:ext cx="671669" cy="671669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CAE1915-111F-49BE-96D0-43351A324283}"/>
              </a:ext>
            </a:extLst>
          </p:cNvPr>
          <p:cNvSpPr txBox="1"/>
          <p:nvPr/>
        </p:nvSpPr>
        <p:spPr>
          <a:xfrm>
            <a:off x="8046975" y="1507368"/>
            <a:ext cx="3535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FF9E2E93-E7EB-4596-B6F0-61F41C19316A}"/>
              </a:ext>
            </a:extLst>
          </p:cNvPr>
          <p:cNvSpPr/>
          <p:nvPr/>
        </p:nvSpPr>
        <p:spPr>
          <a:xfrm>
            <a:off x="4280881" y="2500356"/>
            <a:ext cx="671669" cy="671669"/>
          </a:xfrm>
          <a:prstGeom prst="ellipse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58DE8EA-B6D2-43F1-8777-3FC6F3B862BF}"/>
              </a:ext>
            </a:extLst>
          </p:cNvPr>
          <p:cNvSpPr txBox="1"/>
          <p:nvPr/>
        </p:nvSpPr>
        <p:spPr>
          <a:xfrm>
            <a:off x="628651" y="2513024"/>
            <a:ext cx="3529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2421485-41BD-4FDE-955C-BA41C34FBA41}"/>
              </a:ext>
            </a:extLst>
          </p:cNvPr>
          <p:cNvSpPr/>
          <p:nvPr/>
        </p:nvSpPr>
        <p:spPr>
          <a:xfrm>
            <a:off x="4280881" y="3506035"/>
            <a:ext cx="671669" cy="671669"/>
          </a:xfrm>
          <a:prstGeom prst="ellipse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C9351DF-0AB9-4E56-81CC-445E22ADCCBC}"/>
              </a:ext>
            </a:extLst>
          </p:cNvPr>
          <p:cNvSpPr txBox="1"/>
          <p:nvPr/>
        </p:nvSpPr>
        <p:spPr>
          <a:xfrm>
            <a:off x="628651" y="3518704"/>
            <a:ext cx="3529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47" name="Donut 15">
            <a:extLst>
              <a:ext uri="{FF2B5EF4-FFF2-40B4-BE49-F238E27FC236}">
                <a16:creationId xmlns:a16="http://schemas.microsoft.com/office/drawing/2014/main" id="{5543CB89-0E17-4F60-A41A-795BC87208AD}"/>
              </a:ext>
            </a:extLst>
          </p:cNvPr>
          <p:cNvSpPr>
            <a:spLocks/>
          </p:cNvSpPr>
          <p:nvPr/>
        </p:nvSpPr>
        <p:spPr>
          <a:xfrm>
            <a:off x="4409240" y="2629066"/>
            <a:ext cx="414246" cy="414246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8" name="Rounded Rectangle 2">
            <a:extLst>
              <a:ext uri="{FF2B5EF4-FFF2-40B4-BE49-F238E27FC236}">
                <a16:creationId xmlns:a16="http://schemas.microsoft.com/office/drawing/2014/main" id="{4B3EB782-D571-49BF-9191-B819531B3EF4}"/>
              </a:ext>
            </a:extLst>
          </p:cNvPr>
          <p:cNvSpPr/>
          <p:nvPr/>
        </p:nvSpPr>
        <p:spPr>
          <a:xfrm>
            <a:off x="7425154" y="2656765"/>
            <a:ext cx="358851" cy="358851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3160999" y="1374274"/>
                </a:moveTo>
                <a:cubicBezTo>
                  <a:pt x="3161390" y="1371268"/>
                  <a:pt x="3160138" y="1380887"/>
                  <a:pt x="3155132" y="1419362"/>
                </a:cubicBezTo>
                <a:cubicBezTo>
                  <a:pt x="3155132" y="1419362"/>
                  <a:pt x="3155131" y="1419362"/>
                  <a:pt x="3155131" y="1419362"/>
                </a:cubicBezTo>
                <a:cubicBezTo>
                  <a:pt x="3155133" y="1419346"/>
                  <a:pt x="3160347" y="1379282"/>
                  <a:pt x="3160999" y="1374274"/>
                </a:cubicBezTo>
                <a:close/>
                <a:moveTo>
                  <a:pt x="2538382" y="802616"/>
                </a:moveTo>
                <a:cubicBezTo>
                  <a:pt x="2197761" y="802616"/>
                  <a:pt x="1921633" y="1078744"/>
                  <a:pt x="1921633" y="1419365"/>
                </a:cubicBezTo>
                <a:cubicBezTo>
                  <a:pt x="1921633" y="1471638"/>
                  <a:pt x="1928136" y="1522392"/>
                  <a:pt x="1942445" y="1570340"/>
                </a:cubicBezTo>
                <a:cubicBezTo>
                  <a:pt x="1547199" y="1510736"/>
                  <a:pt x="1173928" y="1425572"/>
                  <a:pt x="752016" y="931012"/>
                </a:cubicBezTo>
                <a:cubicBezTo>
                  <a:pt x="555558" y="1323929"/>
                  <a:pt x="701457" y="1569504"/>
                  <a:pt x="934030" y="1745738"/>
                </a:cubicBezTo>
                <a:cubicBezTo>
                  <a:pt x="832912" y="1726959"/>
                  <a:pt x="757794" y="1716846"/>
                  <a:pt x="665343" y="1650397"/>
                </a:cubicBezTo>
                <a:cubicBezTo>
                  <a:pt x="692788" y="2037537"/>
                  <a:pt x="906583" y="2177657"/>
                  <a:pt x="1111709" y="2257108"/>
                </a:cubicBezTo>
                <a:cubicBezTo>
                  <a:pt x="1029370" y="2275887"/>
                  <a:pt x="986032" y="2268664"/>
                  <a:pt x="856023" y="2244108"/>
                </a:cubicBezTo>
                <a:cubicBezTo>
                  <a:pt x="968698" y="2582132"/>
                  <a:pt x="1241718" y="2664472"/>
                  <a:pt x="1402064" y="2660137"/>
                </a:cubicBezTo>
                <a:cubicBezTo>
                  <a:pt x="1212828" y="2802425"/>
                  <a:pt x="1063318" y="2869598"/>
                  <a:pt x="552668" y="2902822"/>
                </a:cubicBezTo>
                <a:cubicBezTo>
                  <a:pt x="978087" y="3213400"/>
                  <a:pt x="1650526" y="3189564"/>
                  <a:pt x="1978439" y="3093502"/>
                </a:cubicBezTo>
                <a:cubicBezTo>
                  <a:pt x="2679046" y="2850818"/>
                  <a:pt x="2894283" y="2547463"/>
                  <a:pt x="3053184" y="2031759"/>
                </a:cubicBezTo>
                <a:cubicBezTo>
                  <a:pt x="3132291" y="1592391"/>
                  <a:pt x="3116471" y="1716445"/>
                  <a:pt x="3155131" y="1419365"/>
                </a:cubicBezTo>
                <a:cubicBezTo>
                  <a:pt x="3155131" y="1419364"/>
                  <a:pt x="3155132" y="1419363"/>
                  <a:pt x="3155132" y="1419362"/>
                </a:cubicBezTo>
                <a:cubicBezTo>
                  <a:pt x="3257477" y="1315095"/>
                  <a:pt x="3372036" y="1223751"/>
                  <a:pt x="3407333" y="1117847"/>
                </a:cubicBezTo>
                <a:cubicBezTo>
                  <a:pt x="3307709" y="1140260"/>
                  <a:pt x="3221086" y="1197342"/>
                  <a:pt x="3108461" y="1185086"/>
                </a:cubicBezTo>
                <a:cubicBezTo>
                  <a:pt x="3188365" y="1141325"/>
                  <a:pt x="3284860" y="1028153"/>
                  <a:pt x="3334650" y="883134"/>
                </a:cubicBezTo>
                <a:cubicBezTo>
                  <a:pt x="3225580" y="952795"/>
                  <a:pt x="3152155" y="998691"/>
                  <a:pt x="2995677" y="1008938"/>
                </a:cubicBezTo>
                <a:cubicBezTo>
                  <a:pt x="2884471" y="881691"/>
                  <a:pt x="2720661" y="802616"/>
                  <a:pt x="2538382" y="80261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9" name="Rounded Rectangle 3">
            <a:extLst>
              <a:ext uri="{FF2B5EF4-FFF2-40B4-BE49-F238E27FC236}">
                <a16:creationId xmlns:a16="http://schemas.microsoft.com/office/drawing/2014/main" id="{FA83FFDF-33BB-4148-BE5C-90A3D6BA08D7}"/>
              </a:ext>
            </a:extLst>
          </p:cNvPr>
          <p:cNvSpPr/>
          <p:nvPr/>
        </p:nvSpPr>
        <p:spPr>
          <a:xfrm>
            <a:off x="7418776" y="1651108"/>
            <a:ext cx="358851" cy="358851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48643" y="674567"/>
                  <a:pt x="3369037" y="759137"/>
                </a:cubicBezTo>
                <a:cubicBezTo>
                  <a:pt x="3391941" y="611142"/>
                  <a:pt x="3398988" y="447290"/>
                  <a:pt x="3443034" y="304580"/>
                </a:cubicBezTo>
                <a:cubicBezTo>
                  <a:pt x="3382140" y="251394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0" name="Oval 1">
            <a:extLst>
              <a:ext uri="{FF2B5EF4-FFF2-40B4-BE49-F238E27FC236}">
                <a16:creationId xmlns:a16="http://schemas.microsoft.com/office/drawing/2014/main" id="{CAD74FE0-C197-4509-AE7B-0F8D91D9EA79}"/>
              </a:ext>
            </a:extLst>
          </p:cNvPr>
          <p:cNvSpPr/>
          <p:nvPr/>
        </p:nvSpPr>
        <p:spPr>
          <a:xfrm>
            <a:off x="4437451" y="3624597"/>
            <a:ext cx="358525" cy="434545"/>
          </a:xfrm>
          <a:custGeom>
            <a:avLst/>
            <a:gdLst/>
            <a:ahLst/>
            <a:cxnLst/>
            <a:rect l="l" t="t" r="r" b="b"/>
            <a:pathLst>
              <a:path w="3254409" h="3944462">
                <a:moveTo>
                  <a:pt x="1259449" y="3654708"/>
                </a:moveTo>
                <a:lnTo>
                  <a:pt x="2056275" y="3654708"/>
                </a:lnTo>
                <a:lnTo>
                  <a:pt x="2056275" y="3799585"/>
                </a:lnTo>
                <a:cubicBezTo>
                  <a:pt x="2056275" y="3879598"/>
                  <a:pt x="1877900" y="3944462"/>
                  <a:pt x="1657862" y="3944462"/>
                </a:cubicBezTo>
                <a:cubicBezTo>
                  <a:pt x="1437825" y="3944462"/>
                  <a:pt x="1259449" y="3879598"/>
                  <a:pt x="1259449" y="3799585"/>
                </a:cubicBezTo>
                <a:close/>
                <a:moveTo>
                  <a:pt x="1261196" y="3409579"/>
                </a:moveTo>
                <a:lnTo>
                  <a:pt x="2054529" y="3409579"/>
                </a:lnTo>
                <a:cubicBezTo>
                  <a:pt x="2095500" y="3409579"/>
                  <a:pt x="2128714" y="3442793"/>
                  <a:pt x="2128714" y="3483764"/>
                </a:cubicBezTo>
                <a:lnTo>
                  <a:pt x="2128714" y="3516511"/>
                </a:lnTo>
                <a:cubicBezTo>
                  <a:pt x="2128714" y="3557481"/>
                  <a:pt x="2095500" y="3590696"/>
                  <a:pt x="2054529" y="3590696"/>
                </a:cubicBezTo>
                <a:lnTo>
                  <a:pt x="1261196" y="3590696"/>
                </a:lnTo>
                <a:cubicBezTo>
                  <a:pt x="1220225" y="3590696"/>
                  <a:pt x="1187011" y="3557481"/>
                  <a:pt x="1187011" y="3516511"/>
                </a:cubicBezTo>
                <a:lnTo>
                  <a:pt x="1187011" y="3483764"/>
                </a:lnTo>
                <a:cubicBezTo>
                  <a:pt x="1187011" y="3442793"/>
                  <a:pt x="1220225" y="3409579"/>
                  <a:pt x="1261196" y="3409579"/>
                </a:cubicBezTo>
                <a:close/>
                <a:moveTo>
                  <a:pt x="1224976" y="3164451"/>
                </a:moveTo>
                <a:lnTo>
                  <a:pt x="2090747" y="3164451"/>
                </a:lnTo>
                <a:cubicBezTo>
                  <a:pt x="2131719" y="3164451"/>
                  <a:pt x="2164933" y="3197665"/>
                  <a:pt x="2164933" y="3238636"/>
                </a:cubicBezTo>
                <a:lnTo>
                  <a:pt x="2164933" y="3271382"/>
                </a:lnTo>
                <a:cubicBezTo>
                  <a:pt x="2164933" y="3312353"/>
                  <a:pt x="2131719" y="3345567"/>
                  <a:pt x="2090747" y="3345567"/>
                </a:cubicBezTo>
                <a:lnTo>
                  <a:pt x="1224976" y="3345567"/>
                </a:lnTo>
                <a:cubicBezTo>
                  <a:pt x="1184005" y="3345567"/>
                  <a:pt x="1150791" y="3312353"/>
                  <a:pt x="1150791" y="3271382"/>
                </a:cubicBezTo>
                <a:lnTo>
                  <a:pt x="1150791" y="3238636"/>
                </a:lnTo>
                <a:cubicBezTo>
                  <a:pt x="1150791" y="3197665"/>
                  <a:pt x="1184005" y="3164451"/>
                  <a:pt x="1224976" y="3164451"/>
                </a:cubicBezTo>
                <a:close/>
                <a:moveTo>
                  <a:pt x="1188757" y="2919322"/>
                </a:moveTo>
                <a:lnTo>
                  <a:pt x="2126967" y="2919322"/>
                </a:lnTo>
                <a:cubicBezTo>
                  <a:pt x="2167938" y="2919322"/>
                  <a:pt x="2201152" y="2952536"/>
                  <a:pt x="2201152" y="2993507"/>
                </a:cubicBezTo>
                <a:lnTo>
                  <a:pt x="2201152" y="3026254"/>
                </a:lnTo>
                <a:cubicBezTo>
                  <a:pt x="2201152" y="3067224"/>
                  <a:pt x="2167938" y="3100439"/>
                  <a:pt x="2126967" y="3100439"/>
                </a:cubicBezTo>
                <a:lnTo>
                  <a:pt x="1188757" y="3100439"/>
                </a:lnTo>
                <a:cubicBezTo>
                  <a:pt x="1147785" y="3100439"/>
                  <a:pt x="1114571" y="3067224"/>
                  <a:pt x="1114571" y="3026254"/>
                </a:cubicBezTo>
                <a:lnTo>
                  <a:pt x="1114571" y="2993507"/>
                </a:lnTo>
                <a:cubicBezTo>
                  <a:pt x="1114571" y="2952536"/>
                  <a:pt x="1147785" y="2919322"/>
                  <a:pt x="1188757" y="2919322"/>
                </a:cubicBezTo>
                <a:close/>
                <a:moveTo>
                  <a:pt x="1574533" y="1620510"/>
                </a:moveTo>
                <a:cubicBezTo>
                  <a:pt x="1552384" y="1644018"/>
                  <a:pt x="1521864" y="1658080"/>
                  <a:pt x="1488300" y="1658080"/>
                </a:cubicBezTo>
                <a:cubicBezTo>
                  <a:pt x="1460798" y="1658080"/>
                  <a:pt x="1435338" y="1648638"/>
                  <a:pt x="1416032" y="1630675"/>
                </a:cubicBezTo>
                <a:lnTo>
                  <a:pt x="1584647" y="2695264"/>
                </a:lnTo>
                <a:lnTo>
                  <a:pt x="1650915" y="2694732"/>
                </a:lnTo>
                <a:lnTo>
                  <a:pt x="1650915" y="2694695"/>
                </a:lnTo>
                <a:lnTo>
                  <a:pt x="1653298" y="2694714"/>
                </a:lnTo>
                <a:lnTo>
                  <a:pt x="1655679" y="2694695"/>
                </a:lnTo>
                <a:lnTo>
                  <a:pt x="1655679" y="2694732"/>
                </a:lnTo>
                <a:lnTo>
                  <a:pt x="1721162" y="2695258"/>
                </a:lnTo>
                <a:lnTo>
                  <a:pt x="1887727" y="1643609"/>
                </a:lnTo>
                <a:cubicBezTo>
                  <a:pt x="1871593" y="1653234"/>
                  <a:pt x="1852936" y="1658080"/>
                  <a:pt x="1833231" y="1658080"/>
                </a:cubicBezTo>
                <a:cubicBezTo>
                  <a:pt x="1799667" y="1658080"/>
                  <a:pt x="1769147" y="1644018"/>
                  <a:pt x="1746999" y="1620510"/>
                </a:cubicBezTo>
                <a:cubicBezTo>
                  <a:pt x="1724849" y="1644018"/>
                  <a:pt x="1694329" y="1658080"/>
                  <a:pt x="1660766" y="1658080"/>
                </a:cubicBezTo>
                <a:cubicBezTo>
                  <a:pt x="1627202" y="1658080"/>
                  <a:pt x="1596682" y="1644018"/>
                  <a:pt x="1574533" y="1620510"/>
                </a:cubicBezTo>
                <a:close/>
                <a:moveTo>
                  <a:pt x="3254409" y="1194373"/>
                </a:moveTo>
                <a:lnTo>
                  <a:pt x="3254409" y="1446373"/>
                </a:lnTo>
                <a:lnTo>
                  <a:pt x="2894409" y="1395973"/>
                </a:lnTo>
                <a:lnTo>
                  <a:pt x="2894409" y="1244773"/>
                </a:lnTo>
                <a:close/>
                <a:moveTo>
                  <a:pt x="0" y="1194373"/>
                </a:moveTo>
                <a:lnTo>
                  <a:pt x="360000" y="1244773"/>
                </a:lnTo>
                <a:lnTo>
                  <a:pt x="360000" y="1395973"/>
                </a:lnTo>
                <a:lnTo>
                  <a:pt x="0" y="1446373"/>
                </a:lnTo>
                <a:close/>
                <a:moveTo>
                  <a:pt x="1650915" y="686852"/>
                </a:moveTo>
                <a:cubicBezTo>
                  <a:pt x="1164505" y="687423"/>
                  <a:pt x="770387" y="1081929"/>
                  <a:pt x="770387" y="1568485"/>
                </a:cubicBezTo>
                <a:cubicBezTo>
                  <a:pt x="770387" y="1897865"/>
                  <a:pt x="1005466" y="2222947"/>
                  <a:pt x="1190556" y="2371462"/>
                </a:cubicBezTo>
                <a:cubicBezTo>
                  <a:pt x="1274950" y="2469103"/>
                  <a:pt x="1268259" y="2471104"/>
                  <a:pt x="1302554" y="2596072"/>
                </a:cubicBezTo>
                <a:cubicBezTo>
                  <a:pt x="1316217" y="2683697"/>
                  <a:pt x="1288538" y="2692455"/>
                  <a:pt x="1367056" y="2697010"/>
                </a:cubicBezTo>
                <a:lnTo>
                  <a:pt x="1424224" y="2696551"/>
                </a:lnTo>
                <a:lnTo>
                  <a:pt x="1231891" y="1482210"/>
                </a:lnTo>
                <a:cubicBezTo>
                  <a:pt x="1225156" y="1439688"/>
                  <a:pt x="1254167" y="1399758"/>
                  <a:pt x="1296689" y="1393023"/>
                </a:cubicBezTo>
                <a:lnTo>
                  <a:pt x="1299400" y="1392594"/>
                </a:lnTo>
                <a:cubicBezTo>
                  <a:pt x="1338047" y="1386473"/>
                  <a:pt x="1374553" y="1409880"/>
                  <a:pt x="1384555" y="1446557"/>
                </a:cubicBezTo>
                <a:cubicBezTo>
                  <a:pt x="1405249" y="1408365"/>
                  <a:pt x="1444141" y="1384022"/>
                  <a:pt x="1488300" y="1384022"/>
                </a:cubicBezTo>
                <a:cubicBezTo>
                  <a:pt x="1521864" y="1384022"/>
                  <a:pt x="1552384" y="1398085"/>
                  <a:pt x="1574533" y="1421593"/>
                </a:cubicBezTo>
                <a:cubicBezTo>
                  <a:pt x="1596682" y="1398085"/>
                  <a:pt x="1627202" y="1384022"/>
                  <a:pt x="1660766" y="1384022"/>
                </a:cubicBezTo>
                <a:cubicBezTo>
                  <a:pt x="1694329" y="1384022"/>
                  <a:pt x="1724849" y="1398085"/>
                  <a:pt x="1746999" y="1421593"/>
                </a:cubicBezTo>
                <a:cubicBezTo>
                  <a:pt x="1769147" y="1398085"/>
                  <a:pt x="1799667" y="1384022"/>
                  <a:pt x="1833231" y="1384022"/>
                </a:cubicBezTo>
                <a:cubicBezTo>
                  <a:pt x="1870523" y="1384022"/>
                  <a:pt x="1904060" y="1401383"/>
                  <a:pt x="1926459" y="1429718"/>
                </a:cubicBezTo>
                <a:cubicBezTo>
                  <a:pt x="1940429" y="1399945"/>
                  <a:pt x="1972972" y="1382212"/>
                  <a:pt x="2007193" y="1387633"/>
                </a:cubicBezTo>
                <a:lnTo>
                  <a:pt x="2009904" y="1388062"/>
                </a:lnTo>
                <a:cubicBezTo>
                  <a:pt x="2052427" y="1394797"/>
                  <a:pt x="2081437" y="1434727"/>
                  <a:pt x="2074703" y="1477248"/>
                </a:cubicBezTo>
                <a:lnTo>
                  <a:pt x="1881585" y="2696545"/>
                </a:lnTo>
                <a:lnTo>
                  <a:pt x="1939537" y="2697010"/>
                </a:lnTo>
                <a:cubicBezTo>
                  <a:pt x="2018055" y="2692455"/>
                  <a:pt x="1990377" y="2683697"/>
                  <a:pt x="2004039" y="2596072"/>
                </a:cubicBezTo>
                <a:cubicBezTo>
                  <a:pt x="2038334" y="2471104"/>
                  <a:pt x="2031644" y="2469103"/>
                  <a:pt x="2116037" y="2371462"/>
                </a:cubicBezTo>
                <a:cubicBezTo>
                  <a:pt x="2301127" y="2222947"/>
                  <a:pt x="2536206" y="1897865"/>
                  <a:pt x="2536206" y="1568485"/>
                </a:cubicBezTo>
                <a:cubicBezTo>
                  <a:pt x="2536206" y="1081929"/>
                  <a:pt x="2142089" y="687423"/>
                  <a:pt x="1655679" y="686852"/>
                </a:cubicBezTo>
                <a:lnTo>
                  <a:pt x="1655679" y="687071"/>
                </a:lnTo>
                <a:lnTo>
                  <a:pt x="1653298" y="686887"/>
                </a:lnTo>
                <a:lnTo>
                  <a:pt x="1650915" y="687071"/>
                </a:lnTo>
                <a:close/>
                <a:moveTo>
                  <a:pt x="1651270" y="468000"/>
                </a:moveTo>
                <a:lnTo>
                  <a:pt x="1653298" y="468156"/>
                </a:lnTo>
                <a:lnTo>
                  <a:pt x="1655324" y="468000"/>
                </a:lnTo>
                <a:cubicBezTo>
                  <a:pt x="2251596" y="468000"/>
                  <a:pt x="2734970" y="951374"/>
                  <a:pt x="2734970" y="1547647"/>
                </a:cubicBezTo>
                <a:cubicBezTo>
                  <a:pt x="2734970" y="1951147"/>
                  <a:pt x="2446871" y="2349377"/>
                  <a:pt x="2220195" y="2531148"/>
                </a:cubicBezTo>
                <a:cubicBezTo>
                  <a:pt x="2152664" y="2608950"/>
                  <a:pt x="2182466" y="2649832"/>
                  <a:pt x="2167955" y="2751256"/>
                </a:cubicBezTo>
                <a:cubicBezTo>
                  <a:pt x="2130228" y="2829553"/>
                  <a:pt x="2096483" y="2854590"/>
                  <a:pt x="2029795" y="2854590"/>
                </a:cubicBezTo>
                <a:lnTo>
                  <a:pt x="1653298" y="2853242"/>
                </a:lnTo>
                <a:lnTo>
                  <a:pt x="1276798" y="2854590"/>
                </a:lnTo>
                <a:cubicBezTo>
                  <a:pt x="1210112" y="2854590"/>
                  <a:pt x="1176366" y="2829553"/>
                  <a:pt x="1138638" y="2751256"/>
                </a:cubicBezTo>
                <a:cubicBezTo>
                  <a:pt x="1124127" y="2649832"/>
                  <a:pt x="1153930" y="2608950"/>
                  <a:pt x="1086399" y="2531148"/>
                </a:cubicBezTo>
                <a:cubicBezTo>
                  <a:pt x="859722" y="2349377"/>
                  <a:pt x="571623" y="1951147"/>
                  <a:pt x="571623" y="1547647"/>
                </a:cubicBezTo>
                <a:cubicBezTo>
                  <a:pt x="571623" y="951374"/>
                  <a:pt x="1054998" y="468000"/>
                  <a:pt x="1651270" y="468000"/>
                </a:cubicBezTo>
                <a:close/>
                <a:moveTo>
                  <a:pt x="2572549" y="249121"/>
                </a:moveTo>
                <a:lnTo>
                  <a:pt x="2765592" y="411103"/>
                </a:lnTo>
                <a:lnTo>
                  <a:pt x="2495580" y="654483"/>
                </a:lnTo>
                <a:lnTo>
                  <a:pt x="2379754" y="557293"/>
                </a:lnTo>
                <a:close/>
                <a:moveTo>
                  <a:pt x="663986" y="249121"/>
                </a:moveTo>
                <a:lnTo>
                  <a:pt x="856781" y="557293"/>
                </a:lnTo>
                <a:lnTo>
                  <a:pt x="740955" y="654483"/>
                </a:lnTo>
                <a:lnTo>
                  <a:pt x="470943" y="411103"/>
                </a:lnTo>
                <a:close/>
                <a:moveTo>
                  <a:pt x="1527296" y="0"/>
                </a:moveTo>
                <a:lnTo>
                  <a:pt x="1779296" y="0"/>
                </a:lnTo>
                <a:lnTo>
                  <a:pt x="1728896" y="360000"/>
                </a:lnTo>
                <a:lnTo>
                  <a:pt x="1577696" y="36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1" name="자유형: 도형 94">
            <a:extLst>
              <a:ext uri="{FF2B5EF4-FFF2-40B4-BE49-F238E27FC236}">
                <a16:creationId xmlns:a16="http://schemas.microsoft.com/office/drawing/2014/main" id="{A6E9E636-226C-4843-B1D1-4DF8D6BCB750}"/>
              </a:ext>
            </a:extLst>
          </p:cNvPr>
          <p:cNvSpPr/>
          <p:nvPr/>
        </p:nvSpPr>
        <p:spPr>
          <a:xfrm>
            <a:off x="4383916" y="1639280"/>
            <a:ext cx="431631" cy="382504"/>
          </a:xfrm>
          <a:custGeom>
            <a:avLst/>
            <a:gdLst>
              <a:gd name="connsiteX0" fmla="*/ 1290726 w 1677791"/>
              <a:gd name="connsiteY0" fmla="*/ 1211742 h 1486830"/>
              <a:gd name="connsiteX1" fmla="*/ 1212213 w 1677791"/>
              <a:gd name="connsiteY1" fmla="*/ 1263785 h 1486830"/>
              <a:gd name="connsiteX2" fmla="*/ 1210535 w 1677791"/>
              <a:gd name="connsiteY2" fmla="*/ 1272092 h 1486830"/>
              <a:gd name="connsiteX3" fmla="*/ 1210535 w 1677791"/>
              <a:gd name="connsiteY3" fmla="*/ 1321812 h 1486830"/>
              <a:gd name="connsiteX4" fmla="*/ 1212213 w 1677791"/>
              <a:gd name="connsiteY4" fmla="*/ 1330120 h 1486830"/>
              <a:gd name="connsiteX5" fmla="*/ 1290726 w 1677791"/>
              <a:gd name="connsiteY5" fmla="*/ 1382162 h 1486830"/>
              <a:gd name="connsiteX6" fmla="*/ 1375936 w 1677791"/>
              <a:gd name="connsiteY6" fmla="*/ 1296952 h 1486830"/>
              <a:gd name="connsiteX7" fmla="*/ 1290726 w 1677791"/>
              <a:gd name="connsiteY7" fmla="*/ 1211742 h 1486830"/>
              <a:gd name="connsiteX8" fmla="*/ 682149 w 1677791"/>
              <a:gd name="connsiteY8" fmla="*/ 1211742 h 1486830"/>
              <a:gd name="connsiteX9" fmla="*/ 596939 w 1677791"/>
              <a:gd name="connsiteY9" fmla="*/ 1296952 h 1486830"/>
              <a:gd name="connsiteX10" fmla="*/ 682149 w 1677791"/>
              <a:gd name="connsiteY10" fmla="*/ 1382162 h 1486830"/>
              <a:gd name="connsiteX11" fmla="*/ 767359 w 1677791"/>
              <a:gd name="connsiteY11" fmla="*/ 1296952 h 1486830"/>
              <a:gd name="connsiteX12" fmla="*/ 682149 w 1677791"/>
              <a:gd name="connsiteY12" fmla="*/ 1211742 h 1486830"/>
              <a:gd name="connsiteX13" fmla="*/ 1392841 w 1677791"/>
              <a:gd name="connsiteY13" fmla="*/ 640871 h 1486830"/>
              <a:gd name="connsiteX14" fmla="*/ 1360870 w 1677791"/>
              <a:gd name="connsiteY14" fmla="*/ 788070 h 1486830"/>
              <a:gd name="connsiteX15" fmla="*/ 625002 w 1677791"/>
              <a:gd name="connsiteY15" fmla="*/ 791267 h 1486830"/>
              <a:gd name="connsiteX16" fmla="*/ 577044 w 1677791"/>
              <a:gd name="connsiteY16" fmla="*/ 650464 h 1486830"/>
              <a:gd name="connsiteX17" fmla="*/ 1444679 w 1677791"/>
              <a:gd name="connsiteY17" fmla="*/ 433897 h 1486830"/>
              <a:gd name="connsiteX18" fmla="*/ 1406313 w 1677791"/>
              <a:gd name="connsiteY18" fmla="*/ 574698 h 1486830"/>
              <a:gd name="connsiteX19" fmla="*/ 543426 w 1677791"/>
              <a:gd name="connsiteY19" fmla="*/ 584292 h 1486830"/>
              <a:gd name="connsiteX20" fmla="*/ 492271 w 1677791"/>
              <a:gd name="connsiteY20" fmla="*/ 437094 h 1486830"/>
              <a:gd name="connsiteX21" fmla="*/ 393221 w 1677791"/>
              <a:gd name="connsiteY21" fmla="*/ 348324 h 1486830"/>
              <a:gd name="connsiteX22" fmla="*/ 580583 w 1677791"/>
              <a:gd name="connsiteY22" fmla="*/ 864764 h 1486830"/>
              <a:gd name="connsiteX23" fmla="*/ 1407174 w 1677791"/>
              <a:gd name="connsiteY23" fmla="*/ 864764 h 1486830"/>
              <a:gd name="connsiteX24" fmla="*/ 1508184 w 1677791"/>
              <a:gd name="connsiteY24" fmla="*/ 348324 h 1486830"/>
              <a:gd name="connsiteX25" fmla="*/ 34808 w 1677791"/>
              <a:gd name="connsiteY25" fmla="*/ 0 h 1486830"/>
              <a:gd name="connsiteX26" fmla="*/ 294110 w 1677791"/>
              <a:gd name="connsiteY26" fmla="*/ 64594 h 1486830"/>
              <a:gd name="connsiteX27" fmla="*/ 292553 w 1677791"/>
              <a:gd name="connsiteY27" fmla="*/ 70844 h 1486830"/>
              <a:gd name="connsiteX28" fmla="*/ 340979 w 1677791"/>
              <a:gd name="connsiteY28" fmla="*/ 204324 h 1486830"/>
              <a:gd name="connsiteX29" fmla="*/ 1536349 w 1677791"/>
              <a:gd name="connsiteY29" fmla="*/ 204324 h 1486830"/>
              <a:gd name="connsiteX30" fmla="*/ 1536474 w 1677791"/>
              <a:gd name="connsiteY30" fmla="*/ 203688 h 1486830"/>
              <a:gd name="connsiteX31" fmla="*/ 1579508 w 1677791"/>
              <a:gd name="connsiteY31" fmla="*/ 204324 h 1486830"/>
              <a:gd name="connsiteX32" fmla="*/ 1631907 w 1677791"/>
              <a:gd name="connsiteY32" fmla="*/ 204324 h 1486830"/>
              <a:gd name="connsiteX33" fmla="*/ 1631907 w 1677791"/>
              <a:gd name="connsiteY33" fmla="*/ 205098 h 1486830"/>
              <a:gd name="connsiteX34" fmla="*/ 1677791 w 1677791"/>
              <a:gd name="connsiteY34" fmla="*/ 205776 h 1486830"/>
              <a:gd name="connsiteX35" fmla="*/ 1525738 w 1677791"/>
              <a:gd name="connsiteY35" fmla="*/ 1008764 h 1486830"/>
              <a:gd name="connsiteX36" fmla="*/ 1518818 w 1677791"/>
              <a:gd name="connsiteY36" fmla="*/ 1007409 h 1486830"/>
              <a:gd name="connsiteX37" fmla="*/ 1518818 w 1677791"/>
              <a:gd name="connsiteY37" fmla="*/ 1008764 h 1486830"/>
              <a:gd name="connsiteX38" fmla="*/ 632825 w 1677791"/>
              <a:gd name="connsiteY38" fmla="*/ 1008764 h 1486830"/>
              <a:gd name="connsiteX39" fmla="*/ 668973 w 1677791"/>
              <a:gd name="connsiteY39" fmla="*/ 1108403 h 1486830"/>
              <a:gd name="connsiteX40" fmla="*/ 682149 w 1677791"/>
              <a:gd name="connsiteY40" fmla="*/ 1107074 h 1486830"/>
              <a:gd name="connsiteX41" fmla="*/ 816413 w 1677791"/>
              <a:gd name="connsiteY41" fmla="*/ 1162688 h 1486830"/>
              <a:gd name="connsiteX42" fmla="*/ 853014 w 1677791"/>
              <a:gd name="connsiteY42" fmla="*/ 1216974 h 1486830"/>
              <a:gd name="connsiteX43" fmla="*/ 1119861 w 1677791"/>
              <a:gd name="connsiteY43" fmla="*/ 1216974 h 1486830"/>
              <a:gd name="connsiteX44" fmla="*/ 1156462 w 1677791"/>
              <a:gd name="connsiteY44" fmla="*/ 1162688 h 1486830"/>
              <a:gd name="connsiteX45" fmla="*/ 1290726 w 1677791"/>
              <a:gd name="connsiteY45" fmla="*/ 1107074 h 1486830"/>
              <a:gd name="connsiteX46" fmla="*/ 1480604 w 1677791"/>
              <a:gd name="connsiteY46" fmla="*/ 1296952 h 1486830"/>
              <a:gd name="connsiteX47" fmla="*/ 1290726 w 1677791"/>
              <a:gd name="connsiteY47" fmla="*/ 1486830 h 1486830"/>
              <a:gd name="connsiteX48" fmla="*/ 1115770 w 1677791"/>
              <a:gd name="connsiteY48" fmla="*/ 1370861 h 1486830"/>
              <a:gd name="connsiteX49" fmla="*/ 1113774 w 1677791"/>
              <a:gd name="connsiteY49" fmla="*/ 1360974 h 1486830"/>
              <a:gd name="connsiteX50" fmla="*/ 859102 w 1677791"/>
              <a:gd name="connsiteY50" fmla="*/ 1360974 h 1486830"/>
              <a:gd name="connsiteX51" fmla="*/ 857106 w 1677791"/>
              <a:gd name="connsiteY51" fmla="*/ 1370861 h 1486830"/>
              <a:gd name="connsiteX52" fmla="*/ 682149 w 1677791"/>
              <a:gd name="connsiteY52" fmla="*/ 1486830 h 1486830"/>
              <a:gd name="connsiteX53" fmla="*/ 492271 w 1677791"/>
              <a:gd name="connsiteY53" fmla="*/ 1296952 h 1486830"/>
              <a:gd name="connsiteX54" fmla="*/ 507193 w 1677791"/>
              <a:gd name="connsiteY54" fmla="*/ 1223043 h 1486830"/>
              <a:gd name="connsiteX55" fmla="*/ 539822 w 1677791"/>
              <a:gd name="connsiteY55" fmla="*/ 1174647 h 1486830"/>
              <a:gd name="connsiteX56" fmla="*/ 180691 w 1677791"/>
              <a:gd name="connsiteY56" fmla="*/ 184741 h 1486830"/>
              <a:gd name="connsiteX57" fmla="*/ 0 w 1677791"/>
              <a:gd name="connsiteY57" fmla="*/ 139730 h 1486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677791" h="1486830">
                <a:moveTo>
                  <a:pt x="1290726" y="1211742"/>
                </a:moveTo>
                <a:cubicBezTo>
                  <a:pt x="1255431" y="1211742"/>
                  <a:pt x="1225148" y="1233202"/>
                  <a:pt x="1212213" y="1263785"/>
                </a:cubicBezTo>
                <a:lnTo>
                  <a:pt x="1210535" y="1272092"/>
                </a:lnTo>
                <a:lnTo>
                  <a:pt x="1210535" y="1321812"/>
                </a:lnTo>
                <a:lnTo>
                  <a:pt x="1212213" y="1330120"/>
                </a:lnTo>
                <a:cubicBezTo>
                  <a:pt x="1225148" y="1360703"/>
                  <a:pt x="1255431" y="1382162"/>
                  <a:pt x="1290726" y="1382162"/>
                </a:cubicBezTo>
                <a:cubicBezTo>
                  <a:pt x="1337786" y="1382162"/>
                  <a:pt x="1375936" y="1344012"/>
                  <a:pt x="1375936" y="1296952"/>
                </a:cubicBezTo>
                <a:cubicBezTo>
                  <a:pt x="1375936" y="1249892"/>
                  <a:pt x="1337786" y="1211742"/>
                  <a:pt x="1290726" y="1211742"/>
                </a:cubicBezTo>
                <a:close/>
                <a:moveTo>
                  <a:pt x="682149" y="1211742"/>
                </a:moveTo>
                <a:cubicBezTo>
                  <a:pt x="635089" y="1211742"/>
                  <a:pt x="596939" y="1249892"/>
                  <a:pt x="596939" y="1296952"/>
                </a:cubicBezTo>
                <a:cubicBezTo>
                  <a:pt x="596939" y="1344012"/>
                  <a:pt x="635089" y="1382162"/>
                  <a:pt x="682149" y="1382162"/>
                </a:cubicBezTo>
                <a:cubicBezTo>
                  <a:pt x="729209" y="1382162"/>
                  <a:pt x="767359" y="1344012"/>
                  <a:pt x="767359" y="1296952"/>
                </a:cubicBezTo>
                <a:cubicBezTo>
                  <a:pt x="767359" y="1249892"/>
                  <a:pt x="729209" y="1211742"/>
                  <a:pt x="682149" y="1211742"/>
                </a:cubicBezTo>
                <a:close/>
                <a:moveTo>
                  <a:pt x="1392841" y="640871"/>
                </a:moveTo>
                <a:lnTo>
                  <a:pt x="1360870" y="788070"/>
                </a:lnTo>
                <a:lnTo>
                  <a:pt x="625002" y="791267"/>
                </a:lnTo>
                <a:lnTo>
                  <a:pt x="577044" y="650464"/>
                </a:lnTo>
                <a:close/>
                <a:moveTo>
                  <a:pt x="1444679" y="433897"/>
                </a:moveTo>
                <a:lnTo>
                  <a:pt x="1406313" y="574698"/>
                </a:lnTo>
                <a:lnTo>
                  <a:pt x="543426" y="584292"/>
                </a:lnTo>
                <a:lnTo>
                  <a:pt x="492271" y="437094"/>
                </a:lnTo>
                <a:close/>
                <a:moveTo>
                  <a:pt x="393221" y="348324"/>
                </a:moveTo>
                <a:lnTo>
                  <a:pt x="580583" y="864764"/>
                </a:lnTo>
                <a:lnTo>
                  <a:pt x="1407174" y="864764"/>
                </a:lnTo>
                <a:lnTo>
                  <a:pt x="1508184" y="348324"/>
                </a:lnTo>
                <a:close/>
                <a:moveTo>
                  <a:pt x="34808" y="0"/>
                </a:moveTo>
                <a:lnTo>
                  <a:pt x="294110" y="64594"/>
                </a:lnTo>
                <a:lnTo>
                  <a:pt x="292553" y="70844"/>
                </a:lnTo>
                <a:lnTo>
                  <a:pt x="340979" y="204324"/>
                </a:lnTo>
                <a:lnTo>
                  <a:pt x="1536349" y="204324"/>
                </a:lnTo>
                <a:lnTo>
                  <a:pt x="1536474" y="203688"/>
                </a:lnTo>
                <a:lnTo>
                  <a:pt x="1579508" y="204324"/>
                </a:lnTo>
                <a:lnTo>
                  <a:pt x="1631907" y="204324"/>
                </a:lnTo>
                <a:lnTo>
                  <a:pt x="1631907" y="205098"/>
                </a:lnTo>
                <a:lnTo>
                  <a:pt x="1677791" y="205776"/>
                </a:lnTo>
                <a:lnTo>
                  <a:pt x="1525738" y="1008764"/>
                </a:lnTo>
                <a:lnTo>
                  <a:pt x="1518818" y="1007409"/>
                </a:lnTo>
                <a:lnTo>
                  <a:pt x="1518818" y="1008764"/>
                </a:lnTo>
                <a:lnTo>
                  <a:pt x="632825" y="1008764"/>
                </a:lnTo>
                <a:lnTo>
                  <a:pt x="668973" y="1108403"/>
                </a:lnTo>
                <a:lnTo>
                  <a:pt x="682149" y="1107074"/>
                </a:lnTo>
                <a:cubicBezTo>
                  <a:pt x="734583" y="1107074"/>
                  <a:pt x="782052" y="1128327"/>
                  <a:pt x="816413" y="1162688"/>
                </a:cubicBezTo>
                <a:lnTo>
                  <a:pt x="853014" y="1216974"/>
                </a:lnTo>
                <a:lnTo>
                  <a:pt x="1119861" y="1216974"/>
                </a:lnTo>
                <a:lnTo>
                  <a:pt x="1156462" y="1162688"/>
                </a:lnTo>
                <a:cubicBezTo>
                  <a:pt x="1190823" y="1128327"/>
                  <a:pt x="1238293" y="1107074"/>
                  <a:pt x="1290726" y="1107074"/>
                </a:cubicBezTo>
                <a:cubicBezTo>
                  <a:pt x="1395593" y="1107074"/>
                  <a:pt x="1480604" y="1192085"/>
                  <a:pt x="1480604" y="1296952"/>
                </a:cubicBezTo>
                <a:cubicBezTo>
                  <a:pt x="1480604" y="1401819"/>
                  <a:pt x="1395593" y="1486830"/>
                  <a:pt x="1290726" y="1486830"/>
                </a:cubicBezTo>
                <a:cubicBezTo>
                  <a:pt x="1212076" y="1486830"/>
                  <a:pt x="1144595" y="1439012"/>
                  <a:pt x="1115770" y="1370861"/>
                </a:cubicBezTo>
                <a:lnTo>
                  <a:pt x="1113774" y="1360974"/>
                </a:lnTo>
                <a:lnTo>
                  <a:pt x="859102" y="1360974"/>
                </a:lnTo>
                <a:lnTo>
                  <a:pt x="857106" y="1370861"/>
                </a:lnTo>
                <a:cubicBezTo>
                  <a:pt x="828281" y="1439012"/>
                  <a:pt x="760800" y="1486830"/>
                  <a:pt x="682149" y="1486830"/>
                </a:cubicBezTo>
                <a:cubicBezTo>
                  <a:pt x="577282" y="1486830"/>
                  <a:pt x="492271" y="1401819"/>
                  <a:pt x="492271" y="1296952"/>
                </a:cubicBezTo>
                <a:cubicBezTo>
                  <a:pt x="492271" y="1270736"/>
                  <a:pt x="497584" y="1245760"/>
                  <a:pt x="507193" y="1223043"/>
                </a:cubicBezTo>
                <a:lnTo>
                  <a:pt x="539822" y="1174647"/>
                </a:lnTo>
                <a:lnTo>
                  <a:pt x="180691" y="184741"/>
                </a:lnTo>
                <a:lnTo>
                  <a:pt x="0" y="1397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2" name="Rounded Rectangle 2">
            <a:extLst>
              <a:ext uri="{FF2B5EF4-FFF2-40B4-BE49-F238E27FC236}">
                <a16:creationId xmlns:a16="http://schemas.microsoft.com/office/drawing/2014/main" id="{8552BEC8-F255-430D-92D7-E407195A77FE}"/>
              </a:ext>
            </a:extLst>
          </p:cNvPr>
          <p:cNvSpPr/>
          <p:nvPr/>
        </p:nvSpPr>
        <p:spPr>
          <a:xfrm>
            <a:off x="7416476" y="3663299"/>
            <a:ext cx="357141" cy="357141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2784484" y="2487854"/>
                </a:moveTo>
                <a:cubicBezTo>
                  <a:pt x="2774989" y="2487391"/>
                  <a:pt x="2765365" y="2488860"/>
                  <a:pt x="2756439" y="2492301"/>
                </a:cubicBezTo>
                <a:cubicBezTo>
                  <a:pt x="2734854" y="2500620"/>
                  <a:pt x="2720969" y="2519027"/>
                  <a:pt x="2720969" y="2539323"/>
                </a:cubicBezTo>
                <a:lnTo>
                  <a:pt x="2718062" y="2539323"/>
                </a:lnTo>
                <a:lnTo>
                  <a:pt x="2718062" y="2636901"/>
                </a:lnTo>
                <a:lnTo>
                  <a:pt x="2844095" y="2636901"/>
                </a:lnTo>
                <a:lnTo>
                  <a:pt x="2844095" y="2547101"/>
                </a:lnTo>
                <a:lnTo>
                  <a:pt x="2840575" y="2546667"/>
                </a:lnTo>
                <a:cubicBezTo>
                  <a:pt x="2844038" y="2526031"/>
                  <a:pt x="2832667" y="2505637"/>
                  <a:pt x="2811763" y="2494994"/>
                </a:cubicBezTo>
                <a:cubicBezTo>
                  <a:pt x="2803348" y="2490709"/>
                  <a:pt x="2793980" y="2488316"/>
                  <a:pt x="2784484" y="2487854"/>
                </a:cubicBezTo>
                <a:close/>
                <a:moveTo>
                  <a:pt x="2218919" y="2459568"/>
                </a:moveTo>
                <a:cubicBezTo>
                  <a:pt x="2198232" y="2462191"/>
                  <a:pt x="2177586" y="2476073"/>
                  <a:pt x="2165645" y="2505359"/>
                </a:cubicBezTo>
                <a:lnTo>
                  <a:pt x="2165645" y="2981896"/>
                </a:lnTo>
                <a:cubicBezTo>
                  <a:pt x="2176061" y="3034481"/>
                  <a:pt x="2243614" y="3053730"/>
                  <a:pt x="2282578" y="2996778"/>
                </a:cubicBezTo>
                <a:lnTo>
                  <a:pt x="2282578" y="2521099"/>
                </a:lnTo>
                <a:cubicBezTo>
                  <a:pt x="2287988" y="2482101"/>
                  <a:pt x="2253397" y="2455196"/>
                  <a:pt x="2218919" y="2459568"/>
                </a:cubicBezTo>
                <a:close/>
                <a:moveTo>
                  <a:pt x="1724507" y="2341658"/>
                </a:moveTo>
                <a:lnTo>
                  <a:pt x="1886507" y="2341658"/>
                </a:lnTo>
                <a:lnTo>
                  <a:pt x="1886507" y="3157984"/>
                </a:lnTo>
                <a:lnTo>
                  <a:pt x="1724507" y="3157984"/>
                </a:lnTo>
                <a:lnTo>
                  <a:pt x="1724507" y="3071637"/>
                </a:lnTo>
                <a:cubicBezTo>
                  <a:pt x="1508936" y="3302583"/>
                  <a:pt x="1432071" y="3083964"/>
                  <a:pt x="1448980" y="3019402"/>
                </a:cubicBezTo>
                <a:cubicBezTo>
                  <a:pt x="1449173" y="3019371"/>
                  <a:pt x="1449367" y="3019341"/>
                  <a:pt x="1449560" y="3019310"/>
                </a:cubicBezTo>
                <a:lnTo>
                  <a:pt x="1449560" y="2341867"/>
                </a:lnTo>
                <a:lnTo>
                  <a:pt x="1611560" y="2341867"/>
                </a:lnTo>
                <a:lnTo>
                  <a:pt x="1611560" y="3005106"/>
                </a:lnTo>
                <a:cubicBezTo>
                  <a:pt x="1619060" y="3048622"/>
                  <a:pt x="1686890" y="2980715"/>
                  <a:pt x="1724507" y="2960399"/>
                </a:cubicBezTo>
                <a:close/>
                <a:moveTo>
                  <a:pt x="2794634" y="2323257"/>
                </a:moveTo>
                <a:cubicBezTo>
                  <a:pt x="2833672" y="2325523"/>
                  <a:pt x="2872097" y="2337568"/>
                  <a:pt x="2905793" y="2359152"/>
                </a:cubicBezTo>
                <a:cubicBezTo>
                  <a:pt x="2968205" y="2399130"/>
                  <a:pt x="3005231" y="2465918"/>
                  <a:pt x="3003877" y="2536796"/>
                </a:cubicBezTo>
                <a:lnTo>
                  <a:pt x="3006095" y="2536796"/>
                </a:lnTo>
                <a:lnTo>
                  <a:pt x="3006095" y="2785572"/>
                </a:lnTo>
                <a:lnTo>
                  <a:pt x="2925095" y="2785572"/>
                </a:lnTo>
                <a:lnTo>
                  <a:pt x="2844095" y="2785572"/>
                </a:lnTo>
                <a:lnTo>
                  <a:pt x="2718062" y="2785572"/>
                </a:lnTo>
                <a:lnTo>
                  <a:pt x="2718062" y="2967727"/>
                </a:lnTo>
                <a:lnTo>
                  <a:pt x="2721583" y="2968162"/>
                </a:lnTo>
                <a:cubicBezTo>
                  <a:pt x="2718120" y="2988798"/>
                  <a:pt x="2729491" y="3009192"/>
                  <a:pt x="2750395" y="3019835"/>
                </a:cubicBezTo>
                <a:cubicBezTo>
                  <a:pt x="2767225" y="3028404"/>
                  <a:pt x="2787866" y="3029409"/>
                  <a:pt x="2805719" y="3022528"/>
                </a:cubicBezTo>
                <a:cubicBezTo>
                  <a:pt x="2827304" y="3014209"/>
                  <a:pt x="2841189" y="2995802"/>
                  <a:pt x="2841189" y="2975506"/>
                </a:cubicBezTo>
                <a:lnTo>
                  <a:pt x="2843676" y="2975506"/>
                </a:lnTo>
                <a:lnTo>
                  <a:pt x="2843676" y="2857044"/>
                </a:lnTo>
                <a:lnTo>
                  <a:pt x="3005676" y="2857044"/>
                </a:lnTo>
                <a:lnTo>
                  <a:pt x="3005676" y="2975506"/>
                </a:lnTo>
                <a:lnTo>
                  <a:pt x="3006096" y="2975506"/>
                </a:lnTo>
                <a:lnTo>
                  <a:pt x="3005676" y="2978387"/>
                </a:lnTo>
                <a:lnTo>
                  <a:pt x="3005676" y="2981431"/>
                </a:lnTo>
                <a:lnTo>
                  <a:pt x="3005233" y="2981431"/>
                </a:lnTo>
                <a:cubicBezTo>
                  <a:pt x="3003752" y="3060853"/>
                  <a:pt x="2956391" y="3132900"/>
                  <a:pt x="2882363" y="3168797"/>
                </a:cubicBezTo>
                <a:cubicBezTo>
                  <a:pt x="2810063" y="3203855"/>
                  <a:pt x="2723757" y="3198845"/>
                  <a:pt x="2656365" y="3155677"/>
                </a:cubicBezTo>
                <a:cubicBezTo>
                  <a:pt x="2604277" y="3122312"/>
                  <a:pt x="2569872" y="3070275"/>
                  <a:pt x="2559993" y="3012681"/>
                </a:cubicBezTo>
                <a:lnTo>
                  <a:pt x="2556062" y="3012681"/>
                </a:lnTo>
                <a:lnTo>
                  <a:pt x="2556062" y="2539323"/>
                </a:lnTo>
                <a:cubicBezTo>
                  <a:pt x="2556062" y="2457588"/>
                  <a:pt x="2603922" y="2382823"/>
                  <a:pt x="2679795" y="2346032"/>
                </a:cubicBezTo>
                <a:cubicBezTo>
                  <a:pt x="2715945" y="2328503"/>
                  <a:pt x="2755596" y="2320991"/>
                  <a:pt x="2794634" y="2323257"/>
                </a:cubicBezTo>
                <a:close/>
                <a:moveTo>
                  <a:pt x="921754" y="2059382"/>
                </a:moveTo>
                <a:lnTo>
                  <a:pt x="1461754" y="2059382"/>
                </a:lnTo>
                <a:lnTo>
                  <a:pt x="1461754" y="2221382"/>
                </a:lnTo>
                <a:lnTo>
                  <a:pt x="1263754" y="2221382"/>
                </a:lnTo>
                <a:lnTo>
                  <a:pt x="1263754" y="3160488"/>
                </a:lnTo>
                <a:lnTo>
                  <a:pt x="1101754" y="3160488"/>
                </a:lnTo>
                <a:lnTo>
                  <a:pt x="1101754" y="2221382"/>
                </a:lnTo>
                <a:lnTo>
                  <a:pt x="921754" y="2221382"/>
                </a:lnTo>
                <a:close/>
                <a:moveTo>
                  <a:pt x="2003645" y="2056877"/>
                </a:moveTo>
                <a:lnTo>
                  <a:pt x="2165645" y="2056877"/>
                </a:lnTo>
                <a:lnTo>
                  <a:pt x="2165645" y="2406047"/>
                </a:lnTo>
                <a:cubicBezTo>
                  <a:pt x="2295483" y="2259477"/>
                  <a:pt x="2455251" y="2328666"/>
                  <a:pt x="2444578" y="2520484"/>
                </a:cubicBezTo>
                <a:cubicBezTo>
                  <a:pt x="2454106" y="2682617"/>
                  <a:pt x="2444578" y="2839987"/>
                  <a:pt x="2444578" y="2999738"/>
                </a:cubicBezTo>
                <a:cubicBezTo>
                  <a:pt x="2437328" y="3271827"/>
                  <a:pt x="2180048" y="3158151"/>
                  <a:pt x="2165645" y="3094482"/>
                </a:cubicBezTo>
                <a:lnTo>
                  <a:pt x="2165645" y="3157983"/>
                </a:lnTo>
                <a:lnTo>
                  <a:pt x="2003645" y="3157983"/>
                </a:lnTo>
                <a:close/>
                <a:moveTo>
                  <a:pt x="1082145" y="1835984"/>
                </a:moveTo>
                <a:cubicBezTo>
                  <a:pt x="901872" y="1835984"/>
                  <a:pt x="755732" y="1982124"/>
                  <a:pt x="755732" y="2162397"/>
                </a:cubicBezTo>
                <a:lnTo>
                  <a:pt x="755732" y="3086444"/>
                </a:lnTo>
                <a:cubicBezTo>
                  <a:pt x="755732" y="3266717"/>
                  <a:pt x="901872" y="3412857"/>
                  <a:pt x="1082145" y="3412857"/>
                </a:cubicBezTo>
                <a:lnTo>
                  <a:pt x="2845706" y="3412857"/>
                </a:lnTo>
                <a:cubicBezTo>
                  <a:pt x="3025979" y="3412857"/>
                  <a:pt x="3172119" y="3266717"/>
                  <a:pt x="3172119" y="3086444"/>
                </a:cubicBezTo>
                <a:lnTo>
                  <a:pt x="3172119" y="2162397"/>
                </a:lnTo>
                <a:cubicBezTo>
                  <a:pt x="3172119" y="1982124"/>
                  <a:pt x="3025979" y="1835984"/>
                  <a:pt x="2845706" y="1835984"/>
                </a:cubicBezTo>
                <a:close/>
                <a:moveTo>
                  <a:pt x="1918669" y="998231"/>
                </a:moveTo>
                <a:cubicBezTo>
                  <a:pt x="1949783" y="998231"/>
                  <a:pt x="1975005" y="1022442"/>
                  <a:pt x="1975005" y="1052309"/>
                </a:cubicBezTo>
                <a:cubicBezTo>
                  <a:pt x="1975005" y="1200582"/>
                  <a:pt x="1975004" y="1348856"/>
                  <a:pt x="1975004" y="1497129"/>
                </a:cubicBezTo>
                <a:cubicBezTo>
                  <a:pt x="1975004" y="1526996"/>
                  <a:pt x="1949782" y="1551207"/>
                  <a:pt x="1918668" y="1551207"/>
                </a:cubicBezTo>
                <a:lnTo>
                  <a:pt x="1918669" y="1551206"/>
                </a:lnTo>
                <a:cubicBezTo>
                  <a:pt x="1887555" y="1551206"/>
                  <a:pt x="1862333" y="1526995"/>
                  <a:pt x="1862333" y="1497128"/>
                </a:cubicBezTo>
                <a:lnTo>
                  <a:pt x="1862333" y="1052309"/>
                </a:lnTo>
                <a:cubicBezTo>
                  <a:pt x="1862333" y="1022442"/>
                  <a:pt x="1887555" y="998231"/>
                  <a:pt x="1918669" y="998231"/>
                </a:cubicBezTo>
                <a:close/>
                <a:moveTo>
                  <a:pt x="2539373" y="865097"/>
                </a:moveTo>
                <a:lnTo>
                  <a:pt x="2539373" y="1483838"/>
                </a:lnTo>
                <a:cubicBezTo>
                  <a:pt x="2501756" y="1504154"/>
                  <a:pt x="2433926" y="1572061"/>
                  <a:pt x="2426426" y="1528545"/>
                </a:cubicBezTo>
                <a:lnTo>
                  <a:pt x="2426426" y="865306"/>
                </a:lnTo>
                <a:lnTo>
                  <a:pt x="2264426" y="865306"/>
                </a:lnTo>
                <a:lnTo>
                  <a:pt x="2264426" y="1542749"/>
                </a:lnTo>
                <a:cubicBezTo>
                  <a:pt x="2264233" y="1542780"/>
                  <a:pt x="2264039" y="1542810"/>
                  <a:pt x="2263846" y="1542841"/>
                </a:cubicBezTo>
                <a:cubicBezTo>
                  <a:pt x="2246937" y="1607403"/>
                  <a:pt x="2323802" y="1826022"/>
                  <a:pt x="2539373" y="1595076"/>
                </a:cubicBezTo>
                <a:lnTo>
                  <a:pt x="2539373" y="1681423"/>
                </a:lnTo>
                <a:lnTo>
                  <a:pt x="2701373" y="1681423"/>
                </a:lnTo>
                <a:lnTo>
                  <a:pt x="2701373" y="865097"/>
                </a:lnTo>
                <a:close/>
                <a:moveTo>
                  <a:pt x="1918668" y="840143"/>
                </a:moveTo>
                <a:cubicBezTo>
                  <a:pt x="1799361" y="840143"/>
                  <a:pt x="1702644" y="932984"/>
                  <a:pt x="1702644" y="1047509"/>
                </a:cubicBezTo>
                <a:lnTo>
                  <a:pt x="1702644" y="1501930"/>
                </a:lnTo>
                <a:cubicBezTo>
                  <a:pt x="1702644" y="1616455"/>
                  <a:pt x="1799361" y="1709295"/>
                  <a:pt x="1918668" y="1709295"/>
                </a:cubicBezTo>
                <a:cubicBezTo>
                  <a:pt x="2037975" y="1709295"/>
                  <a:pt x="2134692" y="1616455"/>
                  <a:pt x="2134692" y="1501930"/>
                </a:cubicBezTo>
                <a:lnTo>
                  <a:pt x="2134692" y="1047509"/>
                </a:lnTo>
                <a:cubicBezTo>
                  <a:pt x="2134692" y="932984"/>
                  <a:pt x="2037975" y="840143"/>
                  <a:pt x="1918668" y="840143"/>
                </a:cubicBezTo>
                <a:close/>
                <a:moveTo>
                  <a:pt x="1544554" y="609793"/>
                </a:moveTo>
                <a:lnTo>
                  <a:pt x="1425758" y="1008757"/>
                </a:lnTo>
                <a:lnTo>
                  <a:pt x="1311048" y="623516"/>
                </a:lnTo>
                <a:lnTo>
                  <a:pt x="1152958" y="623516"/>
                </a:lnTo>
                <a:lnTo>
                  <a:pt x="1345929" y="1271588"/>
                </a:lnTo>
                <a:lnTo>
                  <a:pt x="1347249" y="1271588"/>
                </a:lnTo>
                <a:lnTo>
                  <a:pt x="1347249" y="1698532"/>
                </a:lnTo>
                <a:lnTo>
                  <a:pt x="1509249" y="1698532"/>
                </a:lnTo>
                <a:lnTo>
                  <a:pt x="1509249" y="1257865"/>
                </a:lnTo>
                <a:lnTo>
                  <a:pt x="1509673" y="1257865"/>
                </a:lnTo>
                <a:lnTo>
                  <a:pt x="1702644" y="609793"/>
                </a:ln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7390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91ABAC-08E8-45C3-B91E-E7AB4DE7B79A}"/>
              </a:ext>
            </a:extLst>
          </p:cNvPr>
          <p:cNvSpPr/>
          <p:nvPr/>
        </p:nvSpPr>
        <p:spPr>
          <a:xfrm>
            <a:off x="1435294" y="1823581"/>
            <a:ext cx="2160000" cy="4212000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89072E-392A-49EF-9246-AC48641EBD43}"/>
              </a:ext>
            </a:extLst>
          </p:cNvPr>
          <p:cNvSpPr/>
          <p:nvPr/>
        </p:nvSpPr>
        <p:spPr>
          <a:xfrm>
            <a:off x="3820508" y="1823581"/>
            <a:ext cx="2160000" cy="4212000"/>
          </a:xfrm>
          <a:prstGeom prst="rect">
            <a:avLst/>
          </a:prstGeom>
          <a:solidFill>
            <a:schemeClr val="accent2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74A4D86-5A94-48B6-94CA-03504EDC3B7D}"/>
              </a:ext>
            </a:extLst>
          </p:cNvPr>
          <p:cNvSpPr/>
          <p:nvPr/>
        </p:nvSpPr>
        <p:spPr>
          <a:xfrm>
            <a:off x="6205722" y="1823581"/>
            <a:ext cx="2160000" cy="4212000"/>
          </a:xfrm>
          <a:prstGeom prst="rect">
            <a:avLst/>
          </a:prstGeom>
          <a:solidFill>
            <a:schemeClr val="accent3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DFF6B1-8746-4371-BAC3-DDA05F6473EA}"/>
              </a:ext>
            </a:extLst>
          </p:cNvPr>
          <p:cNvSpPr/>
          <p:nvPr/>
        </p:nvSpPr>
        <p:spPr>
          <a:xfrm>
            <a:off x="8590936" y="1823581"/>
            <a:ext cx="2160000" cy="4212000"/>
          </a:xfrm>
          <a:prstGeom prst="rect">
            <a:avLst/>
          </a:prstGeom>
          <a:solidFill>
            <a:schemeClr val="accent4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D6CB7F0-F416-4848-81DC-CA4F60757579}"/>
              </a:ext>
            </a:extLst>
          </p:cNvPr>
          <p:cNvSpPr/>
          <p:nvPr/>
        </p:nvSpPr>
        <p:spPr>
          <a:xfrm>
            <a:off x="10256233" y="2546467"/>
            <a:ext cx="1004129" cy="1004129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" name="Right Arrow Callout 8">
            <a:extLst>
              <a:ext uri="{FF2B5EF4-FFF2-40B4-BE49-F238E27FC236}">
                <a16:creationId xmlns:a16="http://schemas.microsoft.com/office/drawing/2014/main" id="{FC5335BE-1A51-4092-B140-B183C686E2AE}"/>
              </a:ext>
            </a:extLst>
          </p:cNvPr>
          <p:cNvSpPr/>
          <p:nvPr/>
        </p:nvSpPr>
        <p:spPr>
          <a:xfrm>
            <a:off x="941538" y="2531438"/>
            <a:ext cx="1566066" cy="994342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2493"/>
            </a:avLst>
          </a:prstGeom>
          <a:solidFill>
            <a:schemeClr val="bg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" name="Right Arrow Callout 9">
            <a:extLst>
              <a:ext uri="{FF2B5EF4-FFF2-40B4-BE49-F238E27FC236}">
                <a16:creationId xmlns:a16="http://schemas.microsoft.com/office/drawing/2014/main" id="{8F402673-A7C9-4247-A670-2CA336D45EFC}"/>
              </a:ext>
            </a:extLst>
          </p:cNvPr>
          <p:cNvSpPr/>
          <p:nvPr/>
        </p:nvSpPr>
        <p:spPr>
          <a:xfrm>
            <a:off x="3237734" y="2531438"/>
            <a:ext cx="1566066" cy="994342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2493"/>
            </a:avLst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1" name="Right Arrow Callout 10">
            <a:extLst>
              <a:ext uri="{FF2B5EF4-FFF2-40B4-BE49-F238E27FC236}">
                <a16:creationId xmlns:a16="http://schemas.microsoft.com/office/drawing/2014/main" id="{E3A21AA8-A765-4C0A-86AF-1BBC7C0788C3}"/>
              </a:ext>
            </a:extLst>
          </p:cNvPr>
          <p:cNvSpPr/>
          <p:nvPr/>
        </p:nvSpPr>
        <p:spPr>
          <a:xfrm>
            <a:off x="5577234" y="2531438"/>
            <a:ext cx="1566066" cy="994342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2493"/>
            </a:avLst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" name="Right Arrow Callout 11">
            <a:extLst>
              <a:ext uri="{FF2B5EF4-FFF2-40B4-BE49-F238E27FC236}">
                <a16:creationId xmlns:a16="http://schemas.microsoft.com/office/drawing/2014/main" id="{2980367D-B107-4AB0-8280-7BACBDB9E68C}"/>
              </a:ext>
            </a:extLst>
          </p:cNvPr>
          <p:cNvSpPr/>
          <p:nvPr/>
        </p:nvSpPr>
        <p:spPr>
          <a:xfrm>
            <a:off x="7916734" y="2531438"/>
            <a:ext cx="1566066" cy="994342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62493"/>
            </a:avLst>
          </a:prstGeom>
          <a:solidFill>
            <a:schemeClr val="bg1"/>
          </a:solidFill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2C585FD-6AE5-417D-8238-8A95FAB6BBEA}"/>
              </a:ext>
            </a:extLst>
          </p:cNvPr>
          <p:cNvSpPr txBox="1"/>
          <p:nvPr/>
        </p:nvSpPr>
        <p:spPr>
          <a:xfrm>
            <a:off x="1591462" y="2026254"/>
            <a:ext cx="1847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782BBF-6DA5-4948-9BD1-76D704E6631A}"/>
              </a:ext>
            </a:extLst>
          </p:cNvPr>
          <p:cNvSpPr txBox="1"/>
          <p:nvPr/>
        </p:nvSpPr>
        <p:spPr>
          <a:xfrm>
            <a:off x="3976676" y="2026254"/>
            <a:ext cx="1847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7D0274-5E76-4D0D-A642-82D3ABB8C6A9}"/>
              </a:ext>
            </a:extLst>
          </p:cNvPr>
          <p:cNvSpPr txBox="1"/>
          <p:nvPr/>
        </p:nvSpPr>
        <p:spPr>
          <a:xfrm>
            <a:off x="6361890" y="2026254"/>
            <a:ext cx="1847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C2279C-99D0-4819-A74C-C9F240C17554}"/>
              </a:ext>
            </a:extLst>
          </p:cNvPr>
          <p:cNvSpPr txBox="1"/>
          <p:nvPr/>
        </p:nvSpPr>
        <p:spPr>
          <a:xfrm>
            <a:off x="8770486" y="2026254"/>
            <a:ext cx="1847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8E0686-F3EB-4384-866C-EB59E0355499}"/>
              </a:ext>
            </a:extLst>
          </p:cNvPr>
          <p:cNvSpPr txBox="1"/>
          <p:nvPr/>
        </p:nvSpPr>
        <p:spPr>
          <a:xfrm>
            <a:off x="1057208" y="2775797"/>
            <a:ext cx="74730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STEP</a:t>
            </a:r>
          </a:p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1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AB4EF6-401D-432B-AE3F-65B267A529C4}"/>
              </a:ext>
            </a:extLst>
          </p:cNvPr>
          <p:cNvSpPr txBox="1"/>
          <p:nvPr/>
        </p:nvSpPr>
        <p:spPr>
          <a:xfrm>
            <a:off x="3363996" y="2775797"/>
            <a:ext cx="74730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STEP</a:t>
            </a:r>
          </a:p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2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E7B8F6D-4095-4C92-ABC5-9786D8494F2D}"/>
              </a:ext>
            </a:extLst>
          </p:cNvPr>
          <p:cNvSpPr txBox="1"/>
          <p:nvPr/>
        </p:nvSpPr>
        <p:spPr>
          <a:xfrm>
            <a:off x="5699970" y="2775797"/>
            <a:ext cx="74730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STEP</a:t>
            </a:r>
          </a:p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3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C94264-2E48-4C29-9EF4-C77574CAA590}"/>
              </a:ext>
            </a:extLst>
          </p:cNvPr>
          <p:cNvSpPr txBox="1"/>
          <p:nvPr/>
        </p:nvSpPr>
        <p:spPr>
          <a:xfrm>
            <a:off x="8035946" y="2775797"/>
            <a:ext cx="74730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STEP</a:t>
            </a:r>
          </a:p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4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93987F1-5AB5-4C30-8A39-647EDB9156DC}"/>
              </a:ext>
            </a:extLst>
          </p:cNvPr>
          <p:cNvSpPr txBox="1"/>
          <p:nvPr/>
        </p:nvSpPr>
        <p:spPr>
          <a:xfrm>
            <a:off x="10371922" y="2775797"/>
            <a:ext cx="74730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STEP</a:t>
            </a:r>
          </a:p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5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D567CC-8756-42AB-9CD3-2BDB58D4DA70}"/>
              </a:ext>
            </a:extLst>
          </p:cNvPr>
          <p:cNvSpPr txBox="1"/>
          <p:nvPr/>
        </p:nvSpPr>
        <p:spPr>
          <a:xfrm>
            <a:off x="1591462" y="3793535"/>
            <a:ext cx="18476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DBBA13-FACE-42B2-90E8-4FF2CC7B976E}"/>
              </a:ext>
            </a:extLst>
          </p:cNvPr>
          <p:cNvSpPr txBox="1"/>
          <p:nvPr/>
        </p:nvSpPr>
        <p:spPr>
          <a:xfrm>
            <a:off x="3976676" y="3793535"/>
            <a:ext cx="18476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8ADE3B-93B1-4F92-AB5E-BAD940A17127}"/>
              </a:ext>
            </a:extLst>
          </p:cNvPr>
          <p:cNvSpPr txBox="1"/>
          <p:nvPr/>
        </p:nvSpPr>
        <p:spPr>
          <a:xfrm>
            <a:off x="6361890" y="3793535"/>
            <a:ext cx="184766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Easy to change colors, photos and Text.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A66654-261E-44B4-91F8-D7B2CB4D477A}"/>
              </a:ext>
            </a:extLst>
          </p:cNvPr>
          <p:cNvSpPr txBox="1"/>
          <p:nvPr/>
        </p:nvSpPr>
        <p:spPr>
          <a:xfrm>
            <a:off x="8750484" y="3747556"/>
            <a:ext cx="18876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7050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FD2002D6-AE8F-4C59-B2F2-DACB6E81026B}"/>
              </a:ext>
            </a:extLst>
          </p:cNvPr>
          <p:cNvSpPr txBox="1">
            <a:spLocks/>
          </p:cNvSpPr>
          <p:nvPr/>
        </p:nvSpPr>
        <p:spPr>
          <a:xfrm>
            <a:off x="671466" y="545123"/>
            <a:ext cx="4428037" cy="1509924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5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7CEFC4-3CB4-4082-9033-E11A1B0940E3}"/>
              </a:ext>
            </a:extLst>
          </p:cNvPr>
          <p:cNvSpPr txBox="1"/>
          <p:nvPr/>
        </p:nvSpPr>
        <p:spPr>
          <a:xfrm>
            <a:off x="720968" y="3202468"/>
            <a:ext cx="47601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</a:t>
            </a:r>
          </a:p>
          <a:p>
            <a:pPr algn="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8C3CD7-733A-4B3D-90D7-76B71C36D56C}"/>
              </a:ext>
            </a:extLst>
          </p:cNvPr>
          <p:cNvSpPr txBox="1"/>
          <p:nvPr/>
        </p:nvSpPr>
        <p:spPr>
          <a:xfrm>
            <a:off x="3685842" y="5640251"/>
            <a:ext cx="1795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bg1"/>
                </a:solidFill>
              </a:rPr>
              <a:t>Portfolio Designed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662FFD-FF74-4833-9C5D-1EADA6956AE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9045715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BE66824-70C7-4F36-963B-6E08586AC9AA}"/>
              </a:ext>
            </a:extLst>
          </p:cNvPr>
          <p:cNvGrpSpPr/>
          <p:nvPr/>
        </p:nvGrpSpPr>
        <p:grpSpPr>
          <a:xfrm>
            <a:off x="1800866" y="5483188"/>
            <a:ext cx="4333570" cy="677689"/>
            <a:chOff x="948910" y="4523978"/>
            <a:chExt cx="3099192" cy="67768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E3C354F-64A5-47A5-8ACA-984B47684B1F}"/>
                </a:ext>
              </a:extLst>
            </p:cNvPr>
            <p:cNvSpPr txBox="1"/>
            <p:nvPr/>
          </p:nvSpPr>
          <p:spPr>
            <a:xfrm>
              <a:off x="948910" y="4740002"/>
              <a:ext cx="30991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C1F8535-7026-4B73-BA06-D0B4C318698C}"/>
                </a:ext>
              </a:extLst>
            </p:cNvPr>
            <p:cNvSpPr txBox="1"/>
            <p:nvPr/>
          </p:nvSpPr>
          <p:spPr>
            <a:xfrm>
              <a:off x="948910" y="4523978"/>
              <a:ext cx="30991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625E83A-8DDF-4E98-9C16-5802F042F5DA}"/>
              </a:ext>
            </a:extLst>
          </p:cNvPr>
          <p:cNvSpPr/>
          <p:nvPr/>
        </p:nvSpPr>
        <p:spPr>
          <a:xfrm>
            <a:off x="1125487" y="5606007"/>
            <a:ext cx="432048" cy="432048"/>
          </a:xfrm>
          <a:prstGeom prst="roundRect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FEF4D6-96DA-452A-9AA6-6A09D674D776}"/>
              </a:ext>
            </a:extLst>
          </p:cNvPr>
          <p:cNvSpPr txBox="1"/>
          <p:nvPr/>
        </p:nvSpPr>
        <p:spPr>
          <a:xfrm>
            <a:off x="1130516" y="5652755"/>
            <a:ext cx="421990" cy="338554"/>
          </a:xfrm>
          <a:prstGeom prst="rect">
            <a:avLst/>
          </a:prstGeom>
          <a:noFill/>
          <a:ln w="508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01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422FFD7-C1E5-4E36-9B88-EA19C93E44C1}"/>
              </a:ext>
            </a:extLst>
          </p:cNvPr>
          <p:cNvGrpSpPr/>
          <p:nvPr/>
        </p:nvGrpSpPr>
        <p:grpSpPr>
          <a:xfrm>
            <a:off x="7083368" y="5483188"/>
            <a:ext cx="4333570" cy="677689"/>
            <a:chOff x="948910" y="4523978"/>
            <a:chExt cx="3099192" cy="67768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B10716B-AD55-4D9D-AE2B-AA68D2CC3A25}"/>
                </a:ext>
              </a:extLst>
            </p:cNvPr>
            <p:cNvSpPr txBox="1"/>
            <p:nvPr/>
          </p:nvSpPr>
          <p:spPr>
            <a:xfrm>
              <a:off x="948910" y="4740002"/>
              <a:ext cx="30991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0B4BBE-220C-4719-ABD7-8CC3EB57EE3C}"/>
                </a:ext>
              </a:extLst>
            </p:cNvPr>
            <p:cNvSpPr txBox="1"/>
            <p:nvPr/>
          </p:nvSpPr>
          <p:spPr>
            <a:xfrm>
              <a:off x="948910" y="4523978"/>
              <a:ext cx="30991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B44CBF09-8ADC-4070-BD6C-A296985F8805}"/>
              </a:ext>
            </a:extLst>
          </p:cNvPr>
          <p:cNvSpPr/>
          <p:nvPr/>
        </p:nvSpPr>
        <p:spPr>
          <a:xfrm>
            <a:off x="6407988" y="5606007"/>
            <a:ext cx="432048" cy="432048"/>
          </a:xfrm>
          <a:prstGeom prst="roundRect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EEB88B-C60E-42AD-BCCB-1EADA851B798}"/>
              </a:ext>
            </a:extLst>
          </p:cNvPr>
          <p:cNvSpPr txBox="1"/>
          <p:nvPr/>
        </p:nvSpPr>
        <p:spPr>
          <a:xfrm>
            <a:off x="6413018" y="5652755"/>
            <a:ext cx="421990" cy="338554"/>
          </a:xfrm>
          <a:prstGeom prst="rect">
            <a:avLst/>
          </a:prstGeom>
          <a:noFill/>
          <a:ln w="508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02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FA4DDB0D-ADAE-462E-BC6D-CA926DD087AC}"/>
              </a:ext>
            </a:extLst>
          </p:cNvPr>
          <p:cNvSpPr/>
          <p:nvPr/>
        </p:nvSpPr>
        <p:spPr>
          <a:xfrm flipH="1">
            <a:off x="1197950" y="5090298"/>
            <a:ext cx="848090" cy="152697"/>
          </a:xfrm>
          <a:prstGeom prst="parallelogram">
            <a:avLst>
              <a:gd name="adj" fmla="val 3272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AAC13901-735D-43E8-AF13-A5D80A2DE745}"/>
              </a:ext>
            </a:extLst>
          </p:cNvPr>
          <p:cNvSpPr/>
          <p:nvPr/>
        </p:nvSpPr>
        <p:spPr>
          <a:xfrm>
            <a:off x="1197950" y="2290668"/>
            <a:ext cx="848090" cy="180641"/>
          </a:xfrm>
          <a:prstGeom prst="parallelogram">
            <a:avLst>
              <a:gd name="adj" fmla="val 3272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3D2C9C2A-E1F7-49B6-AA79-B494AEF307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377210"/>
              </p:ext>
            </p:extLst>
          </p:nvPr>
        </p:nvGraphicFramePr>
        <p:xfrm>
          <a:off x="927531" y="2466394"/>
          <a:ext cx="10350071" cy="262030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4194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53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363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631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363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736313">
                  <a:extLst>
                    <a:ext uri="{9D8B030D-6E8A-4147-A177-3AD203B41FA5}">
                      <a16:colId xmlns:a16="http://schemas.microsoft.com/office/drawing/2014/main" val="2478218871"/>
                    </a:ext>
                  </a:extLst>
                </a:gridCol>
              </a:tblGrid>
              <a:tr h="52406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PowerPoint Presentation 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406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Contents Title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406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PowerPoint Presentation 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406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Contents Title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 Here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406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PowerPoint Presentation 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Content</a:t>
                      </a:r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" name="Rectangle 20">
            <a:extLst>
              <a:ext uri="{FF2B5EF4-FFF2-40B4-BE49-F238E27FC236}">
                <a16:creationId xmlns:a16="http://schemas.microsoft.com/office/drawing/2014/main" id="{F748E1D5-B597-45E8-822B-C24D370E5601}"/>
              </a:ext>
            </a:extLst>
          </p:cNvPr>
          <p:cNvSpPr/>
          <p:nvPr/>
        </p:nvSpPr>
        <p:spPr>
          <a:xfrm>
            <a:off x="7855931" y="1914116"/>
            <a:ext cx="1692000" cy="543541"/>
          </a:xfrm>
          <a:custGeom>
            <a:avLst/>
            <a:gdLst/>
            <a:ahLst/>
            <a:cxnLst/>
            <a:rect l="l" t="t" r="r" b="b"/>
            <a:pathLst>
              <a:path w="1512168" h="543541">
                <a:moveTo>
                  <a:pt x="0" y="0"/>
                </a:moveTo>
                <a:lnTo>
                  <a:pt x="1512168" y="0"/>
                </a:lnTo>
                <a:lnTo>
                  <a:pt x="1512168" y="390102"/>
                </a:lnTo>
                <a:lnTo>
                  <a:pt x="845079" y="390102"/>
                </a:lnTo>
                <a:lnTo>
                  <a:pt x="756084" y="543541"/>
                </a:lnTo>
                <a:lnTo>
                  <a:pt x="667090" y="390102"/>
                </a:lnTo>
                <a:lnTo>
                  <a:pt x="0" y="39010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8" name="Rectangle 20">
            <a:extLst>
              <a:ext uri="{FF2B5EF4-FFF2-40B4-BE49-F238E27FC236}">
                <a16:creationId xmlns:a16="http://schemas.microsoft.com/office/drawing/2014/main" id="{63374C07-FDDC-45F8-BCBF-4BB9984C0286}"/>
              </a:ext>
            </a:extLst>
          </p:cNvPr>
          <p:cNvSpPr/>
          <p:nvPr/>
        </p:nvSpPr>
        <p:spPr>
          <a:xfrm>
            <a:off x="9593146" y="1914116"/>
            <a:ext cx="1692000" cy="543541"/>
          </a:xfrm>
          <a:custGeom>
            <a:avLst/>
            <a:gdLst/>
            <a:ahLst/>
            <a:cxnLst/>
            <a:rect l="l" t="t" r="r" b="b"/>
            <a:pathLst>
              <a:path w="1512168" h="543541">
                <a:moveTo>
                  <a:pt x="0" y="0"/>
                </a:moveTo>
                <a:lnTo>
                  <a:pt x="1512168" y="0"/>
                </a:lnTo>
                <a:lnTo>
                  <a:pt x="1512168" y="390102"/>
                </a:lnTo>
                <a:lnTo>
                  <a:pt x="845079" y="390102"/>
                </a:lnTo>
                <a:lnTo>
                  <a:pt x="756084" y="543541"/>
                </a:lnTo>
                <a:lnTo>
                  <a:pt x="667090" y="390102"/>
                </a:lnTo>
                <a:lnTo>
                  <a:pt x="0" y="39010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9" name="Rectangle 20">
            <a:extLst>
              <a:ext uri="{FF2B5EF4-FFF2-40B4-BE49-F238E27FC236}">
                <a16:creationId xmlns:a16="http://schemas.microsoft.com/office/drawing/2014/main" id="{1397007C-CBF6-4CA8-AA02-9F0E25123B82}"/>
              </a:ext>
            </a:extLst>
          </p:cNvPr>
          <p:cNvSpPr/>
          <p:nvPr/>
        </p:nvSpPr>
        <p:spPr>
          <a:xfrm>
            <a:off x="6118715" y="1914116"/>
            <a:ext cx="1692000" cy="543541"/>
          </a:xfrm>
          <a:custGeom>
            <a:avLst/>
            <a:gdLst/>
            <a:ahLst/>
            <a:cxnLst/>
            <a:rect l="l" t="t" r="r" b="b"/>
            <a:pathLst>
              <a:path w="1512168" h="543541">
                <a:moveTo>
                  <a:pt x="0" y="0"/>
                </a:moveTo>
                <a:lnTo>
                  <a:pt x="1512168" y="0"/>
                </a:lnTo>
                <a:lnTo>
                  <a:pt x="1512168" y="390102"/>
                </a:lnTo>
                <a:lnTo>
                  <a:pt x="845079" y="390102"/>
                </a:lnTo>
                <a:lnTo>
                  <a:pt x="756084" y="543541"/>
                </a:lnTo>
                <a:lnTo>
                  <a:pt x="667090" y="390102"/>
                </a:lnTo>
                <a:lnTo>
                  <a:pt x="0" y="39010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1DFA43-D984-4072-9654-3C42708ADD6E}"/>
              </a:ext>
            </a:extLst>
          </p:cNvPr>
          <p:cNvSpPr txBox="1"/>
          <p:nvPr/>
        </p:nvSpPr>
        <p:spPr>
          <a:xfrm>
            <a:off x="6280438" y="1959968"/>
            <a:ext cx="136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0">
              <a:defRPr/>
            </a:pP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Here</a:t>
            </a:r>
            <a:endParaRPr lang="en-JM" altLang="ko-KR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15D7714-E8E9-4DD1-9354-02E83E4AA191}"/>
              </a:ext>
            </a:extLst>
          </p:cNvPr>
          <p:cNvSpPr txBox="1"/>
          <p:nvPr/>
        </p:nvSpPr>
        <p:spPr>
          <a:xfrm>
            <a:off x="8017654" y="1959968"/>
            <a:ext cx="136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0">
              <a:defRPr/>
            </a:pP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Here</a:t>
            </a:r>
            <a:endParaRPr lang="en-JM" altLang="ko-KR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0D590D-29C0-4C07-BD21-A5CDE22F484A}"/>
              </a:ext>
            </a:extLst>
          </p:cNvPr>
          <p:cNvSpPr txBox="1"/>
          <p:nvPr/>
        </p:nvSpPr>
        <p:spPr>
          <a:xfrm>
            <a:off x="9754870" y="1959968"/>
            <a:ext cx="136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0">
              <a:defRPr/>
            </a:pP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Here</a:t>
            </a:r>
            <a:endParaRPr lang="en-JM" altLang="ko-KR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3B53BC8-76B8-402C-8A96-7347EA41F29F}"/>
              </a:ext>
            </a:extLst>
          </p:cNvPr>
          <p:cNvSpPr/>
          <p:nvPr/>
        </p:nvSpPr>
        <p:spPr>
          <a:xfrm>
            <a:off x="1253952" y="2290666"/>
            <a:ext cx="792088" cy="295232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4" name="Rectangle 20">
            <a:extLst>
              <a:ext uri="{FF2B5EF4-FFF2-40B4-BE49-F238E27FC236}">
                <a16:creationId xmlns:a16="http://schemas.microsoft.com/office/drawing/2014/main" id="{B1A718C6-2A8F-4577-9E3D-EA1515FEF7E6}"/>
              </a:ext>
            </a:extLst>
          </p:cNvPr>
          <p:cNvSpPr/>
          <p:nvPr/>
        </p:nvSpPr>
        <p:spPr>
          <a:xfrm>
            <a:off x="4381499" y="1914116"/>
            <a:ext cx="1692000" cy="543541"/>
          </a:xfrm>
          <a:custGeom>
            <a:avLst/>
            <a:gdLst/>
            <a:ahLst/>
            <a:cxnLst/>
            <a:rect l="l" t="t" r="r" b="b"/>
            <a:pathLst>
              <a:path w="1512168" h="543541">
                <a:moveTo>
                  <a:pt x="0" y="0"/>
                </a:moveTo>
                <a:lnTo>
                  <a:pt x="1512168" y="0"/>
                </a:lnTo>
                <a:lnTo>
                  <a:pt x="1512168" y="390102"/>
                </a:lnTo>
                <a:lnTo>
                  <a:pt x="845079" y="390102"/>
                </a:lnTo>
                <a:lnTo>
                  <a:pt x="756084" y="543541"/>
                </a:lnTo>
                <a:lnTo>
                  <a:pt x="667090" y="390102"/>
                </a:lnTo>
                <a:lnTo>
                  <a:pt x="0" y="39010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3381C29-BC2A-4655-89D2-43BC589FE03C}"/>
              </a:ext>
            </a:extLst>
          </p:cNvPr>
          <p:cNvSpPr txBox="1"/>
          <p:nvPr/>
        </p:nvSpPr>
        <p:spPr>
          <a:xfrm>
            <a:off x="4543222" y="1952108"/>
            <a:ext cx="1368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0">
              <a:defRPr/>
            </a:pP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Here</a:t>
            </a:r>
            <a:endParaRPr lang="en-JM" altLang="ko-KR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Parallelogram 15">
            <a:extLst>
              <a:ext uri="{FF2B5EF4-FFF2-40B4-BE49-F238E27FC236}">
                <a16:creationId xmlns:a16="http://schemas.microsoft.com/office/drawing/2014/main" id="{39810965-2802-4B2A-8A2F-618F8BB1AA1A}"/>
              </a:ext>
            </a:extLst>
          </p:cNvPr>
          <p:cNvSpPr/>
          <p:nvPr/>
        </p:nvSpPr>
        <p:spPr>
          <a:xfrm flipH="1">
            <a:off x="1511264" y="4117332"/>
            <a:ext cx="316373" cy="31637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ectangle 30">
            <a:extLst>
              <a:ext uri="{FF2B5EF4-FFF2-40B4-BE49-F238E27FC236}">
                <a16:creationId xmlns:a16="http://schemas.microsoft.com/office/drawing/2014/main" id="{4A9827D6-724C-4BB6-A98B-0BD13238D7C6}"/>
              </a:ext>
            </a:extLst>
          </p:cNvPr>
          <p:cNvSpPr/>
          <p:nvPr/>
        </p:nvSpPr>
        <p:spPr>
          <a:xfrm>
            <a:off x="1529158" y="4674308"/>
            <a:ext cx="280582" cy="27976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10">
            <a:extLst>
              <a:ext uri="{FF2B5EF4-FFF2-40B4-BE49-F238E27FC236}">
                <a16:creationId xmlns:a16="http://schemas.microsoft.com/office/drawing/2014/main" id="{B3184986-187F-4C5C-B6C3-3231257C2B79}"/>
              </a:ext>
            </a:extLst>
          </p:cNvPr>
          <p:cNvSpPr/>
          <p:nvPr/>
        </p:nvSpPr>
        <p:spPr>
          <a:xfrm>
            <a:off x="1557044" y="3103397"/>
            <a:ext cx="224813" cy="297515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ounded Rectangle 6">
            <a:extLst>
              <a:ext uri="{FF2B5EF4-FFF2-40B4-BE49-F238E27FC236}">
                <a16:creationId xmlns:a16="http://schemas.microsoft.com/office/drawing/2014/main" id="{A36EABF9-AEF4-4D4F-A630-F3A20D55487E}"/>
              </a:ext>
            </a:extLst>
          </p:cNvPr>
          <p:cNvSpPr/>
          <p:nvPr/>
        </p:nvSpPr>
        <p:spPr>
          <a:xfrm>
            <a:off x="1516427" y="2551640"/>
            <a:ext cx="306047" cy="311154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ectangle 16">
            <a:extLst>
              <a:ext uri="{FF2B5EF4-FFF2-40B4-BE49-F238E27FC236}">
                <a16:creationId xmlns:a16="http://schemas.microsoft.com/office/drawing/2014/main" id="{0080D02D-7848-4B63-AF63-B45E31D08C54}"/>
              </a:ext>
            </a:extLst>
          </p:cNvPr>
          <p:cNvSpPr/>
          <p:nvPr/>
        </p:nvSpPr>
        <p:spPr>
          <a:xfrm rot="2700000">
            <a:off x="1551843" y="3548273"/>
            <a:ext cx="235215" cy="421697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42251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9DB90E3-E2E7-4A70-A129-74D2AFA2BC9D}"/>
              </a:ext>
            </a:extLst>
          </p:cNvPr>
          <p:cNvSpPr/>
          <p:nvPr/>
        </p:nvSpPr>
        <p:spPr>
          <a:xfrm>
            <a:off x="0" y="3260558"/>
            <a:ext cx="12192000" cy="3597442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59D6F4-996C-4143-8832-56B071227105}"/>
              </a:ext>
            </a:extLst>
          </p:cNvPr>
          <p:cNvSpPr txBox="1"/>
          <p:nvPr/>
        </p:nvSpPr>
        <p:spPr>
          <a:xfrm>
            <a:off x="412188" y="593065"/>
            <a:ext cx="3036463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Timeline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5" name="직선 화살표 연결선 33">
            <a:extLst>
              <a:ext uri="{FF2B5EF4-FFF2-40B4-BE49-F238E27FC236}">
                <a16:creationId xmlns:a16="http://schemas.microsoft.com/office/drawing/2014/main" id="{EDF3D0BF-189E-4E70-B4CD-775922AFCC9B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1159353" y="5040058"/>
            <a:ext cx="10040395" cy="0"/>
          </a:xfrm>
          <a:prstGeom prst="straightConnector1">
            <a:avLst/>
          </a:prstGeom>
          <a:ln w="25400">
            <a:solidFill>
              <a:schemeClr val="bg1"/>
            </a:solidFill>
            <a:tailEnd type="arrow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타원 6">
            <a:extLst>
              <a:ext uri="{FF2B5EF4-FFF2-40B4-BE49-F238E27FC236}">
                <a16:creationId xmlns:a16="http://schemas.microsoft.com/office/drawing/2014/main" id="{9A74BB46-135B-420C-B84F-F64C0080C44D}"/>
              </a:ext>
            </a:extLst>
          </p:cNvPr>
          <p:cNvSpPr/>
          <p:nvPr/>
        </p:nvSpPr>
        <p:spPr>
          <a:xfrm>
            <a:off x="1686120" y="4855430"/>
            <a:ext cx="168222" cy="288032"/>
          </a:xfrm>
          <a:custGeom>
            <a:avLst/>
            <a:gdLst/>
            <a:ahLst/>
            <a:cxnLst/>
            <a:rect l="l" t="t" r="r" b="b"/>
            <a:pathLst>
              <a:path w="288032" h="493170">
                <a:moveTo>
                  <a:pt x="142046" y="0"/>
                </a:moveTo>
                <a:lnTo>
                  <a:pt x="270042" y="283199"/>
                </a:lnTo>
                <a:cubicBezTo>
                  <a:pt x="282109" y="302325"/>
                  <a:pt x="288032" y="325048"/>
                  <a:pt x="288032" y="349154"/>
                </a:cubicBezTo>
                <a:cubicBezTo>
                  <a:pt x="288032" y="428692"/>
                  <a:pt x="223554" y="493170"/>
                  <a:pt x="144016" y="493170"/>
                </a:cubicBezTo>
                <a:cubicBezTo>
                  <a:pt x="64478" y="493170"/>
                  <a:pt x="0" y="428692"/>
                  <a:pt x="0" y="349154"/>
                </a:cubicBezTo>
                <a:lnTo>
                  <a:pt x="10142" y="298918"/>
                </a:lnTo>
                <a:lnTo>
                  <a:pt x="6946" y="298918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35A8B8AD-FE77-4F9A-BE0E-2F76A3BDFA21}"/>
              </a:ext>
            </a:extLst>
          </p:cNvPr>
          <p:cNvSpPr/>
          <p:nvPr/>
        </p:nvSpPr>
        <p:spPr>
          <a:xfrm>
            <a:off x="6006498" y="4855430"/>
            <a:ext cx="168222" cy="288032"/>
          </a:xfrm>
          <a:custGeom>
            <a:avLst/>
            <a:gdLst/>
            <a:ahLst/>
            <a:cxnLst/>
            <a:rect l="l" t="t" r="r" b="b"/>
            <a:pathLst>
              <a:path w="288032" h="493170">
                <a:moveTo>
                  <a:pt x="142046" y="0"/>
                </a:moveTo>
                <a:lnTo>
                  <a:pt x="270042" y="283199"/>
                </a:lnTo>
                <a:cubicBezTo>
                  <a:pt x="282109" y="302325"/>
                  <a:pt x="288032" y="325048"/>
                  <a:pt x="288032" y="349154"/>
                </a:cubicBezTo>
                <a:cubicBezTo>
                  <a:pt x="288032" y="428692"/>
                  <a:pt x="223554" y="493170"/>
                  <a:pt x="144016" y="493170"/>
                </a:cubicBezTo>
                <a:cubicBezTo>
                  <a:pt x="64478" y="493170"/>
                  <a:pt x="0" y="428692"/>
                  <a:pt x="0" y="349154"/>
                </a:cubicBezTo>
                <a:lnTo>
                  <a:pt x="10142" y="298918"/>
                </a:lnTo>
                <a:lnTo>
                  <a:pt x="6946" y="298918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8" name="타원 6">
            <a:extLst>
              <a:ext uri="{FF2B5EF4-FFF2-40B4-BE49-F238E27FC236}">
                <a16:creationId xmlns:a16="http://schemas.microsoft.com/office/drawing/2014/main" id="{65262EE4-B339-44B7-89A6-275FE14F7994}"/>
              </a:ext>
            </a:extLst>
          </p:cNvPr>
          <p:cNvSpPr/>
          <p:nvPr/>
        </p:nvSpPr>
        <p:spPr>
          <a:xfrm>
            <a:off x="10326874" y="4859624"/>
            <a:ext cx="168222" cy="288032"/>
          </a:xfrm>
          <a:custGeom>
            <a:avLst/>
            <a:gdLst/>
            <a:ahLst/>
            <a:cxnLst/>
            <a:rect l="l" t="t" r="r" b="b"/>
            <a:pathLst>
              <a:path w="288032" h="493170">
                <a:moveTo>
                  <a:pt x="142046" y="0"/>
                </a:moveTo>
                <a:lnTo>
                  <a:pt x="270042" y="283199"/>
                </a:lnTo>
                <a:cubicBezTo>
                  <a:pt x="282109" y="302325"/>
                  <a:pt x="288032" y="325048"/>
                  <a:pt x="288032" y="349154"/>
                </a:cubicBezTo>
                <a:cubicBezTo>
                  <a:pt x="288032" y="428692"/>
                  <a:pt x="223554" y="493170"/>
                  <a:pt x="144016" y="493170"/>
                </a:cubicBezTo>
                <a:cubicBezTo>
                  <a:pt x="64478" y="493170"/>
                  <a:pt x="0" y="428692"/>
                  <a:pt x="0" y="349154"/>
                </a:cubicBezTo>
                <a:lnTo>
                  <a:pt x="10142" y="298918"/>
                </a:lnTo>
                <a:lnTo>
                  <a:pt x="6946" y="298918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9" name="타원 6">
            <a:extLst>
              <a:ext uri="{FF2B5EF4-FFF2-40B4-BE49-F238E27FC236}">
                <a16:creationId xmlns:a16="http://schemas.microsoft.com/office/drawing/2014/main" id="{B644BCAB-5FFF-4849-AD7F-D372D9D63EDD}"/>
              </a:ext>
            </a:extLst>
          </p:cNvPr>
          <p:cNvSpPr/>
          <p:nvPr/>
        </p:nvSpPr>
        <p:spPr>
          <a:xfrm flipV="1">
            <a:off x="3846308" y="4956122"/>
            <a:ext cx="168222" cy="288032"/>
          </a:xfrm>
          <a:custGeom>
            <a:avLst/>
            <a:gdLst/>
            <a:ahLst/>
            <a:cxnLst/>
            <a:rect l="l" t="t" r="r" b="b"/>
            <a:pathLst>
              <a:path w="288032" h="493170">
                <a:moveTo>
                  <a:pt x="142046" y="0"/>
                </a:moveTo>
                <a:lnTo>
                  <a:pt x="270042" y="283199"/>
                </a:lnTo>
                <a:cubicBezTo>
                  <a:pt x="282109" y="302325"/>
                  <a:pt x="288032" y="325048"/>
                  <a:pt x="288032" y="349154"/>
                </a:cubicBezTo>
                <a:cubicBezTo>
                  <a:pt x="288032" y="428692"/>
                  <a:pt x="223554" y="493170"/>
                  <a:pt x="144016" y="493170"/>
                </a:cubicBezTo>
                <a:cubicBezTo>
                  <a:pt x="64478" y="493170"/>
                  <a:pt x="0" y="428692"/>
                  <a:pt x="0" y="349154"/>
                </a:cubicBezTo>
                <a:lnTo>
                  <a:pt x="10142" y="298918"/>
                </a:lnTo>
                <a:lnTo>
                  <a:pt x="6946" y="298918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0" name="타원 6">
            <a:extLst>
              <a:ext uri="{FF2B5EF4-FFF2-40B4-BE49-F238E27FC236}">
                <a16:creationId xmlns:a16="http://schemas.microsoft.com/office/drawing/2014/main" id="{EFA53223-43C0-4A04-9FC2-3DAA0F6725E8}"/>
              </a:ext>
            </a:extLst>
          </p:cNvPr>
          <p:cNvSpPr/>
          <p:nvPr/>
        </p:nvSpPr>
        <p:spPr>
          <a:xfrm flipV="1">
            <a:off x="8166686" y="4956122"/>
            <a:ext cx="168222" cy="288032"/>
          </a:xfrm>
          <a:custGeom>
            <a:avLst/>
            <a:gdLst/>
            <a:ahLst/>
            <a:cxnLst/>
            <a:rect l="l" t="t" r="r" b="b"/>
            <a:pathLst>
              <a:path w="288032" h="493170">
                <a:moveTo>
                  <a:pt x="142046" y="0"/>
                </a:moveTo>
                <a:lnTo>
                  <a:pt x="270042" y="283199"/>
                </a:lnTo>
                <a:cubicBezTo>
                  <a:pt x="282109" y="302325"/>
                  <a:pt x="288032" y="325048"/>
                  <a:pt x="288032" y="349154"/>
                </a:cubicBezTo>
                <a:cubicBezTo>
                  <a:pt x="288032" y="428692"/>
                  <a:pt x="223554" y="493170"/>
                  <a:pt x="144016" y="493170"/>
                </a:cubicBezTo>
                <a:cubicBezTo>
                  <a:pt x="64478" y="493170"/>
                  <a:pt x="0" y="428692"/>
                  <a:pt x="0" y="349154"/>
                </a:cubicBezTo>
                <a:lnTo>
                  <a:pt x="10142" y="298918"/>
                </a:lnTo>
                <a:lnTo>
                  <a:pt x="6946" y="298918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1" name="직사각형 39">
            <a:extLst>
              <a:ext uri="{FF2B5EF4-FFF2-40B4-BE49-F238E27FC236}">
                <a16:creationId xmlns:a16="http://schemas.microsoft.com/office/drawing/2014/main" id="{87D8A5A1-471B-4DD1-8630-5CB1174BB56B}"/>
              </a:ext>
            </a:extLst>
          </p:cNvPr>
          <p:cNvSpPr/>
          <p:nvPr/>
        </p:nvSpPr>
        <p:spPr>
          <a:xfrm>
            <a:off x="1051352" y="4986058"/>
            <a:ext cx="108000" cy="108000"/>
          </a:xfrm>
          <a:prstGeom prst="rect">
            <a:avLst/>
          </a:prstGeom>
          <a:solidFill>
            <a:schemeClr val="bg1"/>
          </a:solidFill>
          <a:ln w="28575">
            <a:noFill/>
            <a:tailEnd type="arrow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2" name="Text Placeholder 32">
            <a:extLst>
              <a:ext uri="{FF2B5EF4-FFF2-40B4-BE49-F238E27FC236}">
                <a16:creationId xmlns:a16="http://schemas.microsoft.com/office/drawing/2014/main" id="{A4747A4C-7977-4B77-AAB3-A65E47FFC44F}"/>
              </a:ext>
            </a:extLst>
          </p:cNvPr>
          <p:cNvSpPr txBox="1">
            <a:spLocks/>
          </p:cNvSpPr>
          <p:nvPr/>
        </p:nvSpPr>
        <p:spPr>
          <a:xfrm>
            <a:off x="1274068" y="5162726"/>
            <a:ext cx="992324" cy="304800"/>
          </a:xfrm>
          <a:prstGeom prst="rect">
            <a:avLst/>
          </a:prstGeom>
          <a:ln w="19050">
            <a:noFill/>
          </a:ln>
          <a:effectLst>
            <a:innerShdw blurRad="114300">
              <a:schemeClr val="bg1"/>
            </a:innerShdw>
          </a:effectLst>
        </p:spPr>
        <p:txBody>
          <a:bodyPr anchor="ctr">
            <a:noAutofit/>
          </a:bodyPr>
          <a:lstStyle>
            <a:lvl1pPr marL="342900" indent="-34290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>
                <a:solidFill>
                  <a:schemeClr val="bg1"/>
                </a:solidFill>
                <a:latin typeface="+mn-lt"/>
              </a:rPr>
              <a:t>2015</a:t>
            </a:r>
            <a:endParaRPr lang="en-JM" sz="1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3" name="Text Placeholder 32">
            <a:extLst>
              <a:ext uri="{FF2B5EF4-FFF2-40B4-BE49-F238E27FC236}">
                <a16:creationId xmlns:a16="http://schemas.microsoft.com/office/drawing/2014/main" id="{EE768D6D-FD37-43F1-8B6D-71E8C3D4B4D4}"/>
              </a:ext>
            </a:extLst>
          </p:cNvPr>
          <p:cNvSpPr txBox="1">
            <a:spLocks/>
          </p:cNvSpPr>
          <p:nvPr/>
        </p:nvSpPr>
        <p:spPr>
          <a:xfrm>
            <a:off x="5599838" y="5153467"/>
            <a:ext cx="992324" cy="304800"/>
          </a:xfrm>
          <a:prstGeom prst="rect">
            <a:avLst/>
          </a:prstGeom>
          <a:ln w="19050">
            <a:noFill/>
          </a:ln>
          <a:effectLst>
            <a:innerShdw blurRad="114300">
              <a:schemeClr val="bg1"/>
            </a:innerShdw>
          </a:effectLst>
        </p:spPr>
        <p:txBody>
          <a:bodyPr anchor="ctr">
            <a:noAutofit/>
          </a:bodyPr>
          <a:lstStyle>
            <a:lvl1pPr marL="342900" indent="-34290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>
                <a:solidFill>
                  <a:schemeClr val="bg1"/>
                </a:solidFill>
                <a:latin typeface="+mn-lt"/>
              </a:rPr>
              <a:t>2017</a:t>
            </a:r>
            <a:endParaRPr lang="en-JM" altLang="ko-KR" sz="1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4" name="Text Placeholder 32">
            <a:extLst>
              <a:ext uri="{FF2B5EF4-FFF2-40B4-BE49-F238E27FC236}">
                <a16:creationId xmlns:a16="http://schemas.microsoft.com/office/drawing/2014/main" id="{86CF5CE2-BCED-46CC-92E2-B7B051233ACA}"/>
              </a:ext>
            </a:extLst>
          </p:cNvPr>
          <p:cNvSpPr txBox="1">
            <a:spLocks/>
          </p:cNvSpPr>
          <p:nvPr/>
        </p:nvSpPr>
        <p:spPr>
          <a:xfrm>
            <a:off x="9925608" y="5170238"/>
            <a:ext cx="992324" cy="304800"/>
          </a:xfrm>
          <a:prstGeom prst="rect">
            <a:avLst/>
          </a:prstGeom>
          <a:ln w="19050">
            <a:noFill/>
          </a:ln>
          <a:effectLst>
            <a:innerShdw blurRad="114300">
              <a:schemeClr val="bg1"/>
            </a:innerShdw>
          </a:effectLst>
        </p:spPr>
        <p:txBody>
          <a:bodyPr anchor="ctr">
            <a:noAutofit/>
          </a:bodyPr>
          <a:lstStyle>
            <a:lvl1pPr marL="342900" indent="-34290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>
                <a:solidFill>
                  <a:schemeClr val="bg1"/>
                </a:solidFill>
                <a:latin typeface="+mn-lt"/>
              </a:rPr>
              <a:t>2019</a:t>
            </a:r>
            <a:endParaRPr lang="en-JM" altLang="ko-KR" sz="1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5" name="Text Placeholder 32">
            <a:extLst>
              <a:ext uri="{FF2B5EF4-FFF2-40B4-BE49-F238E27FC236}">
                <a16:creationId xmlns:a16="http://schemas.microsoft.com/office/drawing/2014/main" id="{D48EECDA-F94A-4B1C-9F99-3C7A3E855AC6}"/>
              </a:ext>
            </a:extLst>
          </p:cNvPr>
          <p:cNvSpPr txBox="1">
            <a:spLocks/>
          </p:cNvSpPr>
          <p:nvPr/>
        </p:nvSpPr>
        <p:spPr>
          <a:xfrm>
            <a:off x="3436953" y="4572842"/>
            <a:ext cx="992324" cy="304800"/>
          </a:xfrm>
          <a:prstGeom prst="rect">
            <a:avLst/>
          </a:prstGeom>
          <a:ln w="19050">
            <a:noFill/>
          </a:ln>
          <a:effectLst>
            <a:innerShdw blurRad="114300">
              <a:schemeClr val="bg1"/>
            </a:innerShdw>
          </a:effectLst>
        </p:spPr>
        <p:txBody>
          <a:bodyPr anchor="ctr">
            <a:noAutofit/>
          </a:bodyPr>
          <a:lstStyle>
            <a:lvl1pPr marL="342900" indent="-34290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>
                <a:solidFill>
                  <a:schemeClr val="bg1"/>
                </a:solidFill>
                <a:latin typeface="+mn-lt"/>
              </a:rPr>
              <a:t>2016</a:t>
            </a:r>
            <a:endParaRPr lang="en-JM" altLang="ko-KR" sz="1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6" name="Text Placeholder 32">
            <a:extLst>
              <a:ext uri="{FF2B5EF4-FFF2-40B4-BE49-F238E27FC236}">
                <a16:creationId xmlns:a16="http://schemas.microsoft.com/office/drawing/2014/main" id="{5B198E21-6C88-4B8A-BDCA-35BC8A5C0A20}"/>
              </a:ext>
            </a:extLst>
          </p:cNvPr>
          <p:cNvSpPr txBox="1">
            <a:spLocks/>
          </p:cNvSpPr>
          <p:nvPr/>
        </p:nvSpPr>
        <p:spPr>
          <a:xfrm>
            <a:off x="7762723" y="4582041"/>
            <a:ext cx="992324" cy="304800"/>
          </a:xfrm>
          <a:prstGeom prst="rect">
            <a:avLst/>
          </a:prstGeom>
          <a:ln w="19050">
            <a:noFill/>
          </a:ln>
          <a:effectLst>
            <a:innerShdw blurRad="114300">
              <a:schemeClr val="bg1"/>
            </a:innerShdw>
          </a:effectLst>
        </p:spPr>
        <p:txBody>
          <a:bodyPr anchor="ctr">
            <a:noAutofit/>
          </a:bodyPr>
          <a:lstStyle>
            <a:lvl1pPr marL="342900" indent="-34290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600" b="1" kern="1200">
                <a:solidFill>
                  <a:srgbClr val="CC3399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>
                <a:solidFill>
                  <a:schemeClr val="bg1"/>
                </a:solidFill>
                <a:latin typeface="+mn-lt"/>
              </a:rPr>
              <a:t>2018</a:t>
            </a:r>
            <a:endParaRPr lang="en-JM" altLang="ko-KR" sz="1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7" name="순서도: 처리 45">
            <a:extLst>
              <a:ext uri="{FF2B5EF4-FFF2-40B4-BE49-F238E27FC236}">
                <a16:creationId xmlns:a16="http://schemas.microsoft.com/office/drawing/2014/main" id="{4E896CBF-546D-4758-90C4-588973AC7CA1}"/>
              </a:ext>
            </a:extLst>
          </p:cNvPr>
          <p:cNvSpPr/>
          <p:nvPr/>
        </p:nvSpPr>
        <p:spPr>
          <a:xfrm>
            <a:off x="3069019" y="5331826"/>
            <a:ext cx="1728192" cy="330768"/>
          </a:xfrm>
          <a:prstGeom prst="flowChartProcess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</a:rPr>
              <a:t>Content Here</a:t>
            </a:r>
            <a:endParaRPr lang="ko-KR" altLang="en-US" sz="1400" b="1" dirty="0">
              <a:solidFill>
                <a:schemeClr val="accent1"/>
              </a:solidFill>
            </a:endParaRPr>
          </a:p>
        </p:txBody>
      </p:sp>
      <p:sp>
        <p:nvSpPr>
          <p:cNvPr id="18" name="순서도: 처리 46">
            <a:extLst>
              <a:ext uri="{FF2B5EF4-FFF2-40B4-BE49-F238E27FC236}">
                <a16:creationId xmlns:a16="http://schemas.microsoft.com/office/drawing/2014/main" id="{804C477D-7C97-414D-A3EF-27EB60A9F98D}"/>
              </a:ext>
            </a:extLst>
          </p:cNvPr>
          <p:cNvSpPr/>
          <p:nvPr/>
        </p:nvSpPr>
        <p:spPr>
          <a:xfrm>
            <a:off x="5231904" y="4452654"/>
            <a:ext cx="1728192" cy="330768"/>
          </a:xfrm>
          <a:prstGeom prst="flowChartProcess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</a:rPr>
              <a:t>Content Here</a:t>
            </a:r>
            <a:endParaRPr lang="ko-KR" altLang="en-US" sz="1400" b="1" dirty="0">
              <a:solidFill>
                <a:schemeClr val="accent1"/>
              </a:solidFill>
            </a:endParaRPr>
          </a:p>
        </p:txBody>
      </p:sp>
      <p:sp>
        <p:nvSpPr>
          <p:cNvPr id="19" name="순서도: 처리 47">
            <a:extLst>
              <a:ext uri="{FF2B5EF4-FFF2-40B4-BE49-F238E27FC236}">
                <a16:creationId xmlns:a16="http://schemas.microsoft.com/office/drawing/2014/main" id="{1460712D-3D66-4FAE-BB04-41720A0C6D83}"/>
              </a:ext>
            </a:extLst>
          </p:cNvPr>
          <p:cNvSpPr/>
          <p:nvPr/>
        </p:nvSpPr>
        <p:spPr>
          <a:xfrm>
            <a:off x="7394789" y="5331826"/>
            <a:ext cx="1728192" cy="330768"/>
          </a:xfrm>
          <a:prstGeom prst="flowChartProcess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</a:rPr>
              <a:t>Content Here</a:t>
            </a:r>
            <a:endParaRPr lang="ko-KR" altLang="en-US" sz="1400" b="1" dirty="0">
              <a:solidFill>
                <a:schemeClr val="accent1"/>
              </a:solidFill>
            </a:endParaRPr>
          </a:p>
        </p:txBody>
      </p:sp>
      <p:sp>
        <p:nvSpPr>
          <p:cNvPr id="20" name="순서도: 처리 48">
            <a:extLst>
              <a:ext uri="{FF2B5EF4-FFF2-40B4-BE49-F238E27FC236}">
                <a16:creationId xmlns:a16="http://schemas.microsoft.com/office/drawing/2014/main" id="{6818C700-61A9-40C4-A738-236EF14CE3B9}"/>
              </a:ext>
            </a:extLst>
          </p:cNvPr>
          <p:cNvSpPr/>
          <p:nvPr/>
        </p:nvSpPr>
        <p:spPr>
          <a:xfrm>
            <a:off x="9557674" y="4452654"/>
            <a:ext cx="1728192" cy="330768"/>
          </a:xfrm>
          <a:prstGeom prst="flowChartProcess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</a:rPr>
              <a:t>Content Here</a:t>
            </a:r>
            <a:endParaRPr lang="ko-KR" altLang="en-US" sz="1400" b="1" dirty="0">
              <a:solidFill>
                <a:schemeClr val="accent1"/>
              </a:solidFill>
            </a:endParaRPr>
          </a:p>
        </p:txBody>
      </p:sp>
      <p:sp>
        <p:nvSpPr>
          <p:cNvPr id="21" name="순서도: 처리 49">
            <a:extLst>
              <a:ext uri="{FF2B5EF4-FFF2-40B4-BE49-F238E27FC236}">
                <a16:creationId xmlns:a16="http://schemas.microsoft.com/office/drawing/2014/main" id="{6E65FC94-0AAD-43FC-8AE3-DE52CCF96111}"/>
              </a:ext>
            </a:extLst>
          </p:cNvPr>
          <p:cNvSpPr/>
          <p:nvPr/>
        </p:nvSpPr>
        <p:spPr>
          <a:xfrm>
            <a:off x="906134" y="4452654"/>
            <a:ext cx="1728192" cy="330768"/>
          </a:xfrm>
          <a:prstGeom prst="flowChartProcess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</a:rPr>
              <a:t>Content Here</a:t>
            </a:r>
            <a:endParaRPr lang="ko-KR" altLang="en-US" sz="1400" b="1" dirty="0">
              <a:solidFill>
                <a:schemeClr val="accent1"/>
              </a:solidFill>
            </a:endParaRPr>
          </a:p>
        </p:txBody>
      </p:sp>
      <p:grpSp>
        <p:nvGrpSpPr>
          <p:cNvPr id="23" name="그룹 69">
            <a:extLst>
              <a:ext uri="{FF2B5EF4-FFF2-40B4-BE49-F238E27FC236}">
                <a16:creationId xmlns:a16="http://schemas.microsoft.com/office/drawing/2014/main" id="{DD3509FD-B5DC-4988-9782-F983B7DA22F2}"/>
              </a:ext>
            </a:extLst>
          </p:cNvPr>
          <p:cNvGrpSpPr/>
          <p:nvPr/>
        </p:nvGrpSpPr>
        <p:grpSpPr>
          <a:xfrm>
            <a:off x="906134" y="3605952"/>
            <a:ext cx="1728192" cy="802980"/>
            <a:chOff x="1950189" y="1842172"/>
            <a:chExt cx="1371821" cy="802980"/>
          </a:xfrm>
        </p:grpSpPr>
        <p:sp>
          <p:nvSpPr>
            <p:cNvPr id="24" name="Text Placeholder 12">
              <a:extLst>
                <a:ext uri="{FF2B5EF4-FFF2-40B4-BE49-F238E27FC236}">
                  <a16:creationId xmlns:a16="http://schemas.microsoft.com/office/drawing/2014/main" id="{3629E4E2-BC04-472B-8F1C-BB7FB510C8F0}"/>
                </a:ext>
              </a:extLst>
            </p:cNvPr>
            <p:cNvSpPr txBox="1">
              <a:spLocks/>
            </p:cNvSpPr>
            <p:nvPr/>
          </p:nvSpPr>
          <p:spPr>
            <a:xfrm>
              <a:off x="1958707" y="2105499"/>
              <a:ext cx="1363303" cy="53965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Text Placeholder 13">
              <a:extLst>
                <a:ext uri="{FF2B5EF4-FFF2-40B4-BE49-F238E27FC236}">
                  <a16:creationId xmlns:a16="http://schemas.microsoft.com/office/drawing/2014/main" id="{6D57717A-435C-4F4E-8189-394025046E22}"/>
                </a:ext>
              </a:extLst>
            </p:cNvPr>
            <p:cNvSpPr txBox="1">
              <a:spLocks/>
            </p:cNvSpPr>
            <p:nvPr/>
          </p:nvSpPr>
          <p:spPr>
            <a:xfrm>
              <a:off x="1950189" y="1842172"/>
              <a:ext cx="1363303" cy="27720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</a:p>
          </p:txBody>
        </p:sp>
      </p:grpSp>
      <p:grpSp>
        <p:nvGrpSpPr>
          <p:cNvPr id="26" name="그룹 69">
            <a:extLst>
              <a:ext uri="{FF2B5EF4-FFF2-40B4-BE49-F238E27FC236}">
                <a16:creationId xmlns:a16="http://schemas.microsoft.com/office/drawing/2014/main" id="{B7F5A475-053B-44FC-A1D2-3FFD3C6672D2}"/>
              </a:ext>
            </a:extLst>
          </p:cNvPr>
          <p:cNvGrpSpPr/>
          <p:nvPr/>
        </p:nvGrpSpPr>
        <p:grpSpPr>
          <a:xfrm>
            <a:off x="5236124" y="3605952"/>
            <a:ext cx="1728192" cy="802980"/>
            <a:chOff x="1950189" y="1842172"/>
            <a:chExt cx="1371821" cy="802980"/>
          </a:xfrm>
        </p:grpSpPr>
        <p:sp>
          <p:nvSpPr>
            <p:cNvPr id="27" name="Text Placeholder 12">
              <a:extLst>
                <a:ext uri="{FF2B5EF4-FFF2-40B4-BE49-F238E27FC236}">
                  <a16:creationId xmlns:a16="http://schemas.microsoft.com/office/drawing/2014/main" id="{7131C979-4E10-45E7-9564-95FB4696E9A9}"/>
                </a:ext>
              </a:extLst>
            </p:cNvPr>
            <p:cNvSpPr txBox="1">
              <a:spLocks/>
            </p:cNvSpPr>
            <p:nvPr/>
          </p:nvSpPr>
          <p:spPr>
            <a:xfrm>
              <a:off x="1958707" y="2105499"/>
              <a:ext cx="1363303" cy="53965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8" name="Text Placeholder 13">
              <a:extLst>
                <a:ext uri="{FF2B5EF4-FFF2-40B4-BE49-F238E27FC236}">
                  <a16:creationId xmlns:a16="http://schemas.microsoft.com/office/drawing/2014/main" id="{57851A39-D39C-4B88-96BE-057C08C300D1}"/>
                </a:ext>
              </a:extLst>
            </p:cNvPr>
            <p:cNvSpPr txBox="1">
              <a:spLocks/>
            </p:cNvSpPr>
            <p:nvPr/>
          </p:nvSpPr>
          <p:spPr>
            <a:xfrm>
              <a:off x="1950189" y="1842172"/>
              <a:ext cx="1363303" cy="27720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</a:p>
          </p:txBody>
        </p:sp>
      </p:grpSp>
      <p:grpSp>
        <p:nvGrpSpPr>
          <p:cNvPr id="29" name="그룹 69">
            <a:extLst>
              <a:ext uri="{FF2B5EF4-FFF2-40B4-BE49-F238E27FC236}">
                <a16:creationId xmlns:a16="http://schemas.microsoft.com/office/drawing/2014/main" id="{380631BF-BDE9-4509-A549-D8375553D795}"/>
              </a:ext>
            </a:extLst>
          </p:cNvPr>
          <p:cNvGrpSpPr/>
          <p:nvPr/>
        </p:nvGrpSpPr>
        <p:grpSpPr>
          <a:xfrm>
            <a:off x="9566114" y="3605952"/>
            <a:ext cx="1728192" cy="802980"/>
            <a:chOff x="1950189" y="1842172"/>
            <a:chExt cx="1371821" cy="802980"/>
          </a:xfrm>
        </p:grpSpPr>
        <p:sp>
          <p:nvSpPr>
            <p:cNvPr id="30" name="Text Placeholder 12">
              <a:extLst>
                <a:ext uri="{FF2B5EF4-FFF2-40B4-BE49-F238E27FC236}">
                  <a16:creationId xmlns:a16="http://schemas.microsoft.com/office/drawing/2014/main" id="{5E8E6F0A-3A60-44F0-8779-644CD8C427E0}"/>
                </a:ext>
              </a:extLst>
            </p:cNvPr>
            <p:cNvSpPr txBox="1">
              <a:spLocks/>
            </p:cNvSpPr>
            <p:nvPr/>
          </p:nvSpPr>
          <p:spPr>
            <a:xfrm>
              <a:off x="1958707" y="2105499"/>
              <a:ext cx="1363303" cy="53965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1" name="Text Placeholder 13">
              <a:extLst>
                <a:ext uri="{FF2B5EF4-FFF2-40B4-BE49-F238E27FC236}">
                  <a16:creationId xmlns:a16="http://schemas.microsoft.com/office/drawing/2014/main" id="{2316E705-9A29-4904-9B44-AA5982DAE592}"/>
                </a:ext>
              </a:extLst>
            </p:cNvPr>
            <p:cNvSpPr txBox="1">
              <a:spLocks/>
            </p:cNvSpPr>
            <p:nvPr/>
          </p:nvSpPr>
          <p:spPr>
            <a:xfrm>
              <a:off x="1950189" y="1842172"/>
              <a:ext cx="1363303" cy="27720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</a:p>
          </p:txBody>
        </p:sp>
      </p:grpSp>
      <p:grpSp>
        <p:nvGrpSpPr>
          <p:cNvPr id="32" name="그룹 69">
            <a:extLst>
              <a:ext uri="{FF2B5EF4-FFF2-40B4-BE49-F238E27FC236}">
                <a16:creationId xmlns:a16="http://schemas.microsoft.com/office/drawing/2014/main" id="{FFE52EFF-4EF5-4E31-9C5C-E736E2B6AD07}"/>
              </a:ext>
            </a:extLst>
          </p:cNvPr>
          <p:cNvGrpSpPr/>
          <p:nvPr/>
        </p:nvGrpSpPr>
        <p:grpSpPr>
          <a:xfrm>
            <a:off x="7401119" y="5733914"/>
            <a:ext cx="1728192" cy="802980"/>
            <a:chOff x="1950189" y="1842172"/>
            <a:chExt cx="1371821" cy="802980"/>
          </a:xfrm>
        </p:grpSpPr>
        <p:sp>
          <p:nvSpPr>
            <p:cNvPr id="33" name="Text Placeholder 12">
              <a:extLst>
                <a:ext uri="{FF2B5EF4-FFF2-40B4-BE49-F238E27FC236}">
                  <a16:creationId xmlns:a16="http://schemas.microsoft.com/office/drawing/2014/main" id="{C5E3A100-D168-4D93-85E2-E546F0F65871}"/>
                </a:ext>
              </a:extLst>
            </p:cNvPr>
            <p:cNvSpPr txBox="1">
              <a:spLocks/>
            </p:cNvSpPr>
            <p:nvPr/>
          </p:nvSpPr>
          <p:spPr>
            <a:xfrm>
              <a:off x="1958707" y="2105499"/>
              <a:ext cx="1363303" cy="53965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4" name="Text Placeholder 13">
              <a:extLst>
                <a:ext uri="{FF2B5EF4-FFF2-40B4-BE49-F238E27FC236}">
                  <a16:creationId xmlns:a16="http://schemas.microsoft.com/office/drawing/2014/main" id="{05C25B5B-BD75-4588-A936-69DA1FF3AA72}"/>
                </a:ext>
              </a:extLst>
            </p:cNvPr>
            <p:cNvSpPr txBox="1">
              <a:spLocks/>
            </p:cNvSpPr>
            <p:nvPr/>
          </p:nvSpPr>
          <p:spPr>
            <a:xfrm>
              <a:off x="1950189" y="1842172"/>
              <a:ext cx="1363303" cy="27720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</a:p>
          </p:txBody>
        </p:sp>
      </p:grpSp>
      <p:grpSp>
        <p:nvGrpSpPr>
          <p:cNvPr id="35" name="그룹 69">
            <a:extLst>
              <a:ext uri="{FF2B5EF4-FFF2-40B4-BE49-F238E27FC236}">
                <a16:creationId xmlns:a16="http://schemas.microsoft.com/office/drawing/2014/main" id="{EB0368B9-72A7-4A50-A184-9B30DA902FE4}"/>
              </a:ext>
            </a:extLst>
          </p:cNvPr>
          <p:cNvGrpSpPr/>
          <p:nvPr/>
        </p:nvGrpSpPr>
        <p:grpSpPr>
          <a:xfrm>
            <a:off x="3071129" y="5733914"/>
            <a:ext cx="1728192" cy="802980"/>
            <a:chOff x="1950189" y="1842172"/>
            <a:chExt cx="1371821" cy="802980"/>
          </a:xfrm>
        </p:grpSpPr>
        <p:sp>
          <p:nvSpPr>
            <p:cNvPr id="36" name="Text Placeholder 12">
              <a:extLst>
                <a:ext uri="{FF2B5EF4-FFF2-40B4-BE49-F238E27FC236}">
                  <a16:creationId xmlns:a16="http://schemas.microsoft.com/office/drawing/2014/main" id="{BF686032-17D7-4557-8907-ABDC1B50B644}"/>
                </a:ext>
              </a:extLst>
            </p:cNvPr>
            <p:cNvSpPr txBox="1">
              <a:spLocks/>
            </p:cNvSpPr>
            <p:nvPr/>
          </p:nvSpPr>
          <p:spPr>
            <a:xfrm>
              <a:off x="1958707" y="2105499"/>
              <a:ext cx="1363303" cy="53965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 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7" name="Text Placeholder 13">
              <a:extLst>
                <a:ext uri="{FF2B5EF4-FFF2-40B4-BE49-F238E27FC236}">
                  <a16:creationId xmlns:a16="http://schemas.microsoft.com/office/drawing/2014/main" id="{66882C96-C87B-4CB5-9CFD-1797A97507E1}"/>
                </a:ext>
              </a:extLst>
            </p:cNvPr>
            <p:cNvSpPr txBox="1">
              <a:spLocks/>
            </p:cNvSpPr>
            <p:nvPr/>
          </p:nvSpPr>
          <p:spPr>
            <a:xfrm>
              <a:off x="1950189" y="1842172"/>
              <a:ext cx="1363303" cy="277200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</a:p>
          </p:txBody>
        </p:sp>
      </p:grpSp>
      <p:sp>
        <p:nvSpPr>
          <p:cNvPr id="38" name="Graphic 17">
            <a:extLst>
              <a:ext uri="{FF2B5EF4-FFF2-40B4-BE49-F238E27FC236}">
                <a16:creationId xmlns:a16="http://schemas.microsoft.com/office/drawing/2014/main" id="{C2399D1D-1673-4208-8DFC-E22E0596B2C3}"/>
              </a:ext>
            </a:extLst>
          </p:cNvPr>
          <p:cNvSpPr/>
          <p:nvPr/>
        </p:nvSpPr>
        <p:spPr>
          <a:xfrm>
            <a:off x="6241888" y="697913"/>
            <a:ext cx="1271332" cy="1546690"/>
          </a:xfrm>
          <a:custGeom>
            <a:avLst/>
            <a:gdLst>
              <a:gd name="connsiteX0" fmla="*/ 4840178 w 5631734"/>
              <a:gd name="connsiteY0" fmla="*/ 6430223 h 6851511"/>
              <a:gd name="connsiteX1" fmla="*/ 4986162 w 5631734"/>
              <a:gd name="connsiteY1" fmla="*/ 6122035 h 6851511"/>
              <a:gd name="connsiteX2" fmla="*/ 5180807 w 5631734"/>
              <a:gd name="connsiteY2" fmla="*/ 5985783 h 6851511"/>
              <a:gd name="connsiteX3" fmla="*/ 5204164 w 5631734"/>
              <a:gd name="connsiteY3" fmla="*/ 5789191 h 6851511"/>
              <a:gd name="connsiteX4" fmla="*/ 5300838 w 5631734"/>
              <a:gd name="connsiteY4" fmla="*/ 5677595 h 6851511"/>
              <a:gd name="connsiteX5" fmla="*/ 5161991 w 5631734"/>
              <a:gd name="connsiteY5" fmla="*/ 5607522 h 6851511"/>
              <a:gd name="connsiteX6" fmla="*/ 5086080 w 5631734"/>
              <a:gd name="connsiteY6" fmla="*/ 5589356 h 6851511"/>
              <a:gd name="connsiteX7" fmla="*/ 4345130 w 5631734"/>
              <a:gd name="connsiteY7" fmla="*/ 5255863 h 6851511"/>
              <a:gd name="connsiteX8" fmla="*/ 3964923 w 5631734"/>
              <a:gd name="connsiteY8" fmla="*/ 4893823 h 6851511"/>
              <a:gd name="connsiteX9" fmla="*/ 3585365 w 5631734"/>
              <a:gd name="connsiteY9" fmla="*/ 4402668 h 6851511"/>
              <a:gd name="connsiteX10" fmla="*/ 3579525 w 5631734"/>
              <a:gd name="connsiteY10" fmla="*/ 4392288 h 6851511"/>
              <a:gd name="connsiteX11" fmla="*/ 4496953 w 5631734"/>
              <a:gd name="connsiteY11" fmla="*/ 3779155 h 6851511"/>
              <a:gd name="connsiteX12" fmla="*/ 4805790 w 5631734"/>
              <a:gd name="connsiteY12" fmla="*/ 3278268 h 6851511"/>
              <a:gd name="connsiteX13" fmla="*/ 5099705 w 5631734"/>
              <a:gd name="connsiteY13" fmla="*/ 3036259 h 6851511"/>
              <a:gd name="connsiteX14" fmla="*/ 5094514 w 5631734"/>
              <a:gd name="connsiteY14" fmla="*/ 2697576 h 6851511"/>
              <a:gd name="connsiteX15" fmla="*/ 5358583 w 5631734"/>
              <a:gd name="connsiteY15" fmla="*/ 2316720 h 6851511"/>
              <a:gd name="connsiteX16" fmla="*/ 5298892 w 5631734"/>
              <a:gd name="connsiteY16" fmla="*/ 1774309 h 6851511"/>
              <a:gd name="connsiteX17" fmla="*/ 5546091 w 5631734"/>
              <a:gd name="connsiteY17" fmla="*/ 1294184 h 6851511"/>
              <a:gd name="connsiteX18" fmla="*/ 5355339 w 5631734"/>
              <a:gd name="connsiteY18" fmla="*/ 935388 h 6851511"/>
              <a:gd name="connsiteX19" fmla="*/ 5590211 w 5631734"/>
              <a:gd name="connsiteY19" fmla="*/ 508466 h 6851511"/>
              <a:gd name="connsiteX20" fmla="*/ 5626544 w 5631734"/>
              <a:gd name="connsiteY20" fmla="*/ 174325 h 6851511"/>
              <a:gd name="connsiteX21" fmla="*/ 5462394 w 5631734"/>
              <a:gd name="connsiteY21" fmla="*/ 8877 h 6851511"/>
              <a:gd name="connsiteX22" fmla="*/ 5326791 w 5631734"/>
              <a:gd name="connsiteY22" fmla="*/ 8877 h 6851511"/>
              <a:gd name="connsiteX23" fmla="*/ 5084782 w 5631734"/>
              <a:gd name="connsiteY23" fmla="*/ 139938 h 6851511"/>
              <a:gd name="connsiteX24" fmla="*/ 4892732 w 5631734"/>
              <a:gd name="connsiteY24" fmla="*/ 366375 h 6851511"/>
              <a:gd name="connsiteX25" fmla="*/ 4524204 w 5631734"/>
              <a:gd name="connsiteY25" fmla="*/ 855583 h 6851511"/>
              <a:gd name="connsiteX26" fmla="*/ 4511228 w 5631734"/>
              <a:gd name="connsiteY26" fmla="*/ 881536 h 6851511"/>
              <a:gd name="connsiteX27" fmla="*/ 4474245 w 5631734"/>
              <a:gd name="connsiteY27" fmla="*/ 817952 h 6851511"/>
              <a:gd name="connsiteX28" fmla="*/ 4432072 w 5631734"/>
              <a:gd name="connsiteY28" fmla="*/ 813410 h 6851511"/>
              <a:gd name="connsiteX29" fmla="*/ 4397035 w 5631734"/>
              <a:gd name="connsiteY29" fmla="*/ 860125 h 6851511"/>
              <a:gd name="connsiteX30" fmla="*/ 4235480 w 5631734"/>
              <a:gd name="connsiteY30" fmla="*/ 1154040 h 6851511"/>
              <a:gd name="connsiteX31" fmla="*/ 4186170 w 5631734"/>
              <a:gd name="connsiteY31" fmla="*/ 1218272 h 6851511"/>
              <a:gd name="connsiteX32" fmla="*/ 4182926 w 5631734"/>
              <a:gd name="connsiteY32" fmla="*/ 1209838 h 6851511"/>
              <a:gd name="connsiteX33" fmla="*/ 4195902 w 5631734"/>
              <a:gd name="connsiteY33" fmla="*/ 1174802 h 6851511"/>
              <a:gd name="connsiteX34" fmla="*/ 4276356 w 5631734"/>
              <a:gd name="connsiteY34" fmla="*/ 773184 h 6851511"/>
              <a:gd name="connsiteX35" fmla="*/ 4228343 w 5631734"/>
              <a:gd name="connsiteY35" fmla="*/ 433203 h 6851511"/>
              <a:gd name="connsiteX36" fmla="*/ 4184872 w 5631734"/>
              <a:gd name="connsiteY36" fmla="*/ 319011 h 6851511"/>
              <a:gd name="connsiteX37" fmla="*/ 4120639 w 5631734"/>
              <a:gd name="connsiteY37" fmla="*/ 320958 h 6851511"/>
              <a:gd name="connsiteX38" fmla="*/ 4084306 w 5631734"/>
              <a:gd name="connsiteY38" fmla="*/ 398816 h 6851511"/>
              <a:gd name="connsiteX39" fmla="*/ 3762492 w 5631734"/>
              <a:gd name="connsiteY39" fmla="*/ 1110569 h 6851511"/>
              <a:gd name="connsiteX40" fmla="*/ 3247980 w 5631734"/>
              <a:gd name="connsiteY40" fmla="*/ 1857358 h 6851511"/>
              <a:gd name="connsiteX41" fmla="*/ 2899565 w 5631734"/>
              <a:gd name="connsiteY41" fmla="*/ 2241457 h 6851511"/>
              <a:gd name="connsiteX42" fmla="*/ 2520656 w 5631734"/>
              <a:gd name="connsiteY42" fmla="*/ 2833828 h 6851511"/>
              <a:gd name="connsiteX43" fmla="*/ 2344826 w 5631734"/>
              <a:gd name="connsiteY43" fmla="*/ 3354828 h 6851511"/>
              <a:gd name="connsiteX44" fmla="*/ 2321469 w 5631734"/>
              <a:gd name="connsiteY44" fmla="*/ 3423603 h 6851511"/>
              <a:gd name="connsiteX45" fmla="*/ 2300707 w 5631734"/>
              <a:gd name="connsiteY45" fmla="*/ 3387918 h 6851511"/>
              <a:gd name="connsiteX46" fmla="*/ 2120335 w 5631734"/>
              <a:gd name="connsiteY46" fmla="*/ 3095950 h 6851511"/>
              <a:gd name="connsiteX47" fmla="*/ 1649294 w 5631734"/>
              <a:gd name="connsiteY47" fmla="*/ 2934395 h 6851511"/>
              <a:gd name="connsiteX48" fmla="*/ 1277521 w 5631734"/>
              <a:gd name="connsiteY48" fmla="*/ 3241285 h 6851511"/>
              <a:gd name="connsiteX49" fmla="*/ 1099097 w 5631734"/>
              <a:gd name="connsiteY49" fmla="*/ 3446960 h 6851511"/>
              <a:gd name="connsiteX50" fmla="*/ 820754 w 5631734"/>
              <a:gd name="connsiteY50" fmla="*/ 3034961 h 6851511"/>
              <a:gd name="connsiteX51" fmla="*/ 1005018 w 5631734"/>
              <a:gd name="connsiteY51" fmla="*/ 3086867 h 6851511"/>
              <a:gd name="connsiteX52" fmla="*/ 1189282 w 5631734"/>
              <a:gd name="connsiteY52" fmla="*/ 2977216 h 6851511"/>
              <a:gd name="connsiteX53" fmla="*/ 1393660 w 5631734"/>
              <a:gd name="connsiteY53" fmla="*/ 2648266 h 6851511"/>
              <a:gd name="connsiteX54" fmla="*/ 1399499 w 5631734"/>
              <a:gd name="connsiteY54" fmla="*/ 2626206 h 6851511"/>
              <a:gd name="connsiteX55" fmla="*/ 1285956 w 5631734"/>
              <a:gd name="connsiteY55" fmla="*/ 2686546 h 6851511"/>
              <a:gd name="connsiteX56" fmla="*/ 1053680 w 5631734"/>
              <a:gd name="connsiteY56" fmla="*/ 2765053 h 6851511"/>
              <a:gd name="connsiteX57" fmla="*/ 811022 w 5631734"/>
              <a:gd name="connsiteY57" fmla="*/ 2870162 h 6851511"/>
              <a:gd name="connsiteX58" fmla="*/ 581340 w 5631734"/>
              <a:gd name="connsiteY58" fmla="*/ 2543158 h 6851511"/>
              <a:gd name="connsiteX59" fmla="*/ 735110 w 5631734"/>
              <a:gd name="connsiteY59" fmla="*/ 2390037 h 6851511"/>
              <a:gd name="connsiteX60" fmla="*/ 768849 w 5631734"/>
              <a:gd name="connsiteY60" fmla="*/ 2130510 h 6851511"/>
              <a:gd name="connsiteX61" fmla="*/ 764956 w 5631734"/>
              <a:gd name="connsiteY61" fmla="*/ 2109099 h 6851511"/>
              <a:gd name="connsiteX62" fmla="*/ 756521 w 5631734"/>
              <a:gd name="connsiteY62" fmla="*/ 2116885 h 6851511"/>
              <a:gd name="connsiteX63" fmla="*/ 537221 w 5631734"/>
              <a:gd name="connsiteY63" fmla="*/ 2330346 h 6851511"/>
              <a:gd name="connsiteX64" fmla="*/ 481422 w 5631734"/>
              <a:gd name="connsiteY64" fmla="*/ 2415341 h 6851511"/>
              <a:gd name="connsiteX65" fmla="*/ 480774 w 5631734"/>
              <a:gd name="connsiteY65" fmla="*/ 2482169 h 6851511"/>
              <a:gd name="connsiteX66" fmla="*/ 254336 w 5631734"/>
              <a:gd name="connsiteY66" fmla="*/ 2312179 h 6851511"/>
              <a:gd name="connsiteX67" fmla="*/ 338683 w 5631734"/>
              <a:gd name="connsiteY67" fmla="*/ 2253785 h 6851511"/>
              <a:gd name="connsiteX68" fmla="*/ 349713 w 5631734"/>
              <a:gd name="connsiteY68" fmla="*/ 2159706 h 6851511"/>
              <a:gd name="connsiteX69" fmla="*/ 315325 w 5631734"/>
              <a:gd name="connsiteY69" fmla="*/ 2020860 h 6851511"/>
              <a:gd name="connsiteX70" fmla="*/ 302998 w 5631734"/>
              <a:gd name="connsiteY70" fmla="*/ 2053949 h 6851511"/>
              <a:gd name="connsiteX71" fmla="*/ 256283 w 5631734"/>
              <a:gd name="connsiteY71" fmla="*/ 2149974 h 6851511"/>
              <a:gd name="connsiteX72" fmla="*/ 196592 w 5631734"/>
              <a:gd name="connsiteY72" fmla="*/ 2244702 h 6851511"/>
              <a:gd name="connsiteX73" fmla="*/ 121978 w 5631734"/>
              <a:gd name="connsiteY73" fmla="*/ 2077956 h 6851511"/>
              <a:gd name="connsiteX74" fmla="*/ 230330 w 5631734"/>
              <a:gd name="connsiteY74" fmla="*/ 2330346 h 6851511"/>
              <a:gd name="connsiteX75" fmla="*/ 0 w 5631734"/>
              <a:gd name="connsiteY75" fmla="*/ 2388739 h 6851511"/>
              <a:gd name="connsiteX76" fmla="*/ 136252 w 5631734"/>
              <a:gd name="connsiteY76" fmla="*/ 2457514 h 6851511"/>
              <a:gd name="connsiteX77" fmla="*/ 242009 w 5631734"/>
              <a:gd name="connsiteY77" fmla="*/ 2454918 h 6851511"/>
              <a:gd name="connsiteX78" fmla="*/ 290021 w 5631734"/>
              <a:gd name="connsiteY78" fmla="*/ 2395876 h 6851511"/>
              <a:gd name="connsiteX79" fmla="*/ 559929 w 5631734"/>
              <a:gd name="connsiteY79" fmla="*/ 2583384 h 6851511"/>
              <a:gd name="connsiteX80" fmla="*/ 463256 w 5631734"/>
              <a:gd name="connsiteY80" fmla="*/ 2632046 h 6851511"/>
              <a:gd name="connsiteX81" fmla="*/ 225140 w 5631734"/>
              <a:gd name="connsiteY81" fmla="*/ 2752077 h 6851511"/>
              <a:gd name="connsiteX82" fmla="*/ 193348 w 5631734"/>
              <a:gd name="connsiteY82" fmla="*/ 2763756 h 6851511"/>
              <a:gd name="connsiteX83" fmla="*/ 484018 w 5631734"/>
              <a:gd name="connsiteY83" fmla="*/ 2826042 h 6851511"/>
              <a:gd name="connsiteX84" fmla="*/ 611186 w 5631734"/>
              <a:gd name="connsiteY84" fmla="*/ 2787113 h 6851511"/>
              <a:gd name="connsiteX85" fmla="*/ 671526 w 5631734"/>
              <a:gd name="connsiteY85" fmla="*/ 2688493 h 6851511"/>
              <a:gd name="connsiteX86" fmla="*/ 674770 w 5631734"/>
              <a:gd name="connsiteY86" fmla="*/ 2673570 h 6851511"/>
              <a:gd name="connsiteX87" fmla="*/ 758468 w 5631734"/>
              <a:gd name="connsiteY87" fmla="*/ 2838370 h 6851511"/>
              <a:gd name="connsiteX88" fmla="*/ 775986 w 5631734"/>
              <a:gd name="connsiteY88" fmla="*/ 3099194 h 6851511"/>
              <a:gd name="connsiteX89" fmla="*/ 549548 w 5631734"/>
              <a:gd name="connsiteY89" fmla="*/ 3066753 h 6851511"/>
              <a:gd name="connsiteX90" fmla="*/ 188806 w 5631734"/>
              <a:gd name="connsiteY90" fmla="*/ 3097896 h 6851511"/>
              <a:gd name="connsiteX91" fmla="*/ 120680 w 5631734"/>
              <a:gd name="connsiteY91" fmla="*/ 3092706 h 6851511"/>
              <a:gd name="connsiteX92" fmla="*/ 135603 w 5631734"/>
              <a:gd name="connsiteY92" fmla="*/ 3109575 h 6851511"/>
              <a:gd name="connsiteX93" fmla="*/ 434059 w 5631734"/>
              <a:gd name="connsiteY93" fmla="*/ 3321738 h 6851511"/>
              <a:gd name="connsiteX94" fmla="*/ 661145 w 5631734"/>
              <a:gd name="connsiteY94" fmla="*/ 3358721 h 6851511"/>
              <a:gd name="connsiteX95" fmla="*/ 814915 w 5631734"/>
              <a:gd name="connsiteY95" fmla="*/ 3239339 h 6851511"/>
              <a:gd name="connsiteX96" fmla="*/ 822052 w 5631734"/>
              <a:gd name="connsiteY96" fmla="*/ 3236743 h 6851511"/>
              <a:gd name="connsiteX97" fmla="*/ 1043298 w 5631734"/>
              <a:gd name="connsiteY97" fmla="*/ 3498217 h 6851511"/>
              <a:gd name="connsiteX98" fmla="*/ 901856 w 5631734"/>
              <a:gd name="connsiteY98" fmla="*/ 3637064 h 6851511"/>
              <a:gd name="connsiteX99" fmla="*/ 959601 w 5631734"/>
              <a:gd name="connsiteY99" fmla="*/ 3637064 h 6851511"/>
              <a:gd name="connsiteX100" fmla="*/ 1112722 w 5631734"/>
              <a:gd name="connsiteY100" fmla="*/ 3596837 h 6851511"/>
              <a:gd name="connsiteX101" fmla="*/ 1152949 w 5631734"/>
              <a:gd name="connsiteY101" fmla="*/ 3607218 h 6851511"/>
              <a:gd name="connsiteX102" fmla="*/ 1255462 w 5631734"/>
              <a:gd name="connsiteY102" fmla="*/ 3960175 h 6851511"/>
              <a:gd name="connsiteX103" fmla="*/ 1193824 w 5631734"/>
              <a:gd name="connsiteY103" fmla="*/ 4130814 h 6851511"/>
              <a:gd name="connsiteX104" fmla="*/ 1224318 w 5631734"/>
              <a:gd name="connsiteY104" fmla="*/ 4189856 h 6851511"/>
              <a:gd name="connsiteX105" fmla="*/ 1318397 w 5631734"/>
              <a:gd name="connsiteY105" fmla="*/ 4178178 h 6851511"/>
              <a:gd name="connsiteX106" fmla="*/ 1361868 w 5631734"/>
              <a:gd name="connsiteY106" fmla="*/ 4116540 h 6851511"/>
              <a:gd name="connsiteX107" fmla="*/ 1363814 w 5631734"/>
              <a:gd name="connsiteY107" fmla="*/ 4003646 h 6851511"/>
              <a:gd name="connsiteX108" fmla="*/ 1228211 w 5631734"/>
              <a:gd name="connsiteY108" fmla="*/ 3576724 h 6851511"/>
              <a:gd name="connsiteX109" fmla="*/ 1221074 w 5631734"/>
              <a:gd name="connsiteY109" fmla="*/ 3563747 h 6851511"/>
              <a:gd name="connsiteX110" fmla="*/ 1290498 w 5631734"/>
              <a:gd name="connsiteY110" fmla="*/ 3539741 h 6851511"/>
              <a:gd name="connsiteX111" fmla="*/ 1334617 w 5631734"/>
              <a:gd name="connsiteY111" fmla="*/ 3546229 h 6851511"/>
              <a:gd name="connsiteX112" fmla="*/ 1471518 w 5631734"/>
              <a:gd name="connsiteY112" fmla="*/ 3663016 h 6851511"/>
              <a:gd name="connsiteX113" fmla="*/ 1605823 w 5631734"/>
              <a:gd name="connsiteY113" fmla="*/ 3930978 h 6851511"/>
              <a:gd name="connsiteX114" fmla="*/ 1625288 w 5631734"/>
              <a:gd name="connsiteY114" fmla="*/ 4087992 h 6851511"/>
              <a:gd name="connsiteX115" fmla="*/ 1930232 w 5631734"/>
              <a:gd name="connsiteY115" fmla="*/ 4699178 h 6851511"/>
              <a:gd name="connsiteX116" fmla="*/ 2213765 w 5631734"/>
              <a:gd name="connsiteY116" fmla="*/ 4915883 h 6851511"/>
              <a:gd name="connsiteX117" fmla="*/ 2865827 w 5631734"/>
              <a:gd name="connsiteY117" fmla="*/ 5173463 h 6851511"/>
              <a:gd name="connsiteX118" fmla="*/ 3116919 w 5631734"/>
              <a:gd name="connsiteY118" fmla="*/ 5218232 h 6851511"/>
              <a:gd name="connsiteX119" fmla="*/ 3646354 w 5631734"/>
              <a:gd name="connsiteY119" fmla="*/ 5621797 h 6851511"/>
              <a:gd name="connsiteX120" fmla="*/ 3975304 w 5631734"/>
              <a:gd name="connsiteY120" fmla="*/ 6414002 h 6851511"/>
              <a:gd name="connsiteX121" fmla="*/ 4061597 w 5631734"/>
              <a:gd name="connsiteY121" fmla="*/ 6785126 h 6851511"/>
              <a:gd name="connsiteX122" fmla="*/ 4167354 w 5631734"/>
              <a:gd name="connsiteY122" fmla="*/ 6849359 h 6851511"/>
              <a:gd name="connsiteX123" fmla="*/ 4356809 w 5631734"/>
              <a:gd name="connsiteY123" fmla="*/ 6777340 h 6851511"/>
              <a:gd name="connsiteX124" fmla="*/ 4505388 w 5631734"/>
              <a:gd name="connsiteY124" fmla="*/ 6573611 h 6851511"/>
              <a:gd name="connsiteX125" fmla="*/ 4840178 w 5631734"/>
              <a:gd name="connsiteY125" fmla="*/ 6430223 h 685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5631734" h="6851511">
                <a:moveTo>
                  <a:pt x="4840178" y="6430223"/>
                </a:moveTo>
                <a:cubicBezTo>
                  <a:pt x="4934257" y="6345877"/>
                  <a:pt x="4897923" y="6249852"/>
                  <a:pt x="4986162" y="6122035"/>
                </a:cubicBezTo>
                <a:cubicBezTo>
                  <a:pt x="5010817" y="6086998"/>
                  <a:pt x="5156152" y="6024712"/>
                  <a:pt x="5180807" y="5985783"/>
                </a:cubicBezTo>
                <a:cubicBezTo>
                  <a:pt x="5221683" y="5921550"/>
                  <a:pt x="5173670" y="5858615"/>
                  <a:pt x="5204164" y="5789191"/>
                </a:cubicBezTo>
                <a:cubicBezTo>
                  <a:pt x="5221034" y="5751560"/>
                  <a:pt x="5297594" y="5719768"/>
                  <a:pt x="5300838" y="5677595"/>
                </a:cubicBezTo>
                <a:cubicBezTo>
                  <a:pt x="5303433" y="5639314"/>
                  <a:pt x="5198974" y="5618552"/>
                  <a:pt x="5161991" y="5607522"/>
                </a:cubicBezTo>
                <a:cubicBezTo>
                  <a:pt x="5137336" y="5600385"/>
                  <a:pt x="5112032" y="5593897"/>
                  <a:pt x="5086080" y="5589356"/>
                </a:cubicBezTo>
                <a:cubicBezTo>
                  <a:pt x="4813576" y="5535503"/>
                  <a:pt x="4561835" y="5438181"/>
                  <a:pt x="4345130" y="5255863"/>
                </a:cubicBezTo>
                <a:cubicBezTo>
                  <a:pt x="4210825" y="5142320"/>
                  <a:pt x="4072627" y="5034617"/>
                  <a:pt x="3964923" y="4893823"/>
                </a:cubicBezTo>
                <a:cubicBezTo>
                  <a:pt x="3839052" y="4729673"/>
                  <a:pt x="3711884" y="4566171"/>
                  <a:pt x="3585365" y="4402668"/>
                </a:cubicBezTo>
                <a:cubicBezTo>
                  <a:pt x="3583419" y="4400073"/>
                  <a:pt x="3582121" y="4396829"/>
                  <a:pt x="3579525" y="4392288"/>
                </a:cubicBezTo>
                <a:cubicBezTo>
                  <a:pt x="3672955" y="4407210"/>
                  <a:pt x="4462566" y="4131463"/>
                  <a:pt x="4496953" y="3779155"/>
                </a:cubicBezTo>
                <a:cubicBezTo>
                  <a:pt x="4840827" y="3704541"/>
                  <a:pt x="4875214" y="3478104"/>
                  <a:pt x="4805790" y="3278268"/>
                </a:cubicBezTo>
                <a:cubicBezTo>
                  <a:pt x="4882351" y="3180945"/>
                  <a:pt x="5044556" y="3167969"/>
                  <a:pt x="5099705" y="3036259"/>
                </a:cubicBezTo>
                <a:cubicBezTo>
                  <a:pt x="5180807" y="2840316"/>
                  <a:pt x="5084782" y="2778678"/>
                  <a:pt x="5094514" y="2697576"/>
                </a:cubicBezTo>
                <a:cubicBezTo>
                  <a:pt x="5100354" y="2651510"/>
                  <a:pt x="5325493" y="2405608"/>
                  <a:pt x="5358583" y="2316720"/>
                </a:cubicBezTo>
                <a:cubicBezTo>
                  <a:pt x="5438387" y="2041622"/>
                  <a:pt x="5259963" y="1988419"/>
                  <a:pt x="5298892" y="1774309"/>
                </a:cubicBezTo>
                <a:cubicBezTo>
                  <a:pt x="5324196" y="1628974"/>
                  <a:pt x="5524031" y="1527758"/>
                  <a:pt x="5546091" y="1294184"/>
                </a:cubicBezTo>
                <a:cubicBezTo>
                  <a:pt x="5518841" y="993133"/>
                  <a:pt x="5358583" y="1042443"/>
                  <a:pt x="5355339" y="935388"/>
                </a:cubicBezTo>
                <a:cubicBezTo>
                  <a:pt x="5355339" y="915275"/>
                  <a:pt x="5537657" y="633688"/>
                  <a:pt x="5590211" y="508466"/>
                </a:cubicBezTo>
                <a:cubicBezTo>
                  <a:pt x="5631735" y="409846"/>
                  <a:pt x="5642765" y="282678"/>
                  <a:pt x="5626544" y="174325"/>
                </a:cubicBezTo>
                <a:cubicBezTo>
                  <a:pt x="5612271" y="83491"/>
                  <a:pt x="5548686" y="39371"/>
                  <a:pt x="5462394" y="8877"/>
                </a:cubicBezTo>
                <a:cubicBezTo>
                  <a:pt x="5442929" y="2389"/>
                  <a:pt x="5389726" y="-7344"/>
                  <a:pt x="5326791" y="8877"/>
                </a:cubicBezTo>
                <a:cubicBezTo>
                  <a:pt x="5272939" y="15365"/>
                  <a:pt x="5141229" y="57538"/>
                  <a:pt x="5084782" y="139938"/>
                </a:cubicBezTo>
                <a:cubicBezTo>
                  <a:pt x="5017954" y="220391"/>
                  <a:pt x="4950477" y="282678"/>
                  <a:pt x="4892732" y="366375"/>
                </a:cubicBezTo>
                <a:cubicBezTo>
                  <a:pt x="4776594" y="534419"/>
                  <a:pt x="4658509" y="701165"/>
                  <a:pt x="4524204" y="855583"/>
                </a:cubicBezTo>
                <a:cubicBezTo>
                  <a:pt x="4518364" y="862720"/>
                  <a:pt x="4515120" y="872453"/>
                  <a:pt x="4511228" y="881536"/>
                </a:cubicBezTo>
                <a:cubicBezTo>
                  <a:pt x="4493061" y="854286"/>
                  <a:pt x="4485275" y="834821"/>
                  <a:pt x="4474245" y="817952"/>
                </a:cubicBezTo>
                <a:cubicBezTo>
                  <a:pt x="4463215" y="800434"/>
                  <a:pt x="4446994" y="797190"/>
                  <a:pt x="4432072" y="813410"/>
                </a:cubicBezTo>
                <a:cubicBezTo>
                  <a:pt x="4419095" y="827684"/>
                  <a:pt x="4406119" y="843256"/>
                  <a:pt x="4397035" y="860125"/>
                </a:cubicBezTo>
                <a:cubicBezTo>
                  <a:pt x="4342535" y="958097"/>
                  <a:pt x="4289981" y="1056717"/>
                  <a:pt x="4235480" y="1154040"/>
                </a:cubicBezTo>
                <a:cubicBezTo>
                  <a:pt x="4223152" y="1176099"/>
                  <a:pt x="4204337" y="1195564"/>
                  <a:pt x="4186170" y="1218272"/>
                </a:cubicBezTo>
                <a:cubicBezTo>
                  <a:pt x="4183575" y="1211784"/>
                  <a:pt x="4182926" y="1210487"/>
                  <a:pt x="4182926" y="1209838"/>
                </a:cubicBezTo>
                <a:cubicBezTo>
                  <a:pt x="4187467" y="1198159"/>
                  <a:pt x="4191361" y="1186480"/>
                  <a:pt x="4195902" y="1174802"/>
                </a:cubicBezTo>
                <a:cubicBezTo>
                  <a:pt x="4247807" y="1045687"/>
                  <a:pt x="4289332" y="913328"/>
                  <a:pt x="4276356" y="773184"/>
                </a:cubicBezTo>
                <a:cubicBezTo>
                  <a:pt x="4265975" y="659641"/>
                  <a:pt x="4247807" y="546098"/>
                  <a:pt x="4228343" y="433203"/>
                </a:cubicBezTo>
                <a:cubicBezTo>
                  <a:pt x="4221206" y="393625"/>
                  <a:pt x="4203688" y="354696"/>
                  <a:pt x="4184872" y="319011"/>
                </a:cubicBezTo>
                <a:cubicBezTo>
                  <a:pt x="4166705" y="284624"/>
                  <a:pt x="4139455" y="286571"/>
                  <a:pt x="4120639" y="320958"/>
                </a:cubicBezTo>
                <a:cubicBezTo>
                  <a:pt x="4107014" y="346262"/>
                  <a:pt x="4095984" y="372863"/>
                  <a:pt x="4084306" y="398816"/>
                </a:cubicBezTo>
                <a:cubicBezTo>
                  <a:pt x="3977251" y="636283"/>
                  <a:pt x="3875386" y="876346"/>
                  <a:pt x="3762492" y="1110569"/>
                </a:cubicBezTo>
                <a:cubicBezTo>
                  <a:pt x="3629484" y="1385018"/>
                  <a:pt x="3460143" y="1636111"/>
                  <a:pt x="3247980" y="1857358"/>
                </a:cubicBezTo>
                <a:cubicBezTo>
                  <a:pt x="3128598" y="1981930"/>
                  <a:pt x="3013108" y="2111045"/>
                  <a:pt x="2899565" y="2241457"/>
                </a:cubicBezTo>
                <a:cubicBezTo>
                  <a:pt x="2743849" y="2419882"/>
                  <a:pt x="2612139" y="2614528"/>
                  <a:pt x="2520656" y="2833828"/>
                </a:cubicBezTo>
                <a:cubicBezTo>
                  <a:pt x="2449935" y="3003169"/>
                  <a:pt x="2396083" y="3178999"/>
                  <a:pt x="2344826" y="3354828"/>
                </a:cubicBezTo>
                <a:cubicBezTo>
                  <a:pt x="2338987" y="3375590"/>
                  <a:pt x="2330552" y="3396353"/>
                  <a:pt x="2321469" y="3423603"/>
                </a:cubicBezTo>
                <a:cubicBezTo>
                  <a:pt x="2312385" y="3407382"/>
                  <a:pt x="2306546" y="3397650"/>
                  <a:pt x="2300707" y="3387918"/>
                </a:cubicBezTo>
                <a:cubicBezTo>
                  <a:pt x="2241015" y="3289946"/>
                  <a:pt x="2187164" y="3188082"/>
                  <a:pt x="2120335" y="3095950"/>
                </a:cubicBezTo>
                <a:cubicBezTo>
                  <a:pt x="2002250" y="2933097"/>
                  <a:pt x="1843290" y="2879894"/>
                  <a:pt x="1649294" y="2934395"/>
                </a:cubicBezTo>
                <a:cubicBezTo>
                  <a:pt x="1481250" y="2981109"/>
                  <a:pt x="1353433" y="3084920"/>
                  <a:pt x="1277521" y="3241285"/>
                </a:cubicBezTo>
                <a:cubicBezTo>
                  <a:pt x="1234700" y="3328876"/>
                  <a:pt x="1162032" y="3382079"/>
                  <a:pt x="1099097" y="3446960"/>
                </a:cubicBezTo>
                <a:cubicBezTo>
                  <a:pt x="918077" y="3339905"/>
                  <a:pt x="818808" y="3150451"/>
                  <a:pt x="820754" y="3034961"/>
                </a:cubicBezTo>
                <a:cubicBezTo>
                  <a:pt x="870064" y="3099843"/>
                  <a:pt x="934297" y="3105682"/>
                  <a:pt x="1005018" y="3086867"/>
                </a:cubicBezTo>
                <a:cubicBezTo>
                  <a:pt x="1076388" y="3068051"/>
                  <a:pt x="1138675" y="3031717"/>
                  <a:pt x="1189282" y="2977216"/>
                </a:cubicBezTo>
                <a:cubicBezTo>
                  <a:pt x="1278170" y="2880543"/>
                  <a:pt x="1345647" y="2770244"/>
                  <a:pt x="1393660" y="2648266"/>
                </a:cubicBezTo>
                <a:cubicBezTo>
                  <a:pt x="1396255" y="2642427"/>
                  <a:pt x="1396904" y="2635939"/>
                  <a:pt x="1399499" y="2626206"/>
                </a:cubicBezTo>
                <a:cubicBezTo>
                  <a:pt x="1358624" y="2647617"/>
                  <a:pt x="1322290" y="2667082"/>
                  <a:pt x="1285956" y="2686546"/>
                </a:cubicBezTo>
                <a:cubicBezTo>
                  <a:pt x="1212640" y="2724826"/>
                  <a:pt x="1138026" y="2759863"/>
                  <a:pt x="1053680" y="2765053"/>
                </a:cubicBezTo>
                <a:cubicBezTo>
                  <a:pt x="960899" y="2770893"/>
                  <a:pt x="875903" y="2792952"/>
                  <a:pt x="811022" y="2870162"/>
                </a:cubicBezTo>
                <a:cubicBezTo>
                  <a:pt x="797397" y="2717689"/>
                  <a:pt x="704616" y="2621016"/>
                  <a:pt x="581340" y="2543158"/>
                </a:cubicBezTo>
                <a:cubicBezTo>
                  <a:pt x="662443" y="2516556"/>
                  <a:pt x="709806" y="2462704"/>
                  <a:pt x="735110" y="2390037"/>
                </a:cubicBezTo>
                <a:cubicBezTo>
                  <a:pt x="764956" y="2306339"/>
                  <a:pt x="774688" y="2219398"/>
                  <a:pt x="768849" y="2130510"/>
                </a:cubicBezTo>
                <a:cubicBezTo>
                  <a:pt x="768200" y="2124022"/>
                  <a:pt x="766253" y="2118182"/>
                  <a:pt x="764956" y="2109099"/>
                </a:cubicBezTo>
                <a:cubicBezTo>
                  <a:pt x="760414" y="2112992"/>
                  <a:pt x="757819" y="2114289"/>
                  <a:pt x="756521" y="2116885"/>
                </a:cubicBezTo>
                <a:cubicBezTo>
                  <a:pt x="699425" y="2204475"/>
                  <a:pt x="627406" y="2276494"/>
                  <a:pt x="537221" y="2330346"/>
                </a:cubicBezTo>
                <a:cubicBezTo>
                  <a:pt x="505429" y="2349161"/>
                  <a:pt x="487911" y="2380304"/>
                  <a:pt x="481422" y="2415341"/>
                </a:cubicBezTo>
                <a:cubicBezTo>
                  <a:pt x="477530" y="2436752"/>
                  <a:pt x="480774" y="2458811"/>
                  <a:pt x="480774" y="2482169"/>
                </a:cubicBezTo>
                <a:cubicBezTo>
                  <a:pt x="402916" y="2434805"/>
                  <a:pt x="325058" y="2384197"/>
                  <a:pt x="254336" y="2312179"/>
                </a:cubicBezTo>
                <a:cubicBezTo>
                  <a:pt x="302998" y="2314125"/>
                  <a:pt x="320516" y="2284928"/>
                  <a:pt x="338683" y="2253785"/>
                </a:cubicBezTo>
                <a:cubicBezTo>
                  <a:pt x="356201" y="2223291"/>
                  <a:pt x="350361" y="2190850"/>
                  <a:pt x="349713" y="2159706"/>
                </a:cubicBezTo>
                <a:cubicBezTo>
                  <a:pt x="349064" y="2112992"/>
                  <a:pt x="337385" y="2068872"/>
                  <a:pt x="315325" y="2020860"/>
                </a:cubicBezTo>
                <a:cubicBezTo>
                  <a:pt x="310135" y="2035782"/>
                  <a:pt x="306891" y="2044866"/>
                  <a:pt x="302998" y="2053949"/>
                </a:cubicBezTo>
                <a:cubicBezTo>
                  <a:pt x="288075" y="2086390"/>
                  <a:pt x="273801" y="2118831"/>
                  <a:pt x="256283" y="2149974"/>
                </a:cubicBezTo>
                <a:cubicBezTo>
                  <a:pt x="238116" y="2182415"/>
                  <a:pt x="216705" y="2213558"/>
                  <a:pt x="196592" y="2244702"/>
                </a:cubicBezTo>
                <a:cubicBezTo>
                  <a:pt x="158960" y="2198636"/>
                  <a:pt x="141442" y="2137647"/>
                  <a:pt x="121978" y="2077956"/>
                </a:cubicBezTo>
                <a:cubicBezTo>
                  <a:pt x="123275" y="2175278"/>
                  <a:pt x="175181" y="2251839"/>
                  <a:pt x="230330" y="2330346"/>
                </a:cubicBezTo>
                <a:cubicBezTo>
                  <a:pt x="150526" y="2350459"/>
                  <a:pt x="75263" y="2369923"/>
                  <a:pt x="0" y="2388739"/>
                </a:cubicBezTo>
                <a:cubicBezTo>
                  <a:pt x="39578" y="2418585"/>
                  <a:pt x="84995" y="2443889"/>
                  <a:pt x="136252" y="2457514"/>
                </a:cubicBezTo>
                <a:cubicBezTo>
                  <a:pt x="171937" y="2467246"/>
                  <a:pt x="206973" y="2467895"/>
                  <a:pt x="242009" y="2454918"/>
                </a:cubicBezTo>
                <a:cubicBezTo>
                  <a:pt x="269908" y="2444537"/>
                  <a:pt x="287426" y="2424424"/>
                  <a:pt x="290021" y="2395876"/>
                </a:cubicBezTo>
                <a:cubicBezTo>
                  <a:pt x="382802" y="2460109"/>
                  <a:pt x="472988" y="2523044"/>
                  <a:pt x="559929" y="2583384"/>
                </a:cubicBezTo>
                <a:cubicBezTo>
                  <a:pt x="527489" y="2598956"/>
                  <a:pt x="490506" y="2609337"/>
                  <a:pt x="463256" y="2632046"/>
                </a:cubicBezTo>
                <a:cubicBezTo>
                  <a:pt x="392535" y="2691088"/>
                  <a:pt x="312081" y="2727422"/>
                  <a:pt x="225140" y="2752077"/>
                </a:cubicBezTo>
                <a:cubicBezTo>
                  <a:pt x="216056" y="2754672"/>
                  <a:pt x="207622" y="2758565"/>
                  <a:pt x="193348" y="2763756"/>
                </a:cubicBezTo>
                <a:cubicBezTo>
                  <a:pt x="290670" y="2805280"/>
                  <a:pt x="384749" y="2829286"/>
                  <a:pt x="484018" y="2826042"/>
                </a:cubicBezTo>
                <a:cubicBezTo>
                  <a:pt x="529435" y="2824744"/>
                  <a:pt x="572257" y="2812417"/>
                  <a:pt x="611186" y="2787113"/>
                </a:cubicBezTo>
                <a:cubicBezTo>
                  <a:pt x="646871" y="2763756"/>
                  <a:pt x="670228" y="2732612"/>
                  <a:pt x="671526" y="2688493"/>
                </a:cubicBezTo>
                <a:cubicBezTo>
                  <a:pt x="671526" y="2684600"/>
                  <a:pt x="672824" y="2681356"/>
                  <a:pt x="674770" y="2673570"/>
                </a:cubicBezTo>
                <a:cubicBezTo>
                  <a:pt x="716943" y="2724826"/>
                  <a:pt x="751331" y="2776732"/>
                  <a:pt x="758468" y="2838370"/>
                </a:cubicBezTo>
                <a:cubicBezTo>
                  <a:pt x="768849" y="2922716"/>
                  <a:pt x="770146" y="3008360"/>
                  <a:pt x="775986" y="3099194"/>
                </a:cubicBezTo>
                <a:cubicBezTo>
                  <a:pt x="702669" y="3045342"/>
                  <a:pt x="626109" y="3038854"/>
                  <a:pt x="549548" y="3066753"/>
                </a:cubicBezTo>
                <a:cubicBezTo>
                  <a:pt x="431464" y="3108926"/>
                  <a:pt x="310784" y="3110224"/>
                  <a:pt x="188806" y="3097896"/>
                </a:cubicBezTo>
                <a:cubicBezTo>
                  <a:pt x="168044" y="3095950"/>
                  <a:pt x="147282" y="3094652"/>
                  <a:pt x="120680" y="3092706"/>
                </a:cubicBezTo>
                <a:cubicBezTo>
                  <a:pt x="128466" y="3101789"/>
                  <a:pt x="131710" y="3105682"/>
                  <a:pt x="135603" y="3109575"/>
                </a:cubicBezTo>
                <a:cubicBezTo>
                  <a:pt x="223193" y="3197166"/>
                  <a:pt x="321813" y="3267887"/>
                  <a:pt x="434059" y="3321738"/>
                </a:cubicBezTo>
                <a:cubicBezTo>
                  <a:pt x="506726" y="3356775"/>
                  <a:pt x="581989" y="3369102"/>
                  <a:pt x="661145" y="3358721"/>
                </a:cubicBezTo>
                <a:cubicBezTo>
                  <a:pt x="735759" y="3348989"/>
                  <a:pt x="795450" y="3319792"/>
                  <a:pt x="814915" y="3239339"/>
                </a:cubicBezTo>
                <a:cubicBezTo>
                  <a:pt x="814915" y="3238690"/>
                  <a:pt x="817510" y="3238041"/>
                  <a:pt x="822052" y="3236743"/>
                </a:cubicBezTo>
                <a:cubicBezTo>
                  <a:pt x="868118" y="3345745"/>
                  <a:pt x="949869" y="3426198"/>
                  <a:pt x="1043298" y="3498217"/>
                </a:cubicBezTo>
                <a:cubicBezTo>
                  <a:pt x="995935" y="3546878"/>
                  <a:pt x="938839" y="3581266"/>
                  <a:pt x="901856" y="3637064"/>
                </a:cubicBezTo>
                <a:cubicBezTo>
                  <a:pt x="923267" y="3640308"/>
                  <a:pt x="942083" y="3640957"/>
                  <a:pt x="959601" y="3637064"/>
                </a:cubicBezTo>
                <a:cubicBezTo>
                  <a:pt x="1010857" y="3624736"/>
                  <a:pt x="1062114" y="3611760"/>
                  <a:pt x="1112722" y="3596837"/>
                </a:cubicBezTo>
                <a:cubicBezTo>
                  <a:pt x="1129591" y="3592295"/>
                  <a:pt x="1141270" y="3593593"/>
                  <a:pt x="1152949" y="3607218"/>
                </a:cubicBezTo>
                <a:cubicBezTo>
                  <a:pt x="1239241" y="3709731"/>
                  <a:pt x="1284010" y="3825869"/>
                  <a:pt x="1255462" y="3960175"/>
                </a:cubicBezTo>
                <a:cubicBezTo>
                  <a:pt x="1243134" y="4018568"/>
                  <a:pt x="1215884" y="4074367"/>
                  <a:pt x="1193824" y="4130814"/>
                </a:cubicBezTo>
                <a:cubicBezTo>
                  <a:pt x="1180199" y="4165201"/>
                  <a:pt x="1188634" y="4187261"/>
                  <a:pt x="1224318" y="4189856"/>
                </a:cubicBezTo>
                <a:cubicBezTo>
                  <a:pt x="1255462" y="4191803"/>
                  <a:pt x="1287903" y="4186612"/>
                  <a:pt x="1318397" y="4178178"/>
                </a:cubicBezTo>
                <a:cubicBezTo>
                  <a:pt x="1346296" y="4170392"/>
                  <a:pt x="1361219" y="4147034"/>
                  <a:pt x="1361868" y="4116540"/>
                </a:cubicBezTo>
                <a:cubicBezTo>
                  <a:pt x="1362517" y="4078908"/>
                  <a:pt x="1363165" y="4041277"/>
                  <a:pt x="1363814" y="4003646"/>
                </a:cubicBezTo>
                <a:cubicBezTo>
                  <a:pt x="1365761" y="3845983"/>
                  <a:pt x="1322290" y="3703243"/>
                  <a:pt x="1228211" y="3576724"/>
                </a:cubicBezTo>
                <a:cubicBezTo>
                  <a:pt x="1225616" y="3573480"/>
                  <a:pt x="1224318" y="3569587"/>
                  <a:pt x="1221074" y="3563747"/>
                </a:cubicBezTo>
                <a:cubicBezTo>
                  <a:pt x="1245729" y="3555313"/>
                  <a:pt x="1268438" y="3548825"/>
                  <a:pt x="1290498" y="3539741"/>
                </a:cubicBezTo>
                <a:cubicBezTo>
                  <a:pt x="1307367" y="3533253"/>
                  <a:pt x="1320992" y="3533902"/>
                  <a:pt x="1334617" y="3546229"/>
                </a:cubicBezTo>
                <a:cubicBezTo>
                  <a:pt x="1380035" y="3585158"/>
                  <a:pt x="1428047" y="3621492"/>
                  <a:pt x="1471518" y="3663016"/>
                </a:cubicBezTo>
                <a:cubicBezTo>
                  <a:pt x="1547429" y="3735684"/>
                  <a:pt x="1595442" y="3823923"/>
                  <a:pt x="1605823" y="3930978"/>
                </a:cubicBezTo>
                <a:cubicBezTo>
                  <a:pt x="1611014" y="3983532"/>
                  <a:pt x="1620097" y="4035438"/>
                  <a:pt x="1625288" y="4087992"/>
                </a:cubicBezTo>
                <a:cubicBezTo>
                  <a:pt x="1649943" y="4330001"/>
                  <a:pt x="1754402" y="4532432"/>
                  <a:pt x="1930232" y="4699178"/>
                </a:cubicBezTo>
                <a:cubicBezTo>
                  <a:pt x="2017173" y="4781578"/>
                  <a:pt x="2113847" y="4850352"/>
                  <a:pt x="2213765" y="4915883"/>
                </a:cubicBezTo>
                <a:cubicBezTo>
                  <a:pt x="2412952" y="5047593"/>
                  <a:pt x="2630306" y="5133886"/>
                  <a:pt x="2865827" y="5173463"/>
                </a:cubicBezTo>
                <a:cubicBezTo>
                  <a:pt x="2949524" y="5187738"/>
                  <a:pt x="3034519" y="5196821"/>
                  <a:pt x="3116919" y="5218232"/>
                </a:cubicBezTo>
                <a:cubicBezTo>
                  <a:pt x="3349195" y="5277923"/>
                  <a:pt x="3519835" y="5421312"/>
                  <a:pt x="3646354" y="5621797"/>
                </a:cubicBezTo>
                <a:cubicBezTo>
                  <a:pt x="3801421" y="5867049"/>
                  <a:pt x="3910422" y="6131118"/>
                  <a:pt x="3975304" y="6414002"/>
                </a:cubicBezTo>
                <a:cubicBezTo>
                  <a:pt x="4003852" y="6537926"/>
                  <a:pt x="4031751" y="6661850"/>
                  <a:pt x="4061597" y="6785126"/>
                </a:cubicBezTo>
                <a:cubicBezTo>
                  <a:pt x="4075871" y="6843519"/>
                  <a:pt x="4117395" y="6870121"/>
                  <a:pt x="4167354" y="6849359"/>
                </a:cubicBezTo>
                <a:cubicBezTo>
                  <a:pt x="4167354" y="6849359"/>
                  <a:pt x="4273111" y="6833138"/>
                  <a:pt x="4356809" y="6777340"/>
                </a:cubicBezTo>
                <a:cubicBezTo>
                  <a:pt x="4452185" y="6713756"/>
                  <a:pt x="4451536" y="6608648"/>
                  <a:pt x="4505388" y="6573611"/>
                </a:cubicBezTo>
                <a:cubicBezTo>
                  <a:pt x="4578704" y="6523004"/>
                  <a:pt x="4770105" y="6493158"/>
                  <a:pt x="4840178" y="6430223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 w="64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6207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sp>
        <p:nvSpPr>
          <p:cNvPr id="84" name="자유형: 도형 44">
            <a:extLst>
              <a:ext uri="{FF2B5EF4-FFF2-40B4-BE49-F238E27FC236}">
                <a16:creationId xmlns:a16="http://schemas.microsoft.com/office/drawing/2014/main" id="{A005076F-8D78-4D4F-9932-8296A130741E}"/>
              </a:ext>
            </a:extLst>
          </p:cNvPr>
          <p:cNvSpPr/>
          <p:nvPr/>
        </p:nvSpPr>
        <p:spPr>
          <a:xfrm>
            <a:off x="5907830" y="3984707"/>
            <a:ext cx="5296915" cy="2152509"/>
          </a:xfrm>
          <a:custGeom>
            <a:avLst/>
            <a:gdLst>
              <a:gd name="connsiteX0" fmla="*/ 341309 w 5296915"/>
              <a:gd name="connsiteY0" fmla="*/ 0 h 2152509"/>
              <a:gd name="connsiteX1" fmla="*/ 2562917 w 5296915"/>
              <a:gd name="connsiteY1" fmla="*/ 0 h 2152509"/>
              <a:gd name="connsiteX2" fmla="*/ 2733998 w 5296915"/>
              <a:gd name="connsiteY2" fmla="*/ 0 h 2152509"/>
              <a:gd name="connsiteX3" fmla="*/ 4955607 w 5296915"/>
              <a:gd name="connsiteY3" fmla="*/ 0 h 2152509"/>
              <a:gd name="connsiteX4" fmla="*/ 5296915 w 5296915"/>
              <a:gd name="connsiteY4" fmla="*/ 358759 h 2152509"/>
              <a:gd name="connsiteX5" fmla="*/ 5296915 w 5296915"/>
              <a:gd name="connsiteY5" fmla="*/ 1793750 h 2152509"/>
              <a:gd name="connsiteX6" fmla="*/ 4955607 w 5296915"/>
              <a:gd name="connsiteY6" fmla="*/ 2152509 h 2152509"/>
              <a:gd name="connsiteX7" fmla="*/ 2733998 w 5296915"/>
              <a:gd name="connsiteY7" fmla="*/ 2152509 h 2152509"/>
              <a:gd name="connsiteX8" fmla="*/ 2562917 w 5296915"/>
              <a:gd name="connsiteY8" fmla="*/ 2152509 h 2152509"/>
              <a:gd name="connsiteX9" fmla="*/ 341309 w 5296915"/>
              <a:gd name="connsiteY9" fmla="*/ 2152509 h 2152509"/>
              <a:gd name="connsiteX10" fmla="*/ 0 w 5296915"/>
              <a:gd name="connsiteY10" fmla="*/ 1793750 h 2152509"/>
              <a:gd name="connsiteX11" fmla="*/ 0 w 5296915"/>
              <a:gd name="connsiteY11" fmla="*/ 1224655 h 2152509"/>
              <a:gd name="connsiteX12" fmla="*/ 511788 w 5296915"/>
              <a:gd name="connsiteY12" fmla="*/ 1224655 h 2152509"/>
              <a:gd name="connsiteX13" fmla="*/ 511788 w 5296915"/>
              <a:gd name="connsiteY13" fmla="*/ 1373055 h 2152509"/>
              <a:gd name="connsiteX14" fmla="*/ 813296 w 5296915"/>
              <a:gd name="connsiteY14" fmla="*/ 1076255 h 2152509"/>
              <a:gd name="connsiteX15" fmla="*/ 511788 w 5296915"/>
              <a:gd name="connsiteY15" fmla="*/ 779454 h 2152509"/>
              <a:gd name="connsiteX16" fmla="*/ 511788 w 5296915"/>
              <a:gd name="connsiteY16" fmla="*/ 927854 h 2152509"/>
              <a:gd name="connsiteX17" fmla="*/ 0 w 5296915"/>
              <a:gd name="connsiteY17" fmla="*/ 927854 h 2152509"/>
              <a:gd name="connsiteX18" fmla="*/ 0 w 5296915"/>
              <a:gd name="connsiteY18" fmla="*/ 358759 h 2152509"/>
              <a:gd name="connsiteX19" fmla="*/ 341309 w 5296915"/>
              <a:gd name="connsiteY19" fmla="*/ 0 h 2152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296915" h="2152509">
                <a:moveTo>
                  <a:pt x="341309" y="0"/>
                </a:moveTo>
                <a:lnTo>
                  <a:pt x="2562917" y="0"/>
                </a:lnTo>
                <a:lnTo>
                  <a:pt x="2733998" y="0"/>
                </a:lnTo>
                <a:lnTo>
                  <a:pt x="4955607" y="0"/>
                </a:lnTo>
                <a:cubicBezTo>
                  <a:pt x="5144106" y="0"/>
                  <a:pt x="5296915" y="160622"/>
                  <a:pt x="5296915" y="358759"/>
                </a:cubicBezTo>
                <a:lnTo>
                  <a:pt x="5296915" y="1793750"/>
                </a:lnTo>
                <a:cubicBezTo>
                  <a:pt x="5296915" y="1991887"/>
                  <a:pt x="5144106" y="2152509"/>
                  <a:pt x="4955607" y="2152509"/>
                </a:cubicBezTo>
                <a:lnTo>
                  <a:pt x="2733998" y="2152509"/>
                </a:lnTo>
                <a:lnTo>
                  <a:pt x="2562917" y="2152509"/>
                </a:lnTo>
                <a:lnTo>
                  <a:pt x="341309" y="2152509"/>
                </a:lnTo>
                <a:cubicBezTo>
                  <a:pt x="152809" y="2152509"/>
                  <a:pt x="0" y="1991887"/>
                  <a:pt x="0" y="1793750"/>
                </a:cubicBezTo>
                <a:lnTo>
                  <a:pt x="0" y="1224655"/>
                </a:lnTo>
                <a:lnTo>
                  <a:pt x="511788" y="1224655"/>
                </a:lnTo>
                <a:lnTo>
                  <a:pt x="511788" y="1373055"/>
                </a:lnTo>
                <a:lnTo>
                  <a:pt x="813296" y="1076255"/>
                </a:lnTo>
                <a:lnTo>
                  <a:pt x="511788" y="779454"/>
                </a:lnTo>
                <a:lnTo>
                  <a:pt x="511788" y="927854"/>
                </a:lnTo>
                <a:lnTo>
                  <a:pt x="0" y="927854"/>
                </a:lnTo>
                <a:lnTo>
                  <a:pt x="0" y="358759"/>
                </a:lnTo>
                <a:cubicBezTo>
                  <a:pt x="0" y="160622"/>
                  <a:pt x="152809" y="0"/>
                  <a:pt x="34130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자유형: 도형 43">
            <a:extLst>
              <a:ext uri="{FF2B5EF4-FFF2-40B4-BE49-F238E27FC236}">
                <a16:creationId xmlns:a16="http://schemas.microsoft.com/office/drawing/2014/main" id="{291296CC-EA70-4F9D-BD29-0D8A1A0EEB7B}"/>
              </a:ext>
            </a:extLst>
          </p:cNvPr>
          <p:cNvSpPr/>
          <p:nvPr/>
        </p:nvSpPr>
        <p:spPr>
          <a:xfrm>
            <a:off x="5907830" y="1735565"/>
            <a:ext cx="5296915" cy="2152509"/>
          </a:xfrm>
          <a:custGeom>
            <a:avLst/>
            <a:gdLst>
              <a:gd name="connsiteX0" fmla="*/ 341308 w 5296915"/>
              <a:gd name="connsiteY0" fmla="*/ 0 h 2152509"/>
              <a:gd name="connsiteX1" fmla="*/ 2562917 w 5296915"/>
              <a:gd name="connsiteY1" fmla="*/ 0 h 2152509"/>
              <a:gd name="connsiteX2" fmla="*/ 2733998 w 5296915"/>
              <a:gd name="connsiteY2" fmla="*/ 0 h 2152509"/>
              <a:gd name="connsiteX3" fmla="*/ 4955607 w 5296915"/>
              <a:gd name="connsiteY3" fmla="*/ 0 h 2152509"/>
              <a:gd name="connsiteX4" fmla="*/ 5296915 w 5296915"/>
              <a:gd name="connsiteY4" fmla="*/ 358759 h 2152509"/>
              <a:gd name="connsiteX5" fmla="*/ 5296915 w 5296915"/>
              <a:gd name="connsiteY5" fmla="*/ 1793750 h 2152509"/>
              <a:gd name="connsiteX6" fmla="*/ 4955607 w 5296915"/>
              <a:gd name="connsiteY6" fmla="*/ 2152509 h 2152509"/>
              <a:gd name="connsiteX7" fmla="*/ 2733998 w 5296915"/>
              <a:gd name="connsiteY7" fmla="*/ 2152509 h 2152509"/>
              <a:gd name="connsiteX8" fmla="*/ 2562917 w 5296915"/>
              <a:gd name="connsiteY8" fmla="*/ 2152509 h 2152509"/>
              <a:gd name="connsiteX9" fmla="*/ 341308 w 5296915"/>
              <a:gd name="connsiteY9" fmla="*/ 2152509 h 2152509"/>
              <a:gd name="connsiteX10" fmla="*/ 0 w 5296915"/>
              <a:gd name="connsiteY10" fmla="*/ 1793750 h 2152509"/>
              <a:gd name="connsiteX11" fmla="*/ 0 w 5296915"/>
              <a:gd name="connsiteY11" fmla="*/ 1224655 h 2152509"/>
              <a:gd name="connsiteX12" fmla="*/ 523838 w 5296915"/>
              <a:gd name="connsiteY12" fmla="*/ 1224655 h 2152509"/>
              <a:gd name="connsiteX13" fmla="*/ 523838 w 5296915"/>
              <a:gd name="connsiteY13" fmla="*/ 1373055 h 2152509"/>
              <a:gd name="connsiteX14" fmla="*/ 825347 w 5296915"/>
              <a:gd name="connsiteY14" fmla="*/ 1076255 h 2152509"/>
              <a:gd name="connsiteX15" fmla="*/ 523838 w 5296915"/>
              <a:gd name="connsiteY15" fmla="*/ 779454 h 2152509"/>
              <a:gd name="connsiteX16" fmla="*/ 523838 w 5296915"/>
              <a:gd name="connsiteY16" fmla="*/ 927854 h 2152509"/>
              <a:gd name="connsiteX17" fmla="*/ 0 w 5296915"/>
              <a:gd name="connsiteY17" fmla="*/ 927854 h 2152509"/>
              <a:gd name="connsiteX18" fmla="*/ 0 w 5296915"/>
              <a:gd name="connsiteY18" fmla="*/ 358759 h 2152509"/>
              <a:gd name="connsiteX19" fmla="*/ 341308 w 5296915"/>
              <a:gd name="connsiteY19" fmla="*/ 0 h 2152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5296915" h="2152509">
                <a:moveTo>
                  <a:pt x="341308" y="0"/>
                </a:moveTo>
                <a:lnTo>
                  <a:pt x="2562917" y="0"/>
                </a:lnTo>
                <a:lnTo>
                  <a:pt x="2733998" y="0"/>
                </a:lnTo>
                <a:lnTo>
                  <a:pt x="4955607" y="0"/>
                </a:lnTo>
                <a:cubicBezTo>
                  <a:pt x="5144106" y="0"/>
                  <a:pt x="5296915" y="160622"/>
                  <a:pt x="5296915" y="358759"/>
                </a:cubicBezTo>
                <a:lnTo>
                  <a:pt x="5296915" y="1793750"/>
                </a:lnTo>
                <a:cubicBezTo>
                  <a:pt x="5296915" y="1991887"/>
                  <a:pt x="5144106" y="2152509"/>
                  <a:pt x="4955607" y="2152509"/>
                </a:cubicBezTo>
                <a:lnTo>
                  <a:pt x="2733998" y="2152509"/>
                </a:lnTo>
                <a:lnTo>
                  <a:pt x="2562917" y="2152509"/>
                </a:lnTo>
                <a:lnTo>
                  <a:pt x="341308" y="2152509"/>
                </a:lnTo>
                <a:cubicBezTo>
                  <a:pt x="152809" y="2152509"/>
                  <a:pt x="0" y="1991887"/>
                  <a:pt x="0" y="1793750"/>
                </a:cubicBezTo>
                <a:lnTo>
                  <a:pt x="0" y="1224655"/>
                </a:lnTo>
                <a:lnTo>
                  <a:pt x="523838" y="1224655"/>
                </a:lnTo>
                <a:lnTo>
                  <a:pt x="523838" y="1373055"/>
                </a:lnTo>
                <a:lnTo>
                  <a:pt x="825347" y="1076255"/>
                </a:lnTo>
                <a:lnTo>
                  <a:pt x="523838" y="779454"/>
                </a:lnTo>
                <a:lnTo>
                  <a:pt x="523838" y="927854"/>
                </a:lnTo>
                <a:lnTo>
                  <a:pt x="0" y="927854"/>
                </a:lnTo>
                <a:lnTo>
                  <a:pt x="0" y="358759"/>
                </a:lnTo>
                <a:cubicBezTo>
                  <a:pt x="0" y="160622"/>
                  <a:pt x="152809" y="0"/>
                  <a:pt x="34130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Teardrop 1">
            <a:extLst>
              <a:ext uri="{FF2B5EF4-FFF2-40B4-BE49-F238E27FC236}">
                <a16:creationId xmlns:a16="http://schemas.microsoft.com/office/drawing/2014/main" id="{4AA87FE7-AFF6-4136-999E-BA98C114445E}"/>
              </a:ext>
            </a:extLst>
          </p:cNvPr>
          <p:cNvSpPr/>
          <p:nvPr/>
        </p:nvSpPr>
        <p:spPr>
          <a:xfrm>
            <a:off x="3201615" y="1788500"/>
            <a:ext cx="2088232" cy="2088230"/>
          </a:xfrm>
          <a:custGeom>
            <a:avLst/>
            <a:gdLst/>
            <a:ahLst/>
            <a:cxnLst/>
            <a:rect l="l" t="t" r="r" b="b"/>
            <a:pathLst>
              <a:path w="914401" h="914400">
                <a:moveTo>
                  <a:pt x="457200" y="0"/>
                </a:moveTo>
                <a:lnTo>
                  <a:pt x="457201" y="0"/>
                </a:lnTo>
                <a:lnTo>
                  <a:pt x="914400" y="0"/>
                </a:lnTo>
                <a:lnTo>
                  <a:pt x="914400" y="457190"/>
                </a:lnTo>
                <a:lnTo>
                  <a:pt x="914401" y="457200"/>
                </a:lnTo>
                <a:cubicBezTo>
                  <a:pt x="914401" y="709705"/>
                  <a:pt x="709706" y="914400"/>
                  <a:pt x="457201" y="914400"/>
                </a:cubicBezTo>
                <a:lnTo>
                  <a:pt x="457200" y="914400"/>
                </a:lnTo>
                <a:lnTo>
                  <a:pt x="1" y="914400"/>
                </a:lnTo>
                <a:lnTo>
                  <a:pt x="1" y="457210"/>
                </a:lnTo>
                <a:cubicBezTo>
                  <a:pt x="0" y="457207"/>
                  <a:pt x="0" y="457203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87" name="Teardrop 1">
            <a:extLst>
              <a:ext uri="{FF2B5EF4-FFF2-40B4-BE49-F238E27FC236}">
                <a16:creationId xmlns:a16="http://schemas.microsoft.com/office/drawing/2014/main" id="{D84133D7-9B64-4638-B007-428E4929114F}"/>
              </a:ext>
            </a:extLst>
          </p:cNvPr>
          <p:cNvSpPr/>
          <p:nvPr/>
        </p:nvSpPr>
        <p:spPr>
          <a:xfrm rot="5400000">
            <a:off x="3201614" y="4004572"/>
            <a:ext cx="2088232" cy="2088230"/>
          </a:xfrm>
          <a:custGeom>
            <a:avLst/>
            <a:gdLst/>
            <a:ahLst/>
            <a:cxnLst/>
            <a:rect l="l" t="t" r="r" b="b"/>
            <a:pathLst>
              <a:path w="914401" h="914400">
                <a:moveTo>
                  <a:pt x="457200" y="0"/>
                </a:moveTo>
                <a:lnTo>
                  <a:pt x="457201" y="0"/>
                </a:lnTo>
                <a:lnTo>
                  <a:pt x="914400" y="0"/>
                </a:lnTo>
                <a:lnTo>
                  <a:pt x="914400" y="457190"/>
                </a:lnTo>
                <a:lnTo>
                  <a:pt x="914401" y="457200"/>
                </a:lnTo>
                <a:cubicBezTo>
                  <a:pt x="914401" y="709705"/>
                  <a:pt x="709706" y="914400"/>
                  <a:pt x="457201" y="914400"/>
                </a:cubicBezTo>
                <a:lnTo>
                  <a:pt x="457200" y="914400"/>
                </a:lnTo>
                <a:lnTo>
                  <a:pt x="1" y="914400"/>
                </a:lnTo>
                <a:lnTo>
                  <a:pt x="1" y="457210"/>
                </a:lnTo>
                <a:cubicBezTo>
                  <a:pt x="0" y="457207"/>
                  <a:pt x="0" y="457203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88" name="Teardrop 1">
            <a:extLst>
              <a:ext uri="{FF2B5EF4-FFF2-40B4-BE49-F238E27FC236}">
                <a16:creationId xmlns:a16="http://schemas.microsoft.com/office/drawing/2014/main" id="{EDE66697-9F48-448D-BA0F-07FCC1176F69}"/>
              </a:ext>
            </a:extLst>
          </p:cNvPr>
          <p:cNvSpPr/>
          <p:nvPr/>
        </p:nvSpPr>
        <p:spPr>
          <a:xfrm>
            <a:off x="988221" y="4004572"/>
            <a:ext cx="2088232" cy="2088230"/>
          </a:xfrm>
          <a:custGeom>
            <a:avLst/>
            <a:gdLst/>
            <a:ahLst/>
            <a:cxnLst/>
            <a:rect l="l" t="t" r="r" b="b"/>
            <a:pathLst>
              <a:path w="914401" h="914400">
                <a:moveTo>
                  <a:pt x="457200" y="0"/>
                </a:moveTo>
                <a:lnTo>
                  <a:pt x="457201" y="0"/>
                </a:lnTo>
                <a:lnTo>
                  <a:pt x="914400" y="0"/>
                </a:lnTo>
                <a:lnTo>
                  <a:pt x="914400" y="457190"/>
                </a:lnTo>
                <a:lnTo>
                  <a:pt x="914401" y="457200"/>
                </a:lnTo>
                <a:cubicBezTo>
                  <a:pt x="914401" y="709705"/>
                  <a:pt x="709706" y="914400"/>
                  <a:pt x="457201" y="914400"/>
                </a:cubicBezTo>
                <a:lnTo>
                  <a:pt x="457200" y="914400"/>
                </a:lnTo>
                <a:lnTo>
                  <a:pt x="1" y="914400"/>
                </a:lnTo>
                <a:lnTo>
                  <a:pt x="1" y="457210"/>
                </a:lnTo>
                <a:cubicBezTo>
                  <a:pt x="0" y="457207"/>
                  <a:pt x="0" y="457203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89" name="Teardrop 1">
            <a:extLst>
              <a:ext uri="{FF2B5EF4-FFF2-40B4-BE49-F238E27FC236}">
                <a16:creationId xmlns:a16="http://schemas.microsoft.com/office/drawing/2014/main" id="{AAF881BF-8816-4E46-8FFD-8F998C78319B}"/>
              </a:ext>
            </a:extLst>
          </p:cNvPr>
          <p:cNvSpPr/>
          <p:nvPr/>
        </p:nvSpPr>
        <p:spPr>
          <a:xfrm rot="16200000">
            <a:off x="988221" y="1788500"/>
            <a:ext cx="2088232" cy="2088230"/>
          </a:xfrm>
          <a:custGeom>
            <a:avLst/>
            <a:gdLst/>
            <a:ahLst/>
            <a:cxnLst/>
            <a:rect l="l" t="t" r="r" b="b"/>
            <a:pathLst>
              <a:path w="914401" h="914400">
                <a:moveTo>
                  <a:pt x="457200" y="0"/>
                </a:moveTo>
                <a:lnTo>
                  <a:pt x="457201" y="0"/>
                </a:lnTo>
                <a:lnTo>
                  <a:pt x="914400" y="0"/>
                </a:lnTo>
                <a:lnTo>
                  <a:pt x="914400" y="457190"/>
                </a:lnTo>
                <a:lnTo>
                  <a:pt x="914401" y="457200"/>
                </a:lnTo>
                <a:cubicBezTo>
                  <a:pt x="914401" y="709705"/>
                  <a:pt x="709706" y="914400"/>
                  <a:pt x="457201" y="914400"/>
                </a:cubicBezTo>
                <a:lnTo>
                  <a:pt x="457200" y="914400"/>
                </a:lnTo>
                <a:lnTo>
                  <a:pt x="1" y="914400"/>
                </a:lnTo>
                <a:lnTo>
                  <a:pt x="1" y="457210"/>
                </a:lnTo>
                <a:cubicBezTo>
                  <a:pt x="0" y="457207"/>
                  <a:pt x="0" y="457203"/>
                  <a:pt x="0" y="457200"/>
                </a:cubicBezTo>
                <a:cubicBezTo>
                  <a:pt x="0" y="204695"/>
                  <a:pt x="204695" y="0"/>
                  <a:pt x="457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90" name="Rounded Rectangle 18">
            <a:extLst>
              <a:ext uri="{FF2B5EF4-FFF2-40B4-BE49-F238E27FC236}">
                <a16:creationId xmlns:a16="http://schemas.microsoft.com/office/drawing/2014/main" id="{8DC57858-A45B-444B-8864-C4DC0D338716}"/>
              </a:ext>
            </a:extLst>
          </p:cNvPr>
          <p:cNvSpPr/>
          <p:nvPr/>
        </p:nvSpPr>
        <p:spPr>
          <a:xfrm>
            <a:off x="2093217" y="2905598"/>
            <a:ext cx="983239" cy="971134"/>
          </a:xfrm>
          <a:custGeom>
            <a:avLst/>
            <a:gdLst/>
            <a:ahLst/>
            <a:cxnLst/>
            <a:rect l="l" t="t" r="r" b="b"/>
            <a:pathLst>
              <a:path w="983239" h="971134">
                <a:moveTo>
                  <a:pt x="621416" y="0"/>
                </a:moveTo>
                <a:lnTo>
                  <a:pt x="983239" y="0"/>
                </a:lnTo>
                <a:lnTo>
                  <a:pt x="983239" y="971134"/>
                </a:lnTo>
                <a:lnTo>
                  <a:pt x="0" y="971134"/>
                </a:lnTo>
                <a:lnTo>
                  <a:pt x="0" y="621416"/>
                </a:lnTo>
                <a:cubicBezTo>
                  <a:pt x="0" y="278217"/>
                  <a:pt x="278217" y="0"/>
                  <a:pt x="621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91" name="Rounded Rectangle 18">
            <a:extLst>
              <a:ext uri="{FF2B5EF4-FFF2-40B4-BE49-F238E27FC236}">
                <a16:creationId xmlns:a16="http://schemas.microsoft.com/office/drawing/2014/main" id="{0D44811F-87A3-453D-AB29-0A491B3DE899}"/>
              </a:ext>
            </a:extLst>
          </p:cNvPr>
          <p:cNvSpPr/>
          <p:nvPr/>
        </p:nvSpPr>
        <p:spPr>
          <a:xfrm rot="5400000">
            <a:off x="3195564" y="2911650"/>
            <a:ext cx="983239" cy="971134"/>
          </a:xfrm>
          <a:custGeom>
            <a:avLst/>
            <a:gdLst/>
            <a:ahLst/>
            <a:cxnLst/>
            <a:rect l="l" t="t" r="r" b="b"/>
            <a:pathLst>
              <a:path w="983239" h="971134">
                <a:moveTo>
                  <a:pt x="621416" y="0"/>
                </a:moveTo>
                <a:lnTo>
                  <a:pt x="983239" y="0"/>
                </a:lnTo>
                <a:lnTo>
                  <a:pt x="983239" y="971134"/>
                </a:lnTo>
                <a:lnTo>
                  <a:pt x="0" y="971134"/>
                </a:lnTo>
                <a:lnTo>
                  <a:pt x="0" y="621416"/>
                </a:lnTo>
                <a:cubicBezTo>
                  <a:pt x="0" y="278217"/>
                  <a:pt x="278217" y="0"/>
                  <a:pt x="621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92" name="Rounded Rectangle 18">
            <a:extLst>
              <a:ext uri="{FF2B5EF4-FFF2-40B4-BE49-F238E27FC236}">
                <a16:creationId xmlns:a16="http://schemas.microsoft.com/office/drawing/2014/main" id="{15EE40C0-7B4F-4D02-8C6E-E0B781E111E4}"/>
              </a:ext>
            </a:extLst>
          </p:cNvPr>
          <p:cNvSpPr/>
          <p:nvPr/>
        </p:nvSpPr>
        <p:spPr>
          <a:xfrm rot="10800000">
            <a:off x="3201616" y="4004572"/>
            <a:ext cx="983239" cy="971134"/>
          </a:xfrm>
          <a:custGeom>
            <a:avLst/>
            <a:gdLst/>
            <a:ahLst/>
            <a:cxnLst/>
            <a:rect l="l" t="t" r="r" b="b"/>
            <a:pathLst>
              <a:path w="983239" h="971134">
                <a:moveTo>
                  <a:pt x="621416" y="0"/>
                </a:moveTo>
                <a:lnTo>
                  <a:pt x="983239" y="0"/>
                </a:lnTo>
                <a:lnTo>
                  <a:pt x="983239" y="971134"/>
                </a:lnTo>
                <a:lnTo>
                  <a:pt x="0" y="971134"/>
                </a:lnTo>
                <a:lnTo>
                  <a:pt x="0" y="621416"/>
                </a:lnTo>
                <a:cubicBezTo>
                  <a:pt x="0" y="278217"/>
                  <a:pt x="278217" y="0"/>
                  <a:pt x="62141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93" name="Rounded Rectangle 18">
            <a:extLst>
              <a:ext uri="{FF2B5EF4-FFF2-40B4-BE49-F238E27FC236}">
                <a16:creationId xmlns:a16="http://schemas.microsoft.com/office/drawing/2014/main" id="{34181698-83A9-4F59-B3FA-AB8141AC7514}"/>
              </a:ext>
            </a:extLst>
          </p:cNvPr>
          <p:cNvSpPr/>
          <p:nvPr/>
        </p:nvSpPr>
        <p:spPr>
          <a:xfrm rot="16200000">
            <a:off x="2099268" y="4010624"/>
            <a:ext cx="983239" cy="971134"/>
          </a:xfrm>
          <a:custGeom>
            <a:avLst/>
            <a:gdLst/>
            <a:ahLst/>
            <a:cxnLst/>
            <a:rect l="l" t="t" r="r" b="b"/>
            <a:pathLst>
              <a:path w="983239" h="971134">
                <a:moveTo>
                  <a:pt x="621416" y="0"/>
                </a:moveTo>
                <a:lnTo>
                  <a:pt x="983239" y="0"/>
                </a:lnTo>
                <a:lnTo>
                  <a:pt x="983239" y="971134"/>
                </a:lnTo>
                <a:lnTo>
                  <a:pt x="0" y="971134"/>
                </a:lnTo>
                <a:lnTo>
                  <a:pt x="0" y="621416"/>
                </a:lnTo>
                <a:cubicBezTo>
                  <a:pt x="0" y="278217"/>
                  <a:pt x="278217" y="0"/>
                  <a:pt x="6214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185A9D37-1D4A-4E62-837D-DDB2B8C1F059}"/>
              </a:ext>
            </a:extLst>
          </p:cNvPr>
          <p:cNvSpPr txBox="1"/>
          <p:nvPr/>
        </p:nvSpPr>
        <p:spPr>
          <a:xfrm>
            <a:off x="2318915" y="3071555"/>
            <a:ext cx="574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A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8E4B1B6-B402-40FB-A179-73EF9363AA4F}"/>
              </a:ext>
            </a:extLst>
          </p:cNvPr>
          <p:cNvSpPr txBox="1"/>
          <p:nvPr/>
        </p:nvSpPr>
        <p:spPr>
          <a:xfrm>
            <a:off x="3361054" y="3071555"/>
            <a:ext cx="574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B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C0A2153-C79D-4E25-A350-464DC05675CD}"/>
              </a:ext>
            </a:extLst>
          </p:cNvPr>
          <p:cNvSpPr txBox="1"/>
          <p:nvPr/>
        </p:nvSpPr>
        <p:spPr>
          <a:xfrm>
            <a:off x="2318915" y="4097853"/>
            <a:ext cx="574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C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040C64A9-870C-4782-A72C-09BCFF0173B9}"/>
              </a:ext>
            </a:extLst>
          </p:cNvPr>
          <p:cNvSpPr txBox="1"/>
          <p:nvPr/>
        </p:nvSpPr>
        <p:spPr>
          <a:xfrm>
            <a:off x="3361054" y="4097853"/>
            <a:ext cx="5746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D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5398C920-FB00-4850-A6F8-3558A1218587}"/>
              </a:ext>
            </a:extLst>
          </p:cNvPr>
          <p:cNvGrpSpPr/>
          <p:nvPr/>
        </p:nvGrpSpPr>
        <p:grpSpPr>
          <a:xfrm>
            <a:off x="6902434" y="2073156"/>
            <a:ext cx="3922582" cy="1477328"/>
            <a:chOff x="2551706" y="4283314"/>
            <a:chExt cx="1480091" cy="1477328"/>
          </a:xfrm>
        </p:grpSpPr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677C7D35-A712-4D40-BDB5-38E350BFC18B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You can simply impress your audience and add a unique zing and appeal to your Presentations. Easy to change colors, photos and Text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5E53CDBB-58D7-4FE2-AF15-C96A62E7C2CC}"/>
                </a:ext>
              </a:extLst>
            </p:cNvPr>
            <p:cNvSpPr txBox="1"/>
            <p:nvPr/>
          </p:nvSpPr>
          <p:spPr>
            <a:xfrm>
              <a:off x="2551706" y="4283314"/>
              <a:ext cx="14800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0FD68A7B-8521-4632-8635-DD4DE48C9364}"/>
              </a:ext>
            </a:extLst>
          </p:cNvPr>
          <p:cNvGrpSpPr/>
          <p:nvPr/>
        </p:nvGrpSpPr>
        <p:grpSpPr>
          <a:xfrm>
            <a:off x="6902434" y="4322298"/>
            <a:ext cx="3922582" cy="1477328"/>
            <a:chOff x="2551706" y="4283314"/>
            <a:chExt cx="1480091" cy="1477328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542EBF7A-AD09-4B6B-B8FA-3967B2CA7814}"/>
                </a:ext>
              </a:extLst>
            </p:cNvPr>
            <p:cNvSpPr txBox="1"/>
            <p:nvPr/>
          </p:nvSpPr>
          <p:spPr>
            <a:xfrm>
              <a:off x="2551706" y="4560313"/>
              <a:ext cx="148009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You can simply impress your audience and add a unique zing and appeal to your Presentations. Easy to change colors, photos and Text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F86E860C-428E-41A5-B888-0DF9FD4AAAC1}"/>
                </a:ext>
              </a:extLst>
            </p:cNvPr>
            <p:cNvSpPr txBox="1"/>
            <p:nvPr/>
          </p:nvSpPr>
          <p:spPr>
            <a:xfrm>
              <a:off x="2551706" y="4283314"/>
              <a:ext cx="148009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FC6A8FB1-0CCA-4376-8D79-C6990BDCA8AC}"/>
              </a:ext>
            </a:extLst>
          </p:cNvPr>
          <p:cNvGrpSpPr/>
          <p:nvPr/>
        </p:nvGrpSpPr>
        <p:grpSpPr>
          <a:xfrm>
            <a:off x="1211222" y="2113511"/>
            <a:ext cx="1316495" cy="896847"/>
            <a:chOff x="879241" y="1988840"/>
            <a:chExt cx="1316495" cy="896847"/>
          </a:xfrm>
        </p:grpSpPr>
        <p:sp>
          <p:nvSpPr>
            <p:cNvPr id="105" name="Text Placeholder 12">
              <a:extLst>
                <a:ext uri="{FF2B5EF4-FFF2-40B4-BE49-F238E27FC236}">
                  <a16:creationId xmlns:a16="http://schemas.microsoft.com/office/drawing/2014/main" id="{78673897-C238-434E-9611-C1925B32671E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2260369"/>
              <a:ext cx="1316495" cy="62531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6" name="Text Placeholder 13">
              <a:extLst>
                <a:ext uri="{FF2B5EF4-FFF2-40B4-BE49-F238E27FC236}">
                  <a16:creationId xmlns:a16="http://schemas.microsoft.com/office/drawing/2014/main" id="{2A2BA189-028A-4ECE-8A38-CDBD4D1307F9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1988840"/>
              <a:ext cx="1316495" cy="25808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E38934C6-D2DB-44FA-A7F7-F332F0C86ED6}"/>
              </a:ext>
            </a:extLst>
          </p:cNvPr>
          <p:cNvGrpSpPr/>
          <p:nvPr/>
        </p:nvGrpSpPr>
        <p:grpSpPr>
          <a:xfrm>
            <a:off x="3710195" y="2113511"/>
            <a:ext cx="1316495" cy="896847"/>
            <a:chOff x="879241" y="1988840"/>
            <a:chExt cx="1316495" cy="896847"/>
          </a:xfrm>
        </p:grpSpPr>
        <p:sp>
          <p:nvSpPr>
            <p:cNvPr id="108" name="Text Placeholder 12">
              <a:extLst>
                <a:ext uri="{FF2B5EF4-FFF2-40B4-BE49-F238E27FC236}">
                  <a16:creationId xmlns:a16="http://schemas.microsoft.com/office/drawing/2014/main" id="{4BDA60C5-9EDC-40CC-9918-534892A9236E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2260369"/>
              <a:ext cx="1316495" cy="62531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9" name="Text Placeholder 13">
              <a:extLst>
                <a:ext uri="{FF2B5EF4-FFF2-40B4-BE49-F238E27FC236}">
                  <a16:creationId xmlns:a16="http://schemas.microsoft.com/office/drawing/2014/main" id="{E6EF77E0-4119-44DF-884C-8D7B652EAC7E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1988840"/>
              <a:ext cx="1316495" cy="25808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C353595A-B114-41F0-8015-D637437A08E9}"/>
              </a:ext>
            </a:extLst>
          </p:cNvPr>
          <p:cNvGrpSpPr/>
          <p:nvPr/>
        </p:nvGrpSpPr>
        <p:grpSpPr>
          <a:xfrm>
            <a:off x="1211222" y="4812107"/>
            <a:ext cx="1316495" cy="896847"/>
            <a:chOff x="879241" y="1988840"/>
            <a:chExt cx="1316495" cy="896847"/>
          </a:xfrm>
        </p:grpSpPr>
        <p:sp>
          <p:nvSpPr>
            <p:cNvPr id="111" name="Text Placeholder 12">
              <a:extLst>
                <a:ext uri="{FF2B5EF4-FFF2-40B4-BE49-F238E27FC236}">
                  <a16:creationId xmlns:a16="http://schemas.microsoft.com/office/drawing/2014/main" id="{3C6714BD-BBFA-478A-BD1C-5C28BC4457FB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2260369"/>
              <a:ext cx="1316495" cy="62531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2" name="Text Placeholder 13">
              <a:extLst>
                <a:ext uri="{FF2B5EF4-FFF2-40B4-BE49-F238E27FC236}">
                  <a16:creationId xmlns:a16="http://schemas.microsoft.com/office/drawing/2014/main" id="{7675FEAE-8213-4E11-A408-F190FB1FECA3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1988840"/>
              <a:ext cx="1316495" cy="25808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61FFF51A-A23B-4439-A960-F543088E9624}"/>
              </a:ext>
            </a:extLst>
          </p:cNvPr>
          <p:cNvGrpSpPr/>
          <p:nvPr/>
        </p:nvGrpSpPr>
        <p:grpSpPr>
          <a:xfrm>
            <a:off x="3710195" y="4812107"/>
            <a:ext cx="1316495" cy="896847"/>
            <a:chOff x="879241" y="1988840"/>
            <a:chExt cx="1316495" cy="896847"/>
          </a:xfrm>
        </p:grpSpPr>
        <p:sp>
          <p:nvSpPr>
            <p:cNvPr id="114" name="Text Placeholder 12">
              <a:extLst>
                <a:ext uri="{FF2B5EF4-FFF2-40B4-BE49-F238E27FC236}">
                  <a16:creationId xmlns:a16="http://schemas.microsoft.com/office/drawing/2014/main" id="{54C2CE00-8237-4EB3-9BA7-CAFCEC572F4E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2260369"/>
              <a:ext cx="1316495" cy="62531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Easy to change colors, photos and Text.</a:t>
              </a:r>
              <a:endParaRPr 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5" name="Text Placeholder 13">
              <a:extLst>
                <a:ext uri="{FF2B5EF4-FFF2-40B4-BE49-F238E27FC236}">
                  <a16:creationId xmlns:a16="http://schemas.microsoft.com/office/drawing/2014/main" id="{475102AE-9BAD-47DC-9D0F-BF3C08193514}"/>
                </a:ext>
              </a:extLst>
            </p:cNvPr>
            <p:cNvSpPr txBox="1">
              <a:spLocks/>
            </p:cNvSpPr>
            <p:nvPr/>
          </p:nvSpPr>
          <p:spPr>
            <a:xfrm>
              <a:off x="879241" y="1988840"/>
              <a:ext cx="1316495" cy="258088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22008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FEF4BEF-8473-442C-952E-8E578C670298}"/>
              </a:ext>
            </a:extLst>
          </p:cNvPr>
          <p:cNvSpPr/>
          <p:nvPr/>
        </p:nvSpPr>
        <p:spPr>
          <a:xfrm>
            <a:off x="3175532" y="380205"/>
            <a:ext cx="8420100" cy="608701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3FC784-C6CE-44AD-BD3E-3D77D0368975}"/>
              </a:ext>
            </a:extLst>
          </p:cNvPr>
          <p:cNvSpPr txBox="1"/>
          <p:nvPr/>
        </p:nvSpPr>
        <p:spPr>
          <a:xfrm>
            <a:off x="4284174" y="5797412"/>
            <a:ext cx="6202817" cy="43088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POWERPOINT</a:t>
            </a:r>
            <a:r>
              <a:rPr lang="en-US" altLang="ko-KR" sz="2800" b="1" dirty="0">
                <a:solidFill>
                  <a:schemeClr val="bg1"/>
                </a:solidFill>
              </a:rPr>
              <a:t> PRESENTATION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BD0001-F727-4BFF-8A18-5B85A4AFF414}"/>
              </a:ext>
            </a:extLst>
          </p:cNvPr>
          <p:cNvSpPr txBox="1"/>
          <p:nvPr/>
        </p:nvSpPr>
        <p:spPr>
          <a:xfrm>
            <a:off x="5350104" y="1711699"/>
            <a:ext cx="4070957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Column</a:t>
            </a:r>
          </a:p>
          <a:p>
            <a:pPr algn="ctr"/>
            <a:r>
              <a:rPr lang="en-GB" altLang="ko-KR" sz="44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4400" b="1" dirty="0" err="1">
                <a:solidFill>
                  <a:schemeClr val="bg1"/>
                </a:solidFill>
                <a:cs typeface="Arial" pitchFamily="34" charset="0"/>
              </a:rPr>
              <a:t>resentation</a:t>
            </a:r>
            <a:endParaRPr lang="en-US" altLang="ko-KR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716F81B-0A42-4828-A293-AAEF668EA1EB}"/>
              </a:ext>
            </a:extLst>
          </p:cNvPr>
          <p:cNvSpPr txBox="1"/>
          <p:nvPr/>
        </p:nvSpPr>
        <p:spPr>
          <a:xfrm>
            <a:off x="3576411" y="3254835"/>
            <a:ext cx="76183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Easy to change colors, photos and Text.  You can simply impress your audience and add a unique zing and appeal to your Presentations. You can simply impress your audience and add a unique zing and appeal to your Presentations. 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</a:t>
            </a:r>
          </a:p>
          <a:p>
            <a:pPr algn="ct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</a:t>
            </a:r>
          </a:p>
          <a:p>
            <a:pPr algn="ct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855FBE13-0700-498A-AB73-3E746866728E}"/>
              </a:ext>
            </a:extLst>
          </p:cNvPr>
          <p:cNvSpPr/>
          <p:nvPr/>
        </p:nvSpPr>
        <p:spPr>
          <a:xfrm>
            <a:off x="6985533" y="499793"/>
            <a:ext cx="800099" cy="1248573"/>
          </a:xfrm>
          <a:custGeom>
            <a:avLst/>
            <a:gdLst>
              <a:gd name="connsiteX0" fmla="*/ 3916561 w 4420195"/>
              <a:gd name="connsiteY0" fmla="*/ 4367582 h 6858000"/>
              <a:gd name="connsiteX1" fmla="*/ 3585717 w 4420195"/>
              <a:gd name="connsiteY1" fmla="*/ 4378968 h 6858000"/>
              <a:gd name="connsiteX2" fmla="*/ 3414266 w 4420195"/>
              <a:gd name="connsiteY2" fmla="*/ 4360885 h 6858000"/>
              <a:gd name="connsiteX3" fmla="*/ 3394175 w 4420195"/>
              <a:gd name="connsiteY3" fmla="*/ 4347490 h 6858000"/>
              <a:gd name="connsiteX4" fmla="*/ 3275633 w 4420195"/>
              <a:gd name="connsiteY4" fmla="*/ 4173361 h 6858000"/>
              <a:gd name="connsiteX5" fmla="*/ 3226743 w 4420195"/>
              <a:gd name="connsiteY5" fmla="*/ 3900113 h 6858000"/>
              <a:gd name="connsiteX6" fmla="*/ 3107532 w 4420195"/>
              <a:gd name="connsiteY6" fmla="*/ 3341561 h 6858000"/>
              <a:gd name="connsiteX7" fmla="*/ 3022476 w 4420195"/>
              <a:gd name="connsiteY7" fmla="*/ 2869404 h 6858000"/>
              <a:gd name="connsiteX8" fmla="*/ 2966219 w 4420195"/>
              <a:gd name="connsiteY8" fmla="*/ 2568027 h 6858000"/>
              <a:gd name="connsiteX9" fmla="*/ 2780035 w 4420195"/>
              <a:gd name="connsiteY9" fmla="*/ 2172219 h 6858000"/>
              <a:gd name="connsiteX10" fmla="*/ 2546301 w 4420195"/>
              <a:gd name="connsiteY10" fmla="*/ 1704080 h 6858000"/>
              <a:gd name="connsiteX11" fmla="*/ 2406998 w 4420195"/>
              <a:gd name="connsiteY11" fmla="*/ 1124766 h 6858000"/>
              <a:gd name="connsiteX12" fmla="*/ 2329309 w 4420195"/>
              <a:gd name="connsiteY12" fmla="*/ 1055784 h 6858000"/>
              <a:gd name="connsiteX13" fmla="*/ 2127052 w 4420195"/>
              <a:gd name="connsiteY13" fmla="*/ 1144858 h 6858000"/>
              <a:gd name="connsiteX14" fmla="*/ 2013868 w 4420195"/>
              <a:gd name="connsiteY14" fmla="*/ 1131463 h 6858000"/>
              <a:gd name="connsiteX15" fmla="*/ 2012529 w 4420195"/>
              <a:gd name="connsiteY15" fmla="*/ 1129454 h 6858000"/>
              <a:gd name="connsiteX16" fmla="*/ 1796207 w 4420195"/>
              <a:gd name="connsiteY16" fmla="*/ 870270 h 6858000"/>
              <a:gd name="connsiteX17" fmla="*/ 1123132 w 4420195"/>
              <a:gd name="connsiteY17" fmla="*/ 281580 h 6858000"/>
              <a:gd name="connsiteX18" fmla="*/ 924893 w 4420195"/>
              <a:gd name="connsiteY18" fmla="*/ 158351 h 6858000"/>
              <a:gd name="connsiteX19" fmla="*/ 760809 w 4420195"/>
              <a:gd name="connsiteY19" fmla="*/ 204562 h 6858000"/>
              <a:gd name="connsiteX20" fmla="*/ 748085 w 4420195"/>
              <a:gd name="connsiteY20" fmla="*/ 217956 h 6858000"/>
              <a:gd name="connsiteX21" fmla="*/ 705892 w 4420195"/>
              <a:gd name="connsiteY21" fmla="*/ 219296 h 6858000"/>
              <a:gd name="connsiteX22" fmla="*/ 612130 w 4420195"/>
              <a:gd name="connsiteY22" fmla="*/ 123525 h 6858000"/>
              <a:gd name="connsiteX23" fmla="*/ 511671 w 4420195"/>
              <a:gd name="connsiteY23" fmla="*/ 31772 h 6858000"/>
              <a:gd name="connsiteX24" fmla="*/ 230386 w 4420195"/>
              <a:gd name="connsiteY24" fmla="*/ 134910 h 6858000"/>
              <a:gd name="connsiteX25" fmla="*/ 212973 w 4420195"/>
              <a:gd name="connsiteY25" fmla="*/ 317746 h 6858000"/>
              <a:gd name="connsiteX26" fmla="*/ 184175 w 4420195"/>
              <a:gd name="connsiteY26" fmla="*/ 451691 h 6858000"/>
              <a:gd name="connsiteX27" fmla="*/ 145331 w 4420195"/>
              <a:gd name="connsiteY27" fmla="*/ 578939 h 6858000"/>
              <a:gd name="connsiteX28" fmla="*/ 163413 w 4420195"/>
              <a:gd name="connsiteY28" fmla="*/ 726949 h 6858000"/>
              <a:gd name="connsiteX29" fmla="*/ 150019 w 4420195"/>
              <a:gd name="connsiteY29" fmla="*/ 826068 h 6858000"/>
              <a:gd name="connsiteX30" fmla="*/ 58936 w 4420195"/>
              <a:gd name="connsiteY30" fmla="*/ 1031004 h 6858000"/>
              <a:gd name="connsiteX31" fmla="*/ 42863 w 4420195"/>
              <a:gd name="connsiteY31" fmla="*/ 1393327 h 6858000"/>
              <a:gd name="connsiteX32" fmla="*/ 103138 w 4420195"/>
              <a:gd name="connsiteY32" fmla="*/ 1676621 h 6858000"/>
              <a:gd name="connsiteX33" fmla="*/ 113184 w 4420195"/>
              <a:gd name="connsiteY33" fmla="*/ 1751630 h 6858000"/>
              <a:gd name="connsiteX34" fmla="*/ 89074 w 4420195"/>
              <a:gd name="connsiteY34" fmla="*/ 1888254 h 6858000"/>
              <a:gd name="connsiteX35" fmla="*/ 14734 w 4420195"/>
              <a:gd name="connsiteY35" fmla="*/ 2306164 h 6858000"/>
              <a:gd name="connsiteX36" fmla="*/ 0 w 4420195"/>
              <a:gd name="connsiteY36" fmla="*/ 2438100 h 6858000"/>
              <a:gd name="connsiteX37" fmla="*/ 0 w 4420195"/>
              <a:gd name="connsiteY37" fmla="*/ 2577403 h 6858000"/>
              <a:gd name="connsiteX38" fmla="*/ 20092 w 4420195"/>
              <a:gd name="connsiteY38" fmla="*/ 2692596 h 6858000"/>
              <a:gd name="connsiteX39" fmla="*/ 134615 w 4420195"/>
              <a:gd name="connsiteY39" fmla="*/ 2911597 h 6858000"/>
              <a:gd name="connsiteX40" fmla="*/ 269230 w 4420195"/>
              <a:gd name="connsiteY40" fmla="*/ 3107827 h 6858000"/>
              <a:gd name="connsiteX41" fmla="*/ 396478 w 4420195"/>
              <a:gd name="connsiteY41" fmla="*/ 3469479 h 6858000"/>
              <a:gd name="connsiteX42" fmla="*/ 495598 w 4420195"/>
              <a:gd name="connsiteY42" fmla="*/ 3961058 h 6858000"/>
              <a:gd name="connsiteX43" fmla="*/ 726653 w 4420195"/>
              <a:gd name="connsiteY43" fmla="*/ 4571849 h 6858000"/>
              <a:gd name="connsiteX44" fmla="*/ 723975 w 4420195"/>
              <a:gd name="connsiteY44" fmla="*/ 4613372 h 6858000"/>
              <a:gd name="connsiteX45" fmla="*/ 504974 w 4420195"/>
              <a:gd name="connsiteY45" fmla="*/ 5017217 h 6858000"/>
              <a:gd name="connsiteX46" fmla="*/ 395808 w 4420195"/>
              <a:gd name="connsiteY46" fmla="*/ 5738513 h 6858000"/>
              <a:gd name="connsiteX47" fmla="*/ 575965 w 4420195"/>
              <a:gd name="connsiteY47" fmla="*/ 6320505 h 6858000"/>
              <a:gd name="connsiteX48" fmla="*/ 1011287 w 4420195"/>
              <a:gd name="connsiteY48" fmla="*/ 6702249 h 6858000"/>
              <a:gd name="connsiteX49" fmla="*/ 1997125 w 4420195"/>
              <a:gd name="connsiteY49" fmla="*/ 6457799 h 6858000"/>
              <a:gd name="connsiteX50" fmla="*/ 2287117 w 4420195"/>
              <a:gd name="connsiteY50" fmla="*/ 5920009 h 6858000"/>
              <a:gd name="connsiteX51" fmla="*/ 2355429 w 4420195"/>
              <a:gd name="connsiteY51" fmla="*/ 5601889 h 6858000"/>
              <a:gd name="connsiteX52" fmla="*/ 2363465 w 4420195"/>
              <a:gd name="connsiteY52" fmla="*/ 5511476 h 6858000"/>
              <a:gd name="connsiteX53" fmla="*/ 2373511 w 4420195"/>
              <a:gd name="connsiteY53" fmla="*/ 5473971 h 6858000"/>
              <a:gd name="connsiteX54" fmla="*/ 2407667 w 4420195"/>
              <a:gd name="connsiteY54" fmla="*/ 5501430 h 6858000"/>
              <a:gd name="connsiteX55" fmla="*/ 2642741 w 4420195"/>
              <a:gd name="connsiteY55" fmla="*/ 5828926 h 6858000"/>
              <a:gd name="connsiteX56" fmla="*/ 2645420 w 4420195"/>
              <a:gd name="connsiteY56" fmla="*/ 5849017 h 6858000"/>
              <a:gd name="connsiteX57" fmla="*/ 2550319 w 4420195"/>
              <a:gd name="connsiteY57" fmla="*/ 6360689 h 6858000"/>
              <a:gd name="connsiteX58" fmla="*/ 2534246 w 4420195"/>
              <a:gd name="connsiteY58" fmla="*/ 6461148 h 6858000"/>
              <a:gd name="connsiteX59" fmla="*/ 2542952 w 4420195"/>
              <a:gd name="connsiteY59" fmla="*/ 6483249 h 6858000"/>
              <a:gd name="connsiteX60" fmla="*/ 2579787 w 4420195"/>
              <a:gd name="connsiteY60" fmla="*/ 6509368 h 6858000"/>
              <a:gd name="connsiteX61" fmla="*/ 3151734 w 4420195"/>
              <a:gd name="connsiteY61" fmla="*/ 6794002 h 6858000"/>
              <a:gd name="connsiteX62" fmla="*/ 3372743 w 4420195"/>
              <a:gd name="connsiteY62" fmla="*/ 6860975 h 6858000"/>
              <a:gd name="connsiteX63" fmla="*/ 3453110 w 4420195"/>
              <a:gd name="connsiteY63" fmla="*/ 6860975 h 6858000"/>
              <a:gd name="connsiteX64" fmla="*/ 3473872 w 4420195"/>
              <a:gd name="connsiteY64" fmla="*/ 6856286 h 6858000"/>
              <a:gd name="connsiteX65" fmla="*/ 3550891 w 4420195"/>
              <a:gd name="connsiteY65" fmla="*/ 6789314 h 6858000"/>
              <a:gd name="connsiteX66" fmla="*/ 3570983 w 4420195"/>
              <a:gd name="connsiteY66" fmla="*/ 6720332 h 6858000"/>
              <a:gd name="connsiteX67" fmla="*/ 3727029 w 4420195"/>
              <a:gd name="connsiteY67" fmla="*/ 6055293 h 6858000"/>
              <a:gd name="connsiteX68" fmla="*/ 3994250 w 4420195"/>
              <a:gd name="connsiteY68" fmla="*/ 5222823 h 6858000"/>
              <a:gd name="connsiteX69" fmla="*/ 4417517 w 4420195"/>
              <a:gd name="connsiteY69" fmla="*/ 4559124 h 6858000"/>
              <a:gd name="connsiteX70" fmla="*/ 4425554 w 4420195"/>
              <a:gd name="connsiteY70" fmla="*/ 4546399 h 6858000"/>
              <a:gd name="connsiteX71" fmla="*/ 3916561 w 4420195"/>
              <a:gd name="connsiteY71" fmla="*/ 4367582 h 6858000"/>
              <a:gd name="connsiteX72" fmla="*/ 139973 w 4420195"/>
              <a:gd name="connsiteY72" fmla="*/ 998188 h 6858000"/>
              <a:gd name="connsiteX73" fmla="*/ 162074 w 4420195"/>
              <a:gd name="connsiteY73" fmla="*/ 918490 h 6858000"/>
              <a:gd name="connsiteX74" fmla="*/ 170111 w 4420195"/>
              <a:gd name="connsiteY74" fmla="*/ 903087 h 6858000"/>
              <a:gd name="connsiteX75" fmla="*/ 259184 w 4420195"/>
              <a:gd name="connsiteY75" fmla="*/ 1283491 h 6858000"/>
              <a:gd name="connsiteX76" fmla="*/ 229716 w 4420195"/>
              <a:gd name="connsiteY76" fmla="*/ 1451593 h 6858000"/>
              <a:gd name="connsiteX77" fmla="*/ 205606 w 4420195"/>
              <a:gd name="connsiteY77" fmla="*/ 1492446 h 6858000"/>
              <a:gd name="connsiteX78" fmla="*/ 194890 w 4420195"/>
              <a:gd name="connsiteY78" fmla="*/ 1516556 h 6858000"/>
              <a:gd name="connsiteX79" fmla="*/ 163413 w 4420195"/>
              <a:gd name="connsiteY79" fmla="*/ 1539327 h 6858000"/>
              <a:gd name="connsiteX80" fmla="*/ 143991 w 4420195"/>
              <a:gd name="connsiteY80" fmla="*/ 1507180 h 6858000"/>
              <a:gd name="connsiteX81" fmla="*/ 131266 w 4420195"/>
              <a:gd name="connsiteY81" fmla="*/ 1406721 h 6858000"/>
              <a:gd name="connsiteX82" fmla="*/ 139973 w 4420195"/>
              <a:gd name="connsiteY82" fmla="*/ 998188 h 6858000"/>
              <a:gd name="connsiteX83" fmla="*/ 2101602 w 4420195"/>
              <a:gd name="connsiteY83" fmla="*/ 5315915 h 6858000"/>
              <a:gd name="connsiteX84" fmla="*/ 1940198 w 4420195"/>
              <a:gd name="connsiteY84" fmla="*/ 5611265 h 6858000"/>
              <a:gd name="connsiteX85" fmla="*/ 1567830 w 4420195"/>
              <a:gd name="connsiteY85" fmla="*/ 5892550 h 6858000"/>
              <a:gd name="connsiteX86" fmla="*/ 1237655 w 4420195"/>
              <a:gd name="connsiteY86" fmla="*/ 5909293 h 6858000"/>
              <a:gd name="connsiteX87" fmla="*/ 1040086 w 4420195"/>
              <a:gd name="connsiteY87" fmla="*/ 5717751 h 6858000"/>
              <a:gd name="connsiteX88" fmla="*/ 1053480 w 4420195"/>
              <a:gd name="connsiteY88" fmla="*/ 5310558 h 6858000"/>
              <a:gd name="connsiteX89" fmla="*/ 1090315 w 4420195"/>
              <a:gd name="connsiteY89" fmla="*/ 5101603 h 6858000"/>
              <a:gd name="connsiteX90" fmla="*/ 1062856 w 4420195"/>
              <a:gd name="connsiteY90" fmla="*/ 4941538 h 6858000"/>
              <a:gd name="connsiteX91" fmla="*/ 967085 w 4420195"/>
              <a:gd name="connsiteY91" fmla="*/ 4770088 h 6858000"/>
              <a:gd name="connsiteX92" fmla="*/ 743397 w 4420195"/>
              <a:gd name="connsiteY92" fmla="*/ 4394371 h 6858000"/>
              <a:gd name="connsiteX93" fmla="*/ 537791 w 4420195"/>
              <a:gd name="connsiteY93" fmla="*/ 3850554 h 6858000"/>
              <a:gd name="connsiteX94" fmla="*/ 478855 w 4420195"/>
              <a:gd name="connsiteY94" fmla="*/ 3544488 h 6858000"/>
              <a:gd name="connsiteX95" fmla="*/ 208285 w 4420195"/>
              <a:gd name="connsiteY95" fmla="*/ 2847973 h 6858000"/>
              <a:gd name="connsiteX96" fmla="*/ 111844 w 4420195"/>
              <a:gd name="connsiteY96" fmla="*/ 2549275 h 6858000"/>
              <a:gd name="connsiteX97" fmla="*/ 160065 w 4420195"/>
              <a:gd name="connsiteY97" fmla="*/ 2076448 h 6858000"/>
              <a:gd name="connsiteX98" fmla="*/ 235744 w 4420195"/>
              <a:gd name="connsiteY98" fmla="*/ 1653180 h 6858000"/>
              <a:gd name="connsiteX99" fmla="*/ 263203 w 4420195"/>
              <a:gd name="connsiteY99" fmla="*/ 1525263 h 6858000"/>
              <a:gd name="connsiteX100" fmla="*/ 279946 w 4420195"/>
              <a:gd name="connsiteY100" fmla="*/ 1483740 h 6858000"/>
              <a:gd name="connsiteX101" fmla="*/ 293340 w 4420195"/>
              <a:gd name="connsiteY101" fmla="*/ 1506510 h 6858000"/>
              <a:gd name="connsiteX102" fmla="*/ 410542 w 4420195"/>
              <a:gd name="connsiteY102" fmla="*/ 1842043 h 6858000"/>
              <a:gd name="connsiteX103" fmla="*/ 410542 w 4420195"/>
              <a:gd name="connsiteY103" fmla="*/ 2411311 h 6858000"/>
              <a:gd name="connsiteX104" fmla="*/ 411882 w 4420195"/>
              <a:gd name="connsiteY104" fmla="*/ 2411311 h 6858000"/>
              <a:gd name="connsiteX105" fmla="*/ 472827 w 4420195"/>
              <a:gd name="connsiteY105" fmla="*/ 2630312 h 6858000"/>
              <a:gd name="connsiteX106" fmla="*/ 644277 w 4420195"/>
              <a:gd name="connsiteY106" fmla="*/ 2962496 h 6858000"/>
              <a:gd name="connsiteX107" fmla="*/ 747415 w 4420195"/>
              <a:gd name="connsiteY107" fmla="*/ 3170781 h 6858000"/>
              <a:gd name="connsiteX108" fmla="*/ 745406 w 4420195"/>
              <a:gd name="connsiteY108" fmla="*/ 3200919 h 6858000"/>
              <a:gd name="connsiteX109" fmla="*/ 662360 w 4420195"/>
              <a:gd name="connsiteY109" fmla="*/ 3344240 h 6858000"/>
              <a:gd name="connsiteX110" fmla="*/ 646956 w 4420195"/>
              <a:gd name="connsiteY110" fmla="*/ 3394469 h 6858000"/>
              <a:gd name="connsiteX111" fmla="*/ 656332 w 4420195"/>
              <a:gd name="connsiteY111" fmla="*/ 3400497 h 6858000"/>
              <a:gd name="connsiteX112" fmla="*/ 699195 w 4420195"/>
              <a:gd name="connsiteY112" fmla="*/ 3376387 h 6858000"/>
              <a:gd name="connsiteX113" fmla="*/ 846534 w 4420195"/>
              <a:gd name="connsiteY113" fmla="*/ 3289323 h 6858000"/>
              <a:gd name="connsiteX114" fmla="*/ 863278 w 4420195"/>
              <a:gd name="connsiteY114" fmla="*/ 3281286 h 6858000"/>
              <a:gd name="connsiteX115" fmla="*/ 955700 w 4420195"/>
              <a:gd name="connsiteY115" fmla="*/ 3323479 h 6858000"/>
              <a:gd name="connsiteX116" fmla="*/ 1044774 w 4420195"/>
              <a:gd name="connsiteY116" fmla="*/ 3697186 h 6858000"/>
              <a:gd name="connsiteX117" fmla="*/ 1674317 w 4420195"/>
              <a:gd name="connsiteY117" fmla="*/ 4889299 h 6858000"/>
              <a:gd name="connsiteX118" fmla="*/ 2012529 w 4420195"/>
              <a:gd name="connsiteY118" fmla="*/ 5175942 h 6858000"/>
              <a:gd name="connsiteX119" fmla="*/ 2076822 w 4420195"/>
              <a:gd name="connsiteY119" fmla="*/ 5227511 h 6858000"/>
              <a:gd name="connsiteX120" fmla="*/ 2101602 w 4420195"/>
              <a:gd name="connsiteY120" fmla="*/ 5315915 h 6858000"/>
              <a:gd name="connsiteX121" fmla="*/ 474166 w 4420195"/>
              <a:gd name="connsiteY121" fmla="*/ 2022870 h 6858000"/>
              <a:gd name="connsiteX122" fmla="*/ 573956 w 4420195"/>
              <a:gd name="connsiteY122" fmla="*/ 2302146 h 6858000"/>
              <a:gd name="connsiteX123" fmla="*/ 809030 w 4420195"/>
              <a:gd name="connsiteY123" fmla="*/ 2904230 h 6858000"/>
              <a:gd name="connsiteX124" fmla="*/ 879351 w 4420195"/>
              <a:gd name="connsiteY124" fmla="*/ 3080368 h 6858000"/>
              <a:gd name="connsiteX125" fmla="*/ 873324 w 4420195"/>
              <a:gd name="connsiteY125" fmla="*/ 3138634 h 6858000"/>
              <a:gd name="connsiteX126" fmla="*/ 827112 w 4420195"/>
              <a:gd name="connsiteY126" fmla="*/ 3108496 h 6858000"/>
              <a:gd name="connsiteX127" fmla="*/ 606772 w 4420195"/>
              <a:gd name="connsiteY127" fmla="*/ 2718046 h 6858000"/>
              <a:gd name="connsiteX128" fmla="*/ 474166 w 4420195"/>
              <a:gd name="connsiteY128" fmla="*/ 2406623 h 6858000"/>
              <a:gd name="connsiteX129" fmla="*/ 474166 w 4420195"/>
              <a:gd name="connsiteY129" fmla="*/ 2022870 h 6858000"/>
              <a:gd name="connsiteX130" fmla="*/ 3295725 w 4420195"/>
              <a:gd name="connsiteY130" fmla="*/ 4573858 h 6858000"/>
              <a:gd name="connsiteX131" fmla="*/ 2768650 w 4420195"/>
              <a:gd name="connsiteY131" fmla="*/ 5394943 h 6858000"/>
              <a:gd name="connsiteX132" fmla="*/ 2707035 w 4420195"/>
              <a:gd name="connsiteY132" fmla="*/ 5576439 h 6858000"/>
              <a:gd name="connsiteX133" fmla="*/ 2686943 w 4420195"/>
              <a:gd name="connsiteY133" fmla="*/ 5625999 h 6858000"/>
              <a:gd name="connsiteX134" fmla="*/ 2638053 w 4420195"/>
              <a:gd name="connsiteY134" fmla="*/ 5630017 h 6858000"/>
              <a:gd name="connsiteX135" fmla="*/ 2555007 w 4420195"/>
              <a:gd name="connsiteY135" fmla="*/ 5508796 h 6858000"/>
              <a:gd name="connsiteX136" fmla="*/ 2406998 w 4420195"/>
              <a:gd name="connsiteY136" fmla="*/ 5329310 h 6858000"/>
              <a:gd name="connsiteX137" fmla="*/ 2196034 w 4420195"/>
              <a:gd name="connsiteY137" fmla="*/ 5161208 h 6858000"/>
              <a:gd name="connsiteX138" fmla="*/ 1329407 w 4420195"/>
              <a:gd name="connsiteY138" fmla="*/ 4178050 h 6858000"/>
              <a:gd name="connsiteX139" fmla="*/ 1149251 w 4420195"/>
              <a:gd name="connsiteY139" fmla="*/ 3659681 h 6858000"/>
              <a:gd name="connsiteX140" fmla="*/ 816397 w 4420195"/>
              <a:gd name="connsiteY140" fmla="*/ 2691257 h 6858000"/>
              <a:gd name="connsiteX141" fmla="*/ 558552 w 4420195"/>
              <a:gd name="connsiteY141" fmla="*/ 1990053 h 6858000"/>
              <a:gd name="connsiteX142" fmla="*/ 386432 w 4420195"/>
              <a:gd name="connsiteY142" fmla="*/ 1405382 h 6858000"/>
              <a:gd name="connsiteX143" fmla="*/ 395139 w 4420195"/>
              <a:gd name="connsiteY143" fmla="*/ 1272106 h 6858000"/>
              <a:gd name="connsiteX144" fmla="*/ 500286 w 4420195"/>
              <a:gd name="connsiteY144" fmla="*/ 1282152 h 6858000"/>
              <a:gd name="connsiteX145" fmla="*/ 601415 w 4420195"/>
              <a:gd name="connsiteY145" fmla="*/ 1435519 h 6858000"/>
              <a:gd name="connsiteX146" fmla="*/ 820415 w 4420195"/>
              <a:gd name="connsiteY146" fmla="*/ 1836686 h 6858000"/>
              <a:gd name="connsiteX147" fmla="*/ 960388 w 4420195"/>
              <a:gd name="connsiteY147" fmla="*/ 2140072 h 6858000"/>
              <a:gd name="connsiteX148" fmla="*/ 1256407 w 4420195"/>
              <a:gd name="connsiteY148" fmla="*/ 2651743 h 6858000"/>
              <a:gd name="connsiteX149" fmla="*/ 1307306 w 4420195"/>
              <a:gd name="connsiteY149" fmla="*/ 2692596 h 6858000"/>
              <a:gd name="connsiteX150" fmla="*/ 1316013 w 4420195"/>
              <a:gd name="connsiteY150" fmla="*/ 2687238 h 6858000"/>
              <a:gd name="connsiteX151" fmla="*/ 1304628 w 4420195"/>
              <a:gd name="connsiteY151" fmla="*/ 2651743 h 6858000"/>
              <a:gd name="connsiteX152" fmla="*/ 1121792 w 4420195"/>
              <a:gd name="connsiteY152" fmla="*/ 2265311 h 6858000"/>
              <a:gd name="connsiteX153" fmla="*/ 889397 w 4420195"/>
              <a:gd name="connsiteY153" fmla="*/ 1740245 h 6858000"/>
              <a:gd name="connsiteX154" fmla="*/ 602084 w 4420195"/>
              <a:gd name="connsiteY154" fmla="*/ 1221877 h 6858000"/>
              <a:gd name="connsiteX155" fmla="*/ 454075 w 4420195"/>
              <a:gd name="connsiteY155" fmla="*/ 1111372 h 6858000"/>
              <a:gd name="connsiteX156" fmla="*/ 338882 w 4420195"/>
              <a:gd name="connsiteY156" fmla="*/ 1124766 h 6858000"/>
              <a:gd name="connsiteX157" fmla="*/ 304056 w 4420195"/>
              <a:gd name="connsiteY157" fmla="*/ 977426 h 6858000"/>
              <a:gd name="connsiteX158" fmla="*/ 304056 w 4420195"/>
              <a:gd name="connsiteY158" fmla="*/ 974747 h 6858000"/>
              <a:gd name="connsiteX159" fmla="*/ 264542 w 4420195"/>
              <a:gd name="connsiteY159" fmla="*/ 629838 h 6858000"/>
              <a:gd name="connsiteX160" fmla="*/ 259184 w 4420195"/>
              <a:gd name="connsiteY160" fmla="*/ 579609 h 6858000"/>
              <a:gd name="connsiteX161" fmla="*/ 315441 w 4420195"/>
              <a:gd name="connsiteY161" fmla="*/ 531388 h 6858000"/>
              <a:gd name="connsiteX162" fmla="*/ 479524 w 4420195"/>
              <a:gd name="connsiteY162" fmla="*/ 625820 h 6858000"/>
              <a:gd name="connsiteX163" fmla="*/ 580653 w 4420195"/>
              <a:gd name="connsiteY163" fmla="*/ 766462 h 6858000"/>
              <a:gd name="connsiteX164" fmla="*/ 817067 w 4420195"/>
              <a:gd name="connsiteY164" fmla="*/ 1128785 h 6858000"/>
              <a:gd name="connsiteX165" fmla="*/ 1038746 w 4420195"/>
              <a:gd name="connsiteY165" fmla="*/ 1389978 h 6858000"/>
              <a:gd name="connsiteX166" fmla="*/ 1421830 w 4420195"/>
              <a:gd name="connsiteY166" fmla="*/ 2050328 h 6858000"/>
              <a:gd name="connsiteX167" fmla="*/ 1603326 w 4420195"/>
              <a:gd name="connsiteY167" fmla="*/ 2445467 h 6858000"/>
              <a:gd name="connsiteX168" fmla="*/ 1646188 w 4420195"/>
              <a:gd name="connsiteY168" fmla="*/ 2505742 h 6858000"/>
              <a:gd name="connsiteX169" fmla="*/ 1655564 w 4420195"/>
              <a:gd name="connsiteY169" fmla="*/ 2501054 h 6858000"/>
              <a:gd name="connsiteX170" fmla="*/ 1650206 w 4420195"/>
              <a:gd name="connsiteY170" fmla="*/ 2468908 h 6858000"/>
              <a:gd name="connsiteX171" fmla="*/ 1417142 w 4420195"/>
              <a:gd name="connsiteY171" fmla="*/ 1773062 h 6858000"/>
              <a:gd name="connsiteX172" fmla="*/ 1136526 w 4420195"/>
              <a:gd name="connsiteY172" fmla="*/ 1323675 h 6858000"/>
              <a:gd name="connsiteX173" fmla="*/ 786929 w 4420195"/>
              <a:gd name="connsiteY173" fmla="*/ 876967 h 6858000"/>
              <a:gd name="connsiteX174" fmla="*/ 632222 w 4420195"/>
              <a:gd name="connsiteY174" fmla="*/ 629838 h 6858000"/>
              <a:gd name="connsiteX175" fmla="*/ 318120 w 4420195"/>
              <a:gd name="connsiteY175" fmla="*/ 411507 h 6858000"/>
              <a:gd name="connsiteX176" fmla="*/ 275258 w 4420195"/>
              <a:gd name="connsiteY176" fmla="*/ 355250 h 6858000"/>
              <a:gd name="connsiteX177" fmla="*/ 299368 w 4420195"/>
              <a:gd name="connsiteY177" fmla="*/ 197195 h 6858000"/>
              <a:gd name="connsiteX178" fmla="*/ 463451 w 4420195"/>
              <a:gd name="connsiteY178" fmla="*/ 130892 h 6858000"/>
              <a:gd name="connsiteX179" fmla="*/ 581323 w 4420195"/>
              <a:gd name="connsiteY179" fmla="*/ 238048 h 6858000"/>
              <a:gd name="connsiteX180" fmla="*/ 745406 w 4420195"/>
              <a:gd name="connsiteY180" fmla="*/ 466425 h 6858000"/>
              <a:gd name="connsiteX181" fmla="*/ 1134517 w 4420195"/>
              <a:gd name="connsiteY181" fmla="*/ 923848 h 6858000"/>
              <a:gd name="connsiteX182" fmla="*/ 1434554 w 4420195"/>
              <a:gd name="connsiteY182" fmla="*/ 1262060 h 6858000"/>
              <a:gd name="connsiteX183" fmla="*/ 1700436 w 4420195"/>
              <a:gd name="connsiteY183" fmla="*/ 1696713 h 6858000"/>
              <a:gd name="connsiteX184" fmla="*/ 1884611 w 4420195"/>
              <a:gd name="connsiteY184" fmla="*/ 2070420 h 6858000"/>
              <a:gd name="connsiteX185" fmla="*/ 2039318 w 4420195"/>
              <a:gd name="connsiteY185" fmla="*/ 2277366 h 6858000"/>
              <a:gd name="connsiteX186" fmla="*/ 2153841 w 4420195"/>
              <a:gd name="connsiteY186" fmla="*/ 2349026 h 6858000"/>
              <a:gd name="connsiteX187" fmla="*/ 2181300 w 4420195"/>
              <a:gd name="connsiteY187" fmla="*/ 2351036 h 6858000"/>
              <a:gd name="connsiteX188" fmla="*/ 2175272 w 4420195"/>
              <a:gd name="connsiteY188" fmla="*/ 2321568 h 6858000"/>
              <a:gd name="connsiteX189" fmla="*/ 2119015 w 4420195"/>
              <a:gd name="connsiteY189" fmla="*/ 2243879 h 6858000"/>
              <a:gd name="connsiteX190" fmla="*/ 1841079 w 4420195"/>
              <a:gd name="connsiteY190" fmla="*/ 1748951 h 6858000"/>
              <a:gd name="connsiteX191" fmla="*/ 1601316 w 4420195"/>
              <a:gd name="connsiteY191" fmla="*/ 1302913 h 6858000"/>
              <a:gd name="connsiteX192" fmla="*/ 1331417 w 4420195"/>
              <a:gd name="connsiteY192" fmla="*/ 995509 h 6858000"/>
              <a:gd name="connsiteX193" fmla="*/ 937617 w 4420195"/>
              <a:gd name="connsiteY193" fmla="*/ 564205 h 6858000"/>
              <a:gd name="connsiteX194" fmla="*/ 806351 w 4420195"/>
              <a:gd name="connsiteY194" fmla="*/ 376012 h 6858000"/>
              <a:gd name="connsiteX195" fmla="*/ 832470 w 4420195"/>
              <a:gd name="connsiteY195" fmla="*/ 280241 h 6858000"/>
              <a:gd name="connsiteX196" fmla="*/ 848544 w 4420195"/>
              <a:gd name="connsiteY196" fmla="*/ 270865 h 6858000"/>
              <a:gd name="connsiteX197" fmla="*/ 964406 w 4420195"/>
              <a:gd name="connsiteY197" fmla="*/ 279571 h 6858000"/>
              <a:gd name="connsiteX198" fmla="*/ 1258416 w 4420195"/>
              <a:gd name="connsiteY198" fmla="*/ 541434 h 6858000"/>
              <a:gd name="connsiteX199" fmla="*/ 1662931 w 4420195"/>
              <a:gd name="connsiteY199" fmla="*/ 892371 h 6858000"/>
              <a:gd name="connsiteX200" fmla="*/ 1944886 w 4420195"/>
              <a:gd name="connsiteY200" fmla="*/ 1209152 h 6858000"/>
              <a:gd name="connsiteX201" fmla="*/ 2086868 w 4420195"/>
              <a:gd name="connsiteY201" fmla="*/ 1548703 h 6858000"/>
              <a:gd name="connsiteX202" fmla="*/ 2377530 w 4420195"/>
              <a:gd name="connsiteY202" fmla="*/ 2129356 h 6858000"/>
              <a:gd name="connsiteX203" fmla="*/ 2542282 w 4420195"/>
              <a:gd name="connsiteY203" fmla="*/ 2311522 h 6858000"/>
              <a:gd name="connsiteX204" fmla="*/ 2574429 w 4420195"/>
              <a:gd name="connsiteY204" fmla="*/ 2332283 h 6858000"/>
              <a:gd name="connsiteX205" fmla="*/ 2581127 w 4420195"/>
              <a:gd name="connsiteY205" fmla="*/ 2326256 h 6858000"/>
              <a:gd name="connsiteX206" fmla="*/ 2528218 w 4420195"/>
              <a:gd name="connsiteY206" fmla="*/ 2229815 h 6858000"/>
              <a:gd name="connsiteX207" fmla="*/ 2155850 w 4420195"/>
              <a:gd name="connsiteY207" fmla="*/ 1450253 h 6858000"/>
              <a:gd name="connsiteX208" fmla="*/ 2113657 w 4420195"/>
              <a:gd name="connsiteY208" fmla="*/ 1304253 h 6858000"/>
              <a:gd name="connsiteX209" fmla="*/ 2131740 w 4420195"/>
              <a:gd name="connsiteY209" fmla="*/ 1243978 h 6858000"/>
              <a:gd name="connsiteX210" fmla="*/ 2249612 w 4420195"/>
              <a:gd name="connsiteY210" fmla="*/ 1157583 h 6858000"/>
              <a:gd name="connsiteX211" fmla="*/ 2340695 w 4420195"/>
              <a:gd name="connsiteY211" fmla="*/ 1204464 h 6858000"/>
              <a:gd name="connsiteX212" fmla="*/ 2354759 w 4420195"/>
              <a:gd name="connsiteY212" fmla="*/ 1334391 h 6858000"/>
              <a:gd name="connsiteX213" fmla="*/ 2621310 w 4420195"/>
              <a:gd name="connsiteY213" fmla="*/ 2117971 h 6858000"/>
              <a:gd name="connsiteX214" fmla="*/ 2844999 w 4420195"/>
              <a:gd name="connsiteY214" fmla="*/ 2555302 h 6858000"/>
              <a:gd name="connsiteX215" fmla="*/ 2907953 w 4420195"/>
              <a:gd name="connsiteY215" fmla="*/ 2857349 h 6858000"/>
              <a:gd name="connsiteX216" fmla="*/ 2930724 w 4420195"/>
              <a:gd name="connsiteY216" fmla="*/ 3148010 h 6858000"/>
              <a:gd name="connsiteX217" fmla="*/ 2989660 w 4420195"/>
              <a:gd name="connsiteY217" fmla="*/ 3338213 h 6858000"/>
              <a:gd name="connsiteX218" fmla="*/ 3148385 w 4420195"/>
              <a:gd name="connsiteY218" fmla="*/ 3943645 h 6858000"/>
              <a:gd name="connsiteX219" fmla="*/ 3181202 w 4420195"/>
              <a:gd name="connsiteY219" fmla="*/ 4219573 h 6858000"/>
              <a:gd name="connsiteX220" fmla="*/ 3291037 w 4420195"/>
              <a:gd name="connsiteY220" fmla="*/ 4402408 h 6858000"/>
              <a:gd name="connsiteX221" fmla="*/ 3390826 w 4420195"/>
              <a:gd name="connsiteY221" fmla="*/ 4467372 h 6858000"/>
              <a:gd name="connsiteX222" fmla="*/ 3295725 w 4420195"/>
              <a:gd name="connsiteY222" fmla="*/ 45738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</a:cxnLst>
            <a:rect l="l" t="t" r="r" b="b"/>
            <a:pathLst>
              <a:path w="4420195" h="6858000">
                <a:moveTo>
                  <a:pt x="3916561" y="4367582"/>
                </a:moveTo>
                <a:cubicBezTo>
                  <a:pt x="3805387" y="4329408"/>
                  <a:pt x="3692203" y="4327399"/>
                  <a:pt x="3585717" y="4378968"/>
                </a:cubicBezTo>
                <a:cubicBezTo>
                  <a:pt x="3520753" y="4410445"/>
                  <a:pt x="3467845" y="4399059"/>
                  <a:pt x="3414266" y="4360885"/>
                </a:cubicBezTo>
                <a:cubicBezTo>
                  <a:pt x="3407569" y="4356197"/>
                  <a:pt x="3400872" y="4352179"/>
                  <a:pt x="3394175" y="4347490"/>
                </a:cubicBezTo>
                <a:cubicBezTo>
                  <a:pt x="3333230" y="4303958"/>
                  <a:pt x="3289028" y="4249041"/>
                  <a:pt x="3275633" y="4173361"/>
                </a:cubicBezTo>
                <a:cubicBezTo>
                  <a:pt x="3259560" y="4082279"/>
                  <a:pt x="3242147" y="3991196"/>
                  <a:pt x="3226743" y="3900113"/>
                </a:cubicBezTo>
                <a:cubicBezTo>
                  <a:pt x="3195266" y="3712590"/>
                  <a:pt x="3162449" y="3524397"/>
                  <a:pt x="3107532" y="3341561"/>
                </a:cubicBezTo>
                <a:cubicBezTo>
                  <a:pt x="3060651" y="3186854"/>
                  <a:pt x="3035201" y="3030138"/>
                  <a:pt x="3022476" y="2869404"/>
                </a:cubicBezTo>
                <a:cubicBezTo>
                  <a:pt x="3014440" y="2766936"/>
                  <a:pt x="2998366" y="2666477"/>
                  <a:pt x="2966219" y="2568027"/>
                </a:cubicBezTo>
                <a:cubicBezTo>
                  <a:pt x="2920678" y="2428054"/>
                  <a:pt x="2851026" y="2300136"/>
                  <a:pt x="2780035" y="2172219"/>
                </a:cubicBezTo>
                <a:cubicBezTo>
                  <a:pt x="2695650" y="2019521"/>
                  <a:pt x="2609255" y="1867493"/>
                  <a:pt x="2546301" y="1704080"/>
                </a:cubicBezTo>
                <a:cubicBezTo>
                  <a:pt x="2474640" y="1517226"/>
                  <a:pt x="2424411" y="1325014"/>
                  <a:pt x="2406998" y="1124766"/>
                </a:cubicBezTo>
                <a:cubicBezTo>
                  <a:pt x="2402310" y="1074537"/>
                  <a:pt x="2380209" y="1055115"/>
                  <a:pt x="2329309" y="1055784"/>
                </a:cubicBezTo>
                <a:cubicBezTo>
                  <a:pt x="2249612" y="1057124"/>
                  <a:pt x="2181300" y="1087262"/>
                  <a:pt x="2127052" y="1144858"/>
                </a:cubicBezTo>
                <a:cubicBezTo>
                  <a:pt x="2074144" y="1199776"/>
                  <a:pt x="2052712" y="1198436"/>
                  <a:pt x="2013868" y="1131463"/>
                </a:cubicBezTo>
                <a:cubicBezTo>
                  <a:pt x="2013198" y="1130794"/>
                  <a:pt x="2013198" y="1130124"/>
                  <a:pt x="2012529" y="1129454"/>
                </a:cubicBezTo>
                <a:cubicBezTo>
                  <a:pt x="1962299" y="1024977"/>
                  <a:pt x="1884611" y="942601"/>
                  <a:pt x="1796207" y="870270"/>
                </a:cubicBezTo>
                <a:cubicBezTo>
                  <a:pt x="1565821" y="681407"/>
                  <a:pt x="1333426" y="494553"/>
                  <a:pt x="1123132" y="281580"/>
                </a:cubicBezTo>
                <a:cubicBezTo>
                  <a:pt x="1067544" y="225323"/>
                  <a:pt x="1001911" y="181791"/>
                  <a:pt x="924893" y="158351"/>
                </a:cubicBezTo>
                <a:cubicBezTo>
                  <a:pt x="860599" y="138929"/>
                  <a:pt x="803002" y="144286"/>
                  <a:pt x="760809" y="204562"/>
                </a:cubicBezTo>
                <a:cubicBezTo>
                  <a:pt x="757461" y="209920"/>
                  <a:pt x="752103" y="213268"/>
                  <a:pt x="748085" y="217956"/>
                </a:cubicBezTo>
                <a:cubicBezTo>
                  <a:pt x="734690" y="233360"/>
                  <a:pt x="721296" y="236039"/>
                  <a:pt x="705892" y="219296"/>
                </a:cubicBezTo>
                <a:cubicBezTo>
                  <a:pt x="675084" y="186479"/>
                  <a:pt x="644277" y="154332"/>
                  <a:pt x="612130" y="123525"/>
                </a:cubicBezTo>
                <a:cubicBezTo>
                  <a:pt x="579314" y="92048"/>
                  <a:pt x="546497" y="60571"/>
                  <a:pt x="511671" y="31772"/>
                </a:cubicBezTo>
                <a:cubicBezTo>
                  <a:pt x="423267" y="-40558"/>
                  <a:pt x="251147" y="17708"/>
                  <a:pt x="230386" y="134910"/>
                </a:cubicBezTo>
                <a:cubicBezTo>
                  <a:pt x="219670" y="195186"/>
                  <a:pt x="219001" y="256801"/>
                  <a:pt x="212973" y="317746"/>
                </a:cubicBezTo>
                <a:cubicBezTo>
                  <a:pt x="208285" y="363287"/>
                  <a:pt x="214982" y="412177"/>
                  <a:pt x="184175" y="451691"/>
                </a:cubicBezTo>
                <a:cubicBezTo>
                  <a:pt x="154707" y="489865"/>
                  <a:pt x="141982" y="532728"/>
                  <a:pt x="145331" y="578939"/>
                </a:cubicBezTo>
                <a:cubicBezTo>
                  <a:pt x="148679" y="628499"/>
                  <a:pt x="157386" y="678059"/>
                  <a:pt x="163413" y="726949"/>
                </a:cubicBezTo>
                <a:cubicBezTo>
                  <a:pt x="167432" y="761105"/>
                  <a:pt x="178147" y="796600"/>
                  <a:pt x="150019" y="826068"/>
                </a:cubicBezTo>
                <a:cubicBezTo>
                  <a:pt x="95771" y="884334"/>
                  <a:pt x="73670" y="955995"/>
                  <a:pt x="58936" y="1031004"/>
                </a:cubicBezTo>
                <a:cubicBezTo>
                  <a:pt x="35496" y="1150886"/>
                  <a:pt x="32147" y="1272106"/>
                  <a:pt x="42863" y="1393327"/>
                </a:cubicBezTo>
                <a:cubicBezTo>
                  <a:pt x="51569" y="1490437"/>
                  <a:pt x="64963" y="1586208"/>
                  <a:pt x="103138" y="1676621"/>
                </a:cubicBezTo>
                <a:cubicBezTo>
                  <a:pt x="112514" y="1699392"/>
                  <a:pt x="115193" y="1726850"/>
                  <a:pt x="113184" y="1751630"/>
                </a:cubicBezTo>
                <a:cubicBezTo>
                  <a:pt x="108496" y="1797841"/>
                  <a:pt x="97780" y="1842713"/>
                  <a:pt x="89074" y="1888254"/>
                </a:cubicBezTo>
                <a:cubicBezTo>
                  <a:pt x="64294" y="2027558"/>
                  <a:pt x="38844" y="2166861"/>
                  <a:pt x="14734" y="2306164"/>
                </a:cubicBezTo>
                <a:cubicBezTo>
                  <a:pt x="7367" y="2349696"/>
                  <a:pt x="4688" y="2394568"/>
                  <a:pt x="0" y="2438100"/>
                </a:cubicBezTo>
                <a:cubicBezTo>
                  <a:pt x="0" y="2484311"/>
                  <a:pt x="0" y="2531192"/>
                  <a:pt x="0" y="2577403"/>
                </a:cubicBezTo>
                <a:cubicBezTo>
                  <a:pt x="6697" y="2615578"/>
                  <a:pt x="11385" y="2655091"/>
                  <a:pt x="20092" y="2692596"/>
                </a:cubicBezTo>
                <a:cubicBezTo>
                  <a:pt x="40184" y="2774972"/>
                  <a:pt x="89074" y="2842615"/>
                  <a:pt x="134615" y="2911597"/>
                </a:cubicBezTo>
                <a:cubicBezTo>
                  <a:pt x="178147" y="2977900"/>
                  <a:pt x="225028" y="3042193"/>
                  <a:pt x="269230" y="3107827"/>
                </a:cubicBezTo>
                <a:cubicBezTo>
                  <a:pt x="342900" y="3216992"/>
                  <a:pt x="383753" y="3338213"/>
                  <a:pt x="396478" y="3469479"/>
                </a:cubicBezTo>
                <a:cubicBezTo>
                  <a:pt x="412552" y="3636241"/>
                  <a:pt x="450726" y="3799654"/>
                  <a:pt x="495598" y="3961058"/>
                </a:cubicBezTo>
                <a:cubicBezTo>
                  <a:pt x="554534" y="4171352"/>
                  <a:pt x="634231" y="4374280"/>
                  <a:pt x="726653" y="4571849"/>
                </a:cubicBezTo>
                <a:cubicBezTo>
                  <a:pt x="734020" y="4587253"/>
                  <a:pt x="732681" y="4598638"/>
                  <a:pt x="723975" y="4613372"/>
                </a:cubicBezTo>
                <a:cubicBezTo>
                  <a:pt x="642938" y="4743299"/>
                  <a:pt x="566589" y="4875905"/>
                  <a:pt x="504974" y="5017217"/>
                </a:cubicBezTo>
                <a:cubicBezTo>
                  <a:pt x="404515" y="5248273"/>
                  <a:pt x="373707" y="5489374"/>
                  <a:pt x="395808" y="5738513"/>
                </a:cubicBezTo>
                <a:cubicBezTo>
                  <a:pt x="414561" y="5945458"/>
                  <a:pt x="471488" y="6140349"/>
                  <a:pt x="575965" y="6320505"/>
                </a:cubicBezTo>
                <a:cubicBezTo>
                  <a:pt x="678433" y="6495974"/>
                  <a:pt x="815727" y="6635277"/>
                  <a:pt x="1011287" y="6702249"/>
                </a:cubicBezTo>
                <a:cubicBezTo>
                  <a:pt x="1391022" y="6832176"/>
                  <a:pt x="1720528" y="6745782"/>
                  <a:pt x="1997125" y="6457799"/>
                </a:cubicBezTo>
                <a:cubicBezTo>
                  <a:pt x="2143125" y="6305771"/>
                  <a:pt x="2232869" y="6120927"/>
                  <a:pt x="2287117" y="5920009"/>
                </a:cubicBezTo>
                <a:cubicBezTo>
                  <a:pt x="2315245" y="5815531"/>
                  <a:pt x="2333997" y="5708375"/>
                  <a:pt x="2355429" y="5601889"/>
                </a:cubicBezTo>
                <a:cubicBezTo>
                  <a:pt x="2361456" y="5572420"/>
                  <a:pt x="2360117" y="5541613"/>
                  <a:pt x="2363465" y="5511476"/>
                </a:cubicBezTo>
                <a:cubicBezTo>
                  <a:pt x="2364805" y="5500760"/>
                  <a:pt x="2368823" y="5490044"/>
                  <a:pt x="2373511" y="5473971"/>
                </a:cubicBezTo>
                <a:cubicBezTo>
                  <a:pt x="2387576" y="5484686"/>
                  <a:pt x="2398291" y="5492053"/>
                  <a:pt x="2407667" y="5501430"/>
                </a:cubicBezTo>
                <a:cubicBezTo>
                  <a:pt x="2502099" y="5598540"/>
                  <a:pt x="2575099" y="5711724"/>
                  <a:pt x="2642741" y="5828926"/>
                </a:cubicBezTo>
                <a:cubicBezTo>
                  <a:pt x="2646090" y="5834283"/>
                  <a:pt x="2646090" y="5842320"/>
                  <a:pt x="2645420" y="5849017"/>
                </a:cubicBezTo>
                <a:cubicBezTo>
                  <a:pt x="2613943" y="6019798"/>
                  <a:pt x="2581796" y="6189908"/>
                  <a:pt x="2550319" y="6360689"/>
                </a:cubicBezTo>
                <a:cubicBezTo>
                  <a:pt x="2544292" y="6394175"/>
                  <a:pt x="2538264" y="6426991"/>
                  <a:pt x="2534246" y="6461148"/>
                </a:cubicBezTo>
                <a:cubicBezTo>
                  <a:pt x="2533576" y="6468515"/>
                  <a:pt x="2537594" y="6478560"/>
                  <a:pt x="2542952" y="6483249"/>
                </a:cubicBezTo>
                <a:cubicBezTo>
                  <a:pt x="2554337" y="6493295"/>
                  <a:pt x="2566393" y="6502671"/>
                  <a:pt x="2579787" y="6509368"/>
                </a:cubicBezTo>
                <a:cubicBezTo>
                  <a:pt x="2769989" y="6604469"/>
                  <a:pt x="2960192" y="6700240"/>
                  <a:pt x="3151734" y="6794002"/>
                </a:cubicBezTo>
                <a:cubicBezTo>
                  <a:pt x="3221385" y="6828158"/>
                  <a:pt x="3295725" y="6848919"/>
                  <a:pt x="3372743" y="6860975"/>
                </a:cubicBezTo>
                <a:cubicBezTo>
                  <a:pt x="3399533" y="6860975"/>
                  <a:pt x="3426322" y="6860975"/>
                  <a:pt x="3453110" y="6860975"/>
                </a:cubicBezTo>
                <a:cubicBezTo>
                  <a:pt x="3459808" y="6859635"/>
                  <a:pt x="3466505" y="6857626"/>
                  <a:pt x="3473872" y="6856286"/>
                </a:cubicBezTo>
                <a:cubicBezTo>
                  <a:pt x="3512716" y="6848919"/>
                  <a:pt x="3541514" y="6830837"/>
                  <a:pt x="3550891" y="6789314"/>
                </a:cubicBezTo>
                <a:cubicBezTo>
                  <a:pt x="3556249" y="6765873"/>
                  <a:pt x="3565625" y="6743772"/>
                  <a:pt x="3570983" y="6720332"/>
                </a:cubicBezTo>
                <a:cubicBezTo>
                  <a:pt x="3623221" y="6498652"/>
                  <a:pt x="3672111" y="6276303"/>
                  <a:pt x="3727029" y="6055293"/>
                </a:cubicBezTo>
                <a:cubicBezTo>
                  <a:pt x="3797350" y="5771999"/>
                  <a:pt x="3879726" y="5492053"/>
                  <a:pt x="3994250" y="5222823"/>
                </a:cubicBezTo>
                <a:cubicBezTo>
                  <a:pt x="4098058" y="4978373"/>
                  <a:pt x="4232673" y="4752675"/>
                  <a:pt x="4417517" y="4559124"/>
                </a:cubicBezTo>
                <a:cubicBezTo>
                  <a:pt x="4420196" y="4556445"/>
                  <a:pt x="4422205" y="4552427"/>
                  <a:pt x="4425554" y="4546399"/>
                </a:cubicBezTo>
                <a:cubicBezTo>
                  <a:pt x="4254104" y="4485454"/>
                  <a:pt x="4086002" y="4425849"/>
                  <a:pt x="3916561" y="4367582"/>
                </a:cubicBezTo>
                <a:close/>
                <a:moveTo>
                  <a:pt x="139973" y="998188"/>
                </a:moveTo>
                <a:cubicBezTo>
                  <a:pt x="144661" y="971399"/>
                  <a:pt x="151358" y="943940"/>
                  <a:pt x="162074" y="918490"/>
                </a:cubicBezTo>
                <a:cubicBezTo>
                  <a:pt x="164753" y="912463"/>
                  <a:pt x="167432" y="907105"/>
                  <a:pt x="170111" y="903087"/>
                </a:cubicBezTo>
                <a:lnTo>
                  <a:pt x="259184" y="1283491"/>
                </a:lnTo>
                <a:cubicBezTo>
                  <a:pt x="257845" y="1323005"/>
                  <a:pt x="265881" y="1359170"/>
                  <a:pt x="229716" y="1451593"/>
                </a:cubicBezTo>
                <a:cubicBezTo>
                  <a:pt x="224358" y="1465657"/>
                  <a:pt x="212973" y="1478382"/>
                  <a:pt x="205606" y="1492446"/>
                </a:cubicBezTo>
                <a:cubicBezTo>
                  <a:pt x="201588" y="1500483"/>
                  <a:pt x="200248" y="1510529"/>
                  <a:pt x="194890" y="1516556"/>
                </a:cubicBezTo>
                <a:cubicBezTo>
                  <a:pt x="186184" y="1525263"/>
                  <a:pt x="174129" y="1531960"/>
                  <a:pt x="163413" y="1539327"/>
                </a:cubicBezTo>
                <a:cubicBezTo>
                  <a:pt x="156716" y="1528611"/>
                  <a:pt x="146000" y="1518565"/>
                  <a:pt x="143991" y="1507180"/>
                </a:cubicBezTo>
                <a:cubicBezTo>
                  <a:pt x="137964" y="1473694"/>
                  <a:pt x="133276" y="1440207"/>
                  <a:pt x="131266" y="1406721"/>
                </a:cubicBezTo>
                <a:cubicBezTo>
                  <a:pt x="122560" y="1270767"/>
                  <a:pt x="117202" y="1134142"/>
                  <a:pt x="139973" y="998188"/>
                </a:cubicBezTo>
                <a:close/>
                <a:moveTo>
                  <a:pt x="2101602" y="5315915"/>
                </a:moveTo>
                <a:cubicBezTo>
                  <a:pt x="2068116" y="5425750"/>
                  <a:pt x="2015207" y="5524870"/>
                  <a:pt x="1940198" y="5611265"/>
                </a:cubicBezTo>
                <a:cubicBezTo>
                  <a:pt x="1836391" y="5731815"/>
                  <a:pt x="1717179" y="5832274"/>
                  <a:pt x="1567830" y="5892550"/>
                </a:cubicBezTo>
                <a:cubicBezTo>
                  <a:pt x="1460004" y="5936082"/>
                  <a:pt x="1347490" y="5942110"/>
                  <a:pt x="1237655" y="5909293"/>
                </a:cubicBezTo>
                <a:cubicBezTo>
                  <a:pt x="1142554" y="5881164"/>
                  <a:pt x="1078930" y="5808164"/>
                  <a:pt x="1040086" y="5717751"/>
                </a:cubicBezTo>
                <a:cubicBezTo>
                  <a:pt x="981819" y="5580457"/>
                  <a:pt x="981819" y="5443163"/>
                  <a:pt x="1053480" y="5310558"/>
                </a:cubicBezTo>
                <a:cubicBezTo>
                  <a:pt x="1089645" y="5243585"/>
                  <a:pt x="1100361" y="5174603"/>
                  <a:pt x="1090315" y="5101603"/>
                </a:cubicBezTo>
                <a:cubicBezTo>
                  <a:pt x="1082948" y="5048025"/>
                  <a:pt x="1076920" y="4993777"/>
                  <a:pt x="1062856" y="4941538"/>
                </a:cubicBezTo>
                <a:cubicBezTo>
                  <a:pt x="1046113" y="4876574"/>
                  <a:pt x="1009278" y="4820318"/>
                  <a:pt x="967085" y="4770088"/>
                </a:cubicBezTo>
                <a:cubicBezTo>
                  <a:pt x="872654" y="4656235"/>
                  <a:pt x="805011" y="4526977"/>
                  <a:pt x="743397" y="4394371"/>
                </a:cubicBezTo>
                <a:cubicBezTo>
                  <a:pt x="661690" y="4218233"/>
                  <a:pt x="588020" y="4038747"/>
                  <a:pt x="537791" y="3850554"/>
                </a:cubicBezTo>
                <a:cubicBezTo>
                  <a:pt x="511001" y="3750095"/>
                  <a:pt x="488231" y="3647626"/>
                  <a:pt x="478855" y="3544488"/>
                </a:cubicBezTo>
                <a:cubicBezTo>
                  <a:pt x="455414" y="3285304"/>
                  <a:pt x="374377" y="3050230"/>
                  <a:pt x="208285" y="2847973"/>
                </a:cubicBezTo>
                <a:cubicBezTo>
                  <a:pt x="135955" y="2760239"/>
                  <a:pt x="114523" y="2658440"/>
                  <a:pt x="111844" y="2549275"/>
                </a:cubicBezTo>
                <a:cubicBezTo>
                  <a:pt x="108496" y="2389880"/>
                  <a:pt x="130597" y="2233164"/>
                  <a:pt x="160065" y="2076448"/>
                </a:cubicBezTo>
                <a:cubicBezTo>
                  <a:pt x="186854" y="1935805"/>
                  <a:pt x="210294" y="1794493"/>
                  <a:pt x="235744" y="1653180"/>
                </a:cubicBezTo>
                <a:cubicBezTo>
                  <a:pt x="243781" y="1610318"/>
                  <a:pt x="253157" y="1568125"/>
                  <a:pt x="263203" y="1525263"/>
                </a:cubicBezTo>
                <a:cubicBezTo>
                  <a:pt x="265881" y="1512538"/>
                  <a:pt x="273248" y="1501153"/>
                  <a:pt x="279946" y="1483740"/>
                </a:cubicBezTo>
                <a:cubicBezTo>
                  <a:pt x="286643" y="1495125"/>
                  <a:pt x="291331" y="1500483"/>
                  <a:pt x="293340" y="1506510"/>
                </a:cubicBezTo>
                <a:cubicBezTo>
                  <a:pt x="332854" y="1618355"/>
                  <a:pt x="371698" y="1730199"/>
                  <a:pt x="410542" y="1842043"/>
                </a:cubicBezTo>
                <a:lnTo>
                  <a:pt x="410542" y="2411311"/>
                </a:lnTo>
                <a:lnTo>
                  <a:pt x="411882" y="2411311"/>
                </a:lnTo>
                <a:cubicBezTo>
                  <a:pt x="417240" y="2487660"/>
                  <a:pt x="440680" y="2560660"/>
                  <a:pt x="472827" y="2630312"/>
                </a:cubicBezTo>
                <a:cubicBezTo>
                  <a:pt x="525735" y="2742826"/>
                  <a:pt x="587350" y="2851991"/>
                  <a:pt x="644277" y="2962496"/>
                </a:cubicBezTo>
                <a:cubicBezTo>
                  <a:pt x="679773" y="3031478"/>
                  <a:pt x="713929" y="3101129"/>
                  <a:pt x="747415" y="3170781"/>
                </a:cubicBezTo>
                <a:cubicBezTo>
                  <a:pt x="751433" y="3178818"/>
                  <a:pt x="750094" y="3192882"/>
                  <a:pt x="745406" y="3200919"/>
                </a:cubicBezTo>
                <a:cubicBezTo>
                  <a:pt x="718617" y="3249139"/>
                  <a:pt x="688479" y="3296020"/>
                  <a:pt x="662360" y="3344240"/>
                </a:cubicBezTo>
                <a:cubicBezTo>
                  <a:pt x="654323" y="3358974"/>
                  <a:pt x="651644" y="3377726"/>
                  <a:pt x="646956" y="3394469"/>
                </a:cubicBezTo>
                <a:cubicBezTo>
                  <a:pt x="650305" y="3396479"/>
                  <a:pt x="652983" y="3398488"/>
                  <a:pt x="656332" y="3400497"/>
                </a:cubicBezTo>
                <a:cubicBezTo>
                  <a:pt x="670396" y="3392460"/>
                  <a:pt x="685130" y="3385093"/>
                  <a:pt x="699195" y="3376387"/>
                </a:cubicBezTo>
                <a:cubicBezTo>
                  <a:pt x="748085" y="3347589"/>
                  <a:pt x="796975" y="3318121"/>
                  <a:pt x="846534" y="3289323"/>
                </a:cubicBezTo>
                <a:cubicBezTo>
                  <a:pt x="851892" y="3285974"/>
                  <a:pt x="857920" y="3283295"/>
                  <a:pt x="863278" y="3281286"/>
                </a:cubicBezTo>
                <a:cubicBezTo>
                  <a:pt x="924893" y="3253827"/>
                  <a:pt x="938957" y="3257845"/>
                  <a:pt x="955700" y="3323479"/>
                </a:cubicBezTo>
                <a:cubicBezTo>
                  <a:pt x="987177" y="3447378"/>
                  <a:pt x="1013966" y="3572617"/>
                  <a:pt x="1044774" y="3697186"/>
                </a:cubicBezTo>
                <a:cubicBezTo>
                  <a:pt x="1156618" y="4146572"/>
                  <a:pt x="1359545" y="4547739"/>
                  <a:pt x="1674317" y="4889299"/>
                </a:cubicBezTo>
                <a:cubicBezTo>
                  <a:pt x="1775445" y="4999135"/>
                  <a:pt x="1889299" y="5092896"/>
                  <a:pt x="2012529" y="5175942"/>
                </a:cubicBezTo>
                <a:cubicBezTo>
                  <a:pt x="2035299" y="5191346"/>
                  <a:pt x="2057400" y="5208759"/>
                  <a:pt x="2076822" y="5227511"/>
                </a:cubicBezTo>
                <a:cubicBezTo>
                  <a:pt x="2103611" y="5251621"/>
                  <a:pt x="2112318" y="5281089"/>
                  <a:pt x="2101602" y="5315915"/>
                </a:cubicBezTo>
                <a:close/>
                <a:moveTo>
                  <a:pt x="474166" y="2022870"/>
                </a:moveTo>
                <a:cubicBezTo>
                  <a:pt x="506983" y="2115962"/>
                  <a:pt x="540469" y="2209053"/>
                  <a:pt x="573956" y="2302146"/>
                </a:cubicBezTo>
                <a:cubicBezTo>
                  <a:pt x="648295" y="2504403"/>
                  <a:pt x="730002" y="2703312"/>
                  <a:pt x="809030" y="2904230"/>
                </a:cubicBezTo>
                <a:cubicBezTo>
                  <a:pt x="831800" y="2963166"/>
                  <a:pt x="856580" y="3020762"/>
                  <a:pt x="879351" y="3080368"/>
                </a:cubicBezTo>
                <a:cubicBezTo>
                  <a:pt x="886718" y="3099790"/>
                  <a:pt x="896094" y="3125909"/>
                  <a:pt x="873324" y="3138634"/>
                </a:cubicBezTo>
                <a:cubicBezTo>
                  <a:pt x="848544" y="3151359"/>
                  <a:pt x="838498" y="3123900"/>
                  <a:pt x="827112" y="3108496"/>
                </a:cubicBezTo>
                <a:cubicBezTo>
                  <a:pt x="740048" y="2985936"/>
                  <a:pt x="670396" y="2853331"/>
                  <a:pt x="606772" y="2718046"/>
                </a:cubicBezTo>
                <a:cubicBezTo>
                  <a:pt x="558552" y="2616247"/>
                  <a:pt x="517699" y="2511100"/>
                  <a:pt x="474166" y="2406623"/>
                </a:cubicBezTo>
                <a:lnTo>
                  <a:pt x="474166" y="2022870"/>
                </a:lnTo>
                <a:close/>
                <a:moveTo>
                  <a:pt x="3295725" y="4573858"/>
                </a:moveTo>
                <a:cubicBezTo>
                  <a:pt x="3068688" y="4814960"/>
                  <a:pt x="2892549" y="5088208"/>
                  <a:pt x="2768650" y="5394943"/>
                </a:cubicBezTo>
                <a:cubicBezTo>
                  <a:pt x="2744540" y="5454549"/>
                  <a:pt x="2727797" y="5516163"/>
                  <a:pt x="2707035" y="5576439"/>
                </a:cubicBezTo>
                <a:cubicBezTo>
                  <a:pt x="2701008" y="5593182"/>
                  <a:pt x="2694310" y="5609925"/>
                  <a:pt x="2686943" y="5625999"/>
                </a:cubicBezTo>
                <a:cubicBezTo>
                  <a:pt x="2671540" y="5659485"/>
                  <a:pt x="2659485" y="5660824"/>
                  <a:pt x="2638053" y="5630017"/>
                </a:cubicBezTo>
                <a:cubicBezTo>
                  <a:pt x="2609925" y="5589833"/>
                  <a:pt x="2585145" y="5546971"/>
                  <a:pt x="2555007" y="5508796"/>
                </a:cubicBezTo>
                <a:cubicBezTo>
                  <a:pt x="2507457" y="5447852"/>
                  <a:pt x="2456557" y="5388915"/>
                  <a:pt x="2406998" y="5329310"/>
                </a:cubicBezTo>
                <a:cubicBezTo>
                  <a:pt x="2348062" y="5258989"/>
                  <a:pt x="2273052" y="5208759"/>
                  <a:pt x="2196034" y="5161208"/>
                </a:cubicBezTo>
                <a:cubicBezTo>
                  <a:pt x="1806253" y="4922116"/>
                  <a:pt x="1535683" y="4579216"/>
                  <a:pt x="1329407" y="4178050"/>
                </a:cubicBezTo>
                <a:cubicBezTo>
                  <a:pt x="1245022" y="4013967"/>
                  <a:pt x="1193453" y="3837829"/>
                  <a:pt x="1149251" y="3659681"/>
                </a:cubicBezTo>
                <a:cubicBezTo>
                  <a:pt x="1066875" y="3326827"/>
                  <a:pt x="938957" y="3010046"/>
                  <a:pt x="816397" y="2691257"/>
                </a:cubicBezTo>
                <a:cubicBezTo>
                  <a:pt x="726653" y="2458862"/>
                  <a:pt x="634231" y="2227136"/>
                  <a:pt x="558552" y="1990053"/>
                </a:cubicBezTo>
                <a:cubicBezTo>
                  <a:pt x="499616" y="1805878"/>
                  <a:pt x="429964" y="1594245"/>
                  <a:pt x="386432" y="1405382"/>
                </a:cubicBezTo>
                <a:cubicBezTo>
                  <a:pt x="376386" y="1361180"/>
                  <a:pt x="370359" y="1315638"/>
                  <a:pt x="395139" y="1272106"/>
                </a:cubicBezTo>
                <a:cubicBezTo>
                  <a:pt x="416570" y="1233932"/>
                  <a:pt x="474166" y="1247996"/>
                  <a:pt x="500286" y="1282152"/>
                </a:cubicBezTo>
                <a:cubicBezTo>
                  <a:pt x="537791" y="1331042"/>
                  <a:pt x="571277" y="1382611"/>
                  <a:pt x="601415" y="1435519"/>
                </a:cubicBezTo>
                <a:cubicBezTo>
                  <a:pt x="676424" y="1568125"/>
                  <a:pt x="753442" y="1700061"/>
                  <a:pt x="820415" y="1836686"/>
                </a:cubicBezTo>
                <a:cubicBezTo>
                  <a:pt x="867966" y="1933796"/>
                  <a:pt x="921544" y="2038943"/>
                  <a:pt x="960388" y="2140072"/>
                </a:cubicBezTo>
                <a:cubicBezTo>
                  <a:pt x="1034058" y="2330944"/>
                  <a:pt x="1111746" y="2505073"/>
                  <a:pt x="1256407" y="2651743"/>
                </a:cubicBezTo>
                <a:cubicBezTo>
                  <a:pt x="1271811" y="2667147"/>
                  <a:pt x="1289894" y="2679202"/>
                  <a:pt x="1307306" y="2692596"/>
                </a:cubicBezTo>
                <a:cubicBezTo>
                  <a:pt x="1309985" y="2690587"/>
                  <a:pt x="1312664" y="2688578"/>
                  <a:pt x="1316013" y="2687238"/>
                </a:cubicBezTo>
                <a:cubicBezTo>
                  <a:pt x="1312664" y="2675183"/>
                  <a:pt x="1309985" y="2663128"/>
                  <a:pt x="1304628" y="2651743"/>
                </a:cubicBezTo>
                <a:cubicBezTo>
                  <a:pt x="1243682" y="2523155"/>
                  <a:pt x="1180728" y="2395238"/>
                  <a:pt x="1121792" y="2265311"/>
                </a:cubicBezTo>
                <a:cubicBezTo>
                  <a:pt x="1042764" y="2091182"/>
                  <a:pt x="969094" y="1914374"/>
                  <a:pt x="889397" y="1740245"/>
                </a:cubicBezTo>
                <a:cubicBezTo>
                  <a:pt x="807021" y="1560088"/>
                  <a:pt x="716608" y="1384620"/>
                  <a:pt x="602084" y="1221877"/>
                </a:cubicBezTo>
                <a:cubicBezTo>
                  <a:pt x="564580" y="1168968"/>
                  <a:pt x="521717" y="1122757"/>
                  <a:pt x="454075" y="1111372"/>
                </a:cubicBezTo>
                <a:cubicBezTo>
                  <a:pt x="398487" y="1101995"/>
                  <a:pt x="362992" y="1106684"/>
                  <a:pt x="338882" y="1124766"/>
                </a:cubicBezTo>
                <a:lnTo>
                  <a:pt x="304056" y="977426"/>
                </a:lnTo>
                <a:cubicBezTo>
                  <a:pt x="304056" y="976757"/>
                  <a:pt x="304056" y="975417"/>
                  <a:pt x="304056" y="974747"/>
                </a:cubicBezTo>
                <a:cubicBezTo>
                  <a:pt x="292001" y="859554"/>
                  <a:pt x="277937" y="745031"/>
                  <a:pt x="264542" y="629838"/>
                </a:cubicBezTo>
                <a:cubicBezTo>
                  <a:pt x="262533" y="613095"/>
                  <a:pt x="259854" y="596352"/>
                  <a:pt x="259184" y="579609"/>
                </a:cubicBezTo>
                <a:cubicBezTo>
                  <a:pt x="257175" y="539425"/>
                  <a:pt x="276597" y="522682"/>
                  <a:pt x="315441" y="531388"/>
                </a:cubicBezTo>
                <a:cubicBezTo>
                  <a:pt x="379735" y="546122"/>
                  <a:pt x="437332" y="573581"/>
                  <a:pt x="479524" y="625820"/>
                </a:cubicBezTo>
                <a:cubicBezTo>
                  <a:pt x="515690" y="670692"/>
                  <a:pt x="549176" y="718242"/>
                  <a:pt x="580653" y="766462"/>
                </a:cubicBezTo>
                <a:cubicBezTo>
                  <a:pt x="659681" y="887013"/>
                  <a:pt x="732681" y="1012252"/>
                  <a:pt x="817067" y="1128785"/>
                </a:cubicBezTo>
                <a:cubicBezTo>
                  <a:pt x="884039" y="1221207"/>
                  <a:pt x="962397" y="1304923"/>
                  <a:pt x="1038746" y="1389978"/>
                </a:cubicBezTo>
                <a:cubicBezTo>
                  <a:pt x="1211535" y="1584199"/>
                  <a:pt x="1326059" y="1811236"/>
                  <a:pt x="1421830" y="2050328"/>
                </a:cubicBezTo>
                <a:cubicBezTo>
                  <a:pt x="1475408" y="2184943"/>
                  <a:pt x="1541711" y="2314201"/>
                  <a:pt x="1603326" y="2445467"/>
                </a:cubicBezTo>
                <a:cubicBezTo>
                  <a:pt x="1614041" y="2467568"/>
                  <a:pt x="1632124" y="2485651"/>
                  <a:pt x="1646188" y="2505742"/>
                </a:cubicBezTo>
                <a:cubicBezTo>
                  <a:pt x="1649537" y="2504403"/>
                  <a:pt x="1652216" y="2502394"/>
                  <a:pt x="1655564" y="2501054"/>
                </a:cubicBezTo>
                <a:cubicBezTo>
                  <a:pt x="1653555" y="2490339"/>
                  <a:pt x="1653555" y="2478953"/>
                  <a:pt x="1650206" y="2468908"/>
                </a:cubicBezTo>
                <a:cubicBezTo>
                  <a:pt x="1578546" y="2235173"/>
                  <a:pt x="1508894" y="2000099"/>
                  <a:pt x="1417142" y="1773062"/>
                </a:cubicBezTo>
                <a:cubicBezTo>
                  <a:pt x="1349499" y="1606969"/>
                  <a:pt x="1249040" y="1461639"/>
                  <a:pt x="1136526" y="1323675"/>
                </a:cubicBezTo>
                <a:cubicBezTo>
                  <a:pt x="1017315" y="1177005"/>
                  <a:pt x="899443" y="1028995"/>
                  <a:pt x="786929" y="876967"/>
                </a:cubicBezTo>
                <a:cubicBezTo>
                  <a:pt x="729332" y="799279"/>
                  <a:pt x="682451" y="713554"/>
                  <a:pt x="632222" y="629838"/>
                </a:cubicBezTo>
                <a:cubicBezTo>
                  <a:pt x="559891" y="509957"/>
                  <a:pt x="458093" y="434278"/>
                  <a:pt x="318120" y="411507"/>
                </a:cubicBezTo>
                <a:cubicBezTo>
                  <a:pt x="277267" y="404810"/>
                  <a:pt x="271239" y="396773"/>
                  <a:pt x="275258" y="355250"/>
                </a:cubicBezTo>
                <a:cubicBezTo>
                  <a:pt x="280615" y="302342"/>
                  <a:pt x="285304" y="248764"/>
                  <a:pt x="299368" y="197195"/>
                </a:cubicBezTo>
                <a:cubicBezTo>
                  <a:pt x="321469" y="116158"/>
                  <a:pt x="391790" y="86020"/>
                  <a:pt x="463451" y="130892"/>
                </a:cubicBezTo>
                <a:cubicBezTo>
                  <a:pt x="507653" y="158351"/>
                  <a:pt x="548506" y="197195"/>
                  <a:pt x="581323" y="238048"/>
                </a:cubicBezTo>
                <a:cubicBezTo>
                  <a:pt x="639589" y="311048"/>
                  <a:pt x="695176" y="387397"/>
                  <a:pt x="745406" y="466425"/>
                </a:cubicBezTo>
                <a:cubicBezTo>
                  <a:pt x="854571" y="637205"/>
                  <a:pt x="986507" y="786554"/>
                  <a:pt x="1134517" y="923848"/>
                </a:cubicBezTo>
                <a:cubicBezTo>
                  <a:pt x="1241673" y="1023637"/>
                  <a:pt x="1344811" y="1144858"/>
                  <a:pt x="1434554" y="1262060"/>
                </a:cubicBezTo>
                <a:cubicBezTo>
                  <a:pt x="1541711" y="1402703"/>
                  <a:pt x="1622748" y="1539327"/>
                  <a:pt x="1700436" y="1696713"/>
                </a:cubicBezTo>
                <a:cubicBezTo>
                  <a:pt x="1762051" y="1821282"/>
                  <a:pt x="1820987" y="1947190"/>
                  <a:pt x="1884611" y="2070420"/>
                </a:cubicBezTo>
                <a:cubicBezTo>
                  <a:pt x="1924125" y="2147439"/>
                  <a:pt x="1973015" y="2220439"/>
                  <a:pt x="2039318" y="2277366"/>
                </a:cubicBezTo>
                <a:cubicBezTo>
                  <a:pt x="2072804" y="2306834"/>
                  <a:pt x="2114997" y="2326256"/>
                  <a:pt x="2153841" y="2349026"/>
                </a:cubicBezTo>
                <a:cubicBezTo>
                  <a:pt x="2161208" y="2353045"/>
                  <a:pt x="2171923" y="2350366"/>
                  <a:pt x="2181300" y="2351036"/>
                </a:cubicBezTo>
                <a:cubicBezTo>
                  <a:pt x="2179291" y="2340990"/>
                  <a:pt x="2180630" y="2329604"/>
                  <a:pt x="2175272" y="2321568"/>
                </a:cubicBezTo>
                <a:cubicBezTo>
                  <a:pt x="2157859" y="2294779"/>
                  <a:pt x="2138437" y="2268659"/>
                  <a:pt x="2119015" y="2243879"/>
                </a:cubicBezTo>
                <a:cubicBezTo>
                  <a:pt x="2001143" y="2093191"/>
                  <a:pt x="1914079" y="1925089"/>
                  <a:pt x="1841079" y="1748951"/>
                </a:cubicBezTo>
                <a:cubicBezTo>
                  <a:pt x="1776115" y="1592235"/>
                  <a:pt x="1708473" y="1436189"/>
                  <a:pt x="1601316" y="1302913"/>
                </a:cubicBezTo>
                <a:cubicBezTo>
                  <a:pt x="1515591" y="1196427"/>
                  <a:pt x="1422499" y="1096638"/>
                  <a:pt x="1331417" y="995509"/>
                </a:cubicBezTo>
                <a:cubicBezTo>
                  <a:pt x="1200820" y="851518"/>
                  <a:pt x="1066205" y="710205"/>
                  <a:pt x="937617" y="564205"/>
                </a:cubicBezTo>
                <a:cubicBezTo>
                  <a:pt x="887388" y="507278"/>
                  <a:pt x="846534" y="440975"/>
                  <a:pt x="806351" y="376012"/>
                </a:cubicBezTo>
                <a:cubicBezTo>
                  <a:pt x="776213" y="327122"/>
                  <a:pt x="783580" y="311718"/>
                  <a:pt x="832470" y="280241"/>
                </a:cubicBezTo>
                <a:cubicBezTo>
                  <a:pt x="837828" y="276892"/>
                  <a:pt x="843186" y="273544"/>
                  <a:pt x="848544" y="270865"/>
                </a:cubicBezTo>
                <a:cubicBezTo>
                  <a:pt x="888727" y="247424"/>
                  <a:pt x="925562" y="243406"/>
                  <a:pt x="964406" y="279571"/>
                </a:cubicBezTo>
                <a:cubicBezTo>
                  <a:pt x="1060847" y="368645"/>
                  <a:pt x="1159297" y="455040"/>
                  <a:pt x="1258416" y="541434"/>
                </a:cubicBezTo>
                <a:cubicBezTo>
                  <a:pt x="1393031" y="658636"/>
                  <a:pt x="1528986" y="774499"/>
                  <a:pt x="1662931" y="892371"/>
                </a:cubicBezTo>
                <a:cubicBezTo>
                  <a:pt x="1770087" y="986133"/>
                  <a:pt x="1871886" y="1084583"/>
                  <a:pt x="1944886" y="1209152"/>
                </a:cubicBezTo>
                <a:cubicBezTo>
                  <a:pt x="2007840" y="1315638"/>
                  <a:pt x="2048694" y="1431501"/>
                  <a:pt x="2086868" y="1548703"/>
                </a:cubicBezTo>
                <a:cubicBezTo>
                  <a:pt x="2154511" y="1756988"/>
                  <a:pt x="2246933" y="1953218"/>
                  <a:pt x="2377530" y="2129356"/>
                </a:cubicBezTo>
                <a:cubicBezTo>
                  <a:pt x="2425750" y="2194989"/>
                  <a:pt x="2486695" y="2251246"/>
                  <a:pt x="2542282" y="2311522"/>
                </a:cubicBezTo>
                <a:cubicBezTo>
                  <a:pt x="2550989" y="2320898"/>
                  <a:pt x="2563714" y="2325586"/>
                  <a:pt x="2574429" y="2332283"/>
                </a:cubicBezTo>
                <a:cubicBezTo>
                  <a:pt x="2576439" y="2330274"/>
                  <a:pt x="2579117" y="2328265"/>
                  <a:pt x="2581127" y="2326256"/>
                </a:cubicBezTo>
                <a:cubicBezTo>
                  <a:pt x="2563714" y="2294109"/>
                  <a:pt x="2546970" y="2261292"/>
                  <a:pt x="2528218" y="2229815"/>
                </a:cubicBezTo>
                <a:cubicBezTo>
                  <a:pt x="2381548" y="1980677"/>
                  <a:pt x="2252960" y="1722832"/>
                  <a:pt x="2155850" y="1450253"/>
                </a:cubicBezTo>
                <a:cubicBezTo>
                  <a:pt x="2139107" y="1402703"/>
                  <a:pt x="2123703" y="1353813"/>
                  <a:pt x="2113657" y="1304253"/>
                </a:cubicBezTo>
                <a:cubicBezTo>
                  <a:pt x="2110309" y="1285501"/>
                  <a:pt x="2118345" y="1256702"/>
                  <a:pt x="2131740" y="1243978"/>
                </a:cubicBezTo>
                <a:cubicBezTo>
                  <a:pt x="2167905" y="1211161"/>
                  <a:pt x="2207419" y="1181023"/>
                  <a:pt x="2249612" y="1157583"/>
                </a:cubicBezTo>
                <a:cubicBezTo>
                  <a:pt x="2297162" y="1131463"/>
                  <a:pt x="2331319" y="1150216"/>
                  <a:pt x="2340695" y="1204464"/>
                </a:cubicBezTo>
                <a:cubicBezTo>
                  <a:pt x="2348062" y="1247326"/>
                  <a:pt x="2348062" y="1291528"/>
                  <a:pt x="2354759" y="1334391"/>
                </a:cubicBezTo>
                <a:cubicBezTo>
                  <a:pt x="2396282" y="1611657"/>
                  <a:pt x="2475310" y="1875530"/>
                  <a:pt x="2621310" y="2117971"/>
                </a:cubicBezTo>
                <a:cubicBezTo>
                  <a:pt x="2705696" y="2257944"/>
                  <a:pt x="2786733" y="2401265"/>
                  <a:pt x="2844999" y="2555302"/>
                </a:cubicBezTo>
                <a:cubicBezTo>
                  <a:pt x="2881834" y="2652413"/>
                  <a:pt x="2901256" y="2753541"/>
                  <a:pt x="2907953" y="2857349"/>
                </a:cubicBezTo>
                <a:cubicBezTo>
                  <a:pt x="2913981" y="2954459"/>
                  <a:pt x="2915990" y="3052239"/>
                  <a:pt x="2930724" y="3148010"/>
                </a:cubicBezTo>
                <a:cubicBezTo>
                  <a:pt x="2940770" y="3212974"/>
                  <a:pt x="2964880" y="3276598"/>
                  <a:pt x="2989660" y="3338213"/>
                </a:cubicBezTo>
                <a:cubicBezTo>
                  <a:pt x="3068688" y="3533103"/>
                  <a:pt x="3118247" y="3736030"/>
                  <a:pt x="3148385" y="3943645"/>
                </a:cubicBezTo>
                <a:cubicBezTo>
                  <a:pt x="3161780" y="4035398"/>
                  <a:pt x="3173165" y="4127151"/>
                  <a:pt x="3181202" y="4219573"/>
                </a:cubicBezTo>
                <a:cubicBezTo>
                  <a:pt x="3188569" y="4299270"/>
                  <a:pt x="3223394" y="4359546"/>
                  <a:pt x="3291037" y="4402408"/>
                </a:cubicBezTo>
                <a:cubicBezTo>
                  <a:pt x="3323184" y="4422500"/>
                  <a:pt x="3354661" y="4443931"/>
                  <a:pt x="3390826" y="4467372"/>
                </a:cubicBezTo>
                <a:cubicBezTo>
                  <a:pt x="3356000" y="4506886"/>
                  <a:pt x="3326532" y="4541042"/>
                  <a:pt x="3295725" y="4573858"/>
                </a:cubicBezTo>
                <a:close/>
              </a:path>
            </a:pathLst>
          </a:custGeom>
          <a:solidFill>
            <a:schemeClr val="bg1"/>
          </a:solidFill>
          <a:ln w="668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2" name="Frame 41">
            <a:extLst>
              <a:ext uri="{FF2B5EF4-FFF2-40B4-BE49-F238E27FC236}">
                <a16:creationId xmlns:a16="http://schemas.microsoft.com/office/drawing/2014/main" id="{11A05DF8-EEA0-4A95-8A28-967B5BA6CF3C}"/>
              </a:ext>
            </a:extLst>
          </p:cNvPr>
          <p:cNvSpPr/>
          <p:nvPr/>
        </p:nvSpPr>
        <p:spPr>
          <a:xfrm>
            <a:off x="2988739" y="219075"/>
            <a:ext cx="8793686" cy="6409274"/>
          </a:xfrm>
          <a:prstGeom prst="frame">
            <a:avLst>
              <a:gd name="adj1" fmla="val 46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5614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901CC24E-AFDB-4222-80FF-0632463497CD}"/>
              </a:ext>
            </a:extLst>
          </p:cNvPr>
          <p:cNvSpPr/>
          <p:nvPr/>
        </p:nvSpPr>
        <p:spPr>
          <a:xfrm>
            <a:off x="5076825" y="303467"/>
            <a:ext cx="6734175" cy="6251067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1851651" y="303466"/>
            <a:ext cx="3934154" cy="1865363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marL="0" indent="0" algn="r">
              <a:buNone/>
            </a:pPr>
            <a:r>
              <a:rPr lang="en-US" sz="5400" dirty="0">
                <a:solidFill>
                  <a:schemeClr val="bg1"/>
                </a:solidFill>
              </a:rPr>
              <a:t>Columns Infographic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3E7ED68-7BB0-48E0-8F38-4AC1021CE6CE}"/>
              </a:ext>
            </a:extLst>
          </p:cNvPr>
          <p:cNvSpPr txBox="1"/>
          <p:nvPr/>
        </p:nvSpPr>
        <p:spPr>
          <a:xfrm>
            <a:off x="5904234" y="1478924"/>
            <a:ext cx="1787514" cy="147732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2">
                    <a:alpha val="60000"/>
                  </a:schemeClr>
                </a:solidFill>
                <a:cs typeface="Arial" pitchFamily="34" charset="0"/>
              </a:rPr>
              <a:t>01</a:t>
            </a:r>
            <a:endParaRPr lang="ko-KR" altLang="en-US" sz="9600" b="1" dirty="0">
              <a:solidFill>
                <a:schemeClr val="accent2">
                  <a:alpha val="60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54E234-F29B-4B37-9D53-BD54219BF53B}"/>
              </a:ext>
            </a:extLst>
          </p:cNvPr>
          <p:cNvSpPr txBox="1"/>
          <p:nvPr/>
        </p:nvSpPr>
        <p:spPr>
          <a:xfrm>
            <a:off x="9205892" y="1478924"/>
            <a:ext cx="1787514" cy="147732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accent2">
                    <a:alpha val="60000"/>
                  </a:schemeClr>
                </a:solidFill>
                <a:cs typeface="Arial" pitchFamily="34" charset="0"/>
              </a:rPr>
              <a:t>02</a:t>
            </a:r>
            <a:endParaRPr lang="ko-KR" altLang="en-US" sz="9600" b="1" dirty="0">
              <a:solidFill>
                <a:schemeClr val="accent2">
                  <a:alpha val="60000"/>
                </a:schemeClr>
              </a:solidFill>
              <a:cs typeface="Arial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7BF15C0-E453-4C82-AD17-B52C17E1F2F5}"/>
              </a:ext>
            </a:extLst>
          </p:cNvPr>
          <p:cNvGrpSpPr/>
          <p:nvPr/>
        </p:nvGrpSpPr>
        <p:grpSpPr>
          <a:xfrm>
            <a:off x="5394667" y="2446589"/>
            <a:ext cx="2887962" cy="3845005"/>
            <a:chOff x="4695496" y="2730989"/>
            <a:chExt cx="3101358" cy="384500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9DABDD4-23DA-4042-8645-DF12DDBFD8CA}"/>
                </a:ext>
              </a:extLst>
            </p:cNvPr>
            <p:cNvSpPr txBox="1"/>
            <p:nvPr/>
          </p:nvSpPr>
          <p:spPr>
            <a:xfrm>
              <a:off x="4695496" y="2730989"/>
              <a:ext cx="310135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One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93B535B-DC33-4C75-A366-0A2D3B8EEF16}"/>
                </a:ext>
              </a:extLst>
            </p:cNvPr>
            <p:cNvSpPr txBox="1"/>
            <p:nvPr/>
          </p:nvSpPr>
          <p:spPr>
            <a:xfrm>
              <a:off x="4695496" y="2975008"/>
              <a:ext cx="3101358" cy="36009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just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Reports and Presentations with our Templates.</a:t>
              </a:r>
            </a:p>
            <a:p>
              <a:pPr algn="just"/>
              <a:endParaRPr lang="en-US" altLang="ko-KR" sz="1200" dirty="0">
                <a:solidFill>
                  <a:schemeClr val="bg1"/>
                </a:solidFill>
              </a:endParaRPr>
            </a:p>
            <a:p>
              <a:pPr algn="just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Get a modern PowerPoint  Presentation that is beautifully designed.</a:t>
              </a:r>
            </a:p>
            <a:p>
              <a:pPr algn="just"/>
              <a:endParaRPr lang="en-US" altLang="ko-KR" sz="1200" dirty="0">
                <a:solidFill>
                  <a:schemeClr val="bg1"/>
                </a:solidFill>
              </a:endParaRPr>
            </a:p>
            <a:p>
              <a:pPr algn="just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06DEB6A-29C4-49DA-9AE9-65592A8AF5C3}"/>
              </a:ext>
            </a:extLst>
          </p:cNvPr>
          <p:cNvGrpSpPr/>
          <p:nvPr/>
        </p:nvGrpSpPr>
        <p:grpSpPr>
          <a:xfrm>
            <a:off x="8696325" y="2446589"/>
            <a:ext cx="2887962" cy="3845005"/>
            <a:chOff x="8359104" y="2732339"/>
            <a:chExt cx="3101358" cy="384500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4B373E-3907-4B71-8C10-4ABD62114173}"/>
                </a:ext>
              </a:extLst>
            </p:cNvPr>
            <p:cNvSpPr txBox="1"/>
            <p:nvPr/>
          </p:nvSpPr>
          <p:spPr>
            <a:xfrm>
              <a:off x="8359104" y="2732339"/>
              <a:ext cx="310135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One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EC1D537-8673-46BD-8325-967488AE3B1D}"/>
                </a:ext>
              </a:extLst>
            </p:cNvPr>
            <p:cNvSpPr txBox="1"/>
            <p:nvPr/>
          </p:nvSpPr>
          <p:spPr>
            <a:xfrm>
              <a:off x="8359104" y="2976358"/>
              <a:ext cx="3101358" cy="36009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just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Reports and Presentations with our Templates.</a:t>
              </a:r>
            </a:p>
            <a:p>
              <a:pPr algn="just"/>
              <a:endParaRPr lang="en-US" altLang="ko-KR" sz="1200" dirty="0">
                <a:solidFill>
                  <a:schemeClr val="bg1"/>
                </a:solidFill>
              </a:endParaRPr>
            </a:p>
            <a:p>
              <a:pPr algn="just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Get a modern PowerPoint  Presentation that is beautifully designed.</a:t>
              </a:r>
            </a:p>
            <a:p>
              <a:pPr algn="just"/>
              <a:endParaRPr lang="en-US" altLang="ko-KR" sz="1200" dirty="0">
                <a:solidFill>
                  <a:schemeClr val="bg1"/>
                </a:solidFill>
              </a:endParaRPr>
            </a:p>
            <a:p>
              <a:pPr algn="just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30" name="Graphic 17">
            <a:extLst>
              <a:ext uri="{FF2B5EF4-FFF2-40B4-BE49-F238E27FC236}">
                <a16:creationId xmlns:a16="http://schemas.microsoft.com/office/drawing/2014/main" id="{B058A8AD-D6C3-4909-93D2-55ED33A5F46B}"/>
              </a:ext>
            </a:extLst>
          </p:cNvPr>
          <p:cNvSpPr/>
          <p:nvPr/>
        </p:nvSpPr>
        <p:spPr>
          <a:xfrm>
            <a:off x="7912434" y="589556"/>
            <a:ext cx="1062956" cy="1293181"/>
          </a:xfrm>
          <a:custGeom>
            <a:avLst/>
            <a:gdLst>
              <a:gd name="connsiteX0" fmla="*/ 4840178 w 5631734"/>
              <a:gd name="connsiteY0" fmla="*/ 6430223 h 6851511"/>
              <a:gd name="connsiteX1" fmla="*/ 4986162 w 5631734"/>
              <a:gd name="connsiteY1" fmla="*/ 6122035 h 6851511"/>
              <a:gd name="connsiteX2" fmla="*/ 5180807 w 5631734"/>
              <a:gd name="connsiteY2" fmla="*/ 5985783 h 6851511"/>
              <a:gd name="connsiteX3" fmla="*/ 5204164 w 5631734"/>
              <a:gd name="connsiteY3" fmla="*/ 5789191 h 6851511"/>
              <a:gd name="connsiteX4" fmla="*/ 5300838 w 5631734"/>
              <a:gd name="connsiteY4" fmla="*/ 5677595 h 6851511"/>
              <a:gd name="connsiteX5" fmla="*/ 5161991 w 5631734"/>
              <a:gd name="connsiteY5" fmla="*/ 5607522 h 6851511"/>
              <a:gd name="connsiteX6" fmla="*/ 5086080 w 5631734"/>
              <a:gd name="connsiteY6" fmla="*/ 5589356 h 6851511"/>
              <a:gd name="connsiteX7" fmla="*/ 4345130 w 5631734"/>
              <a:gd name="connsiteY7" fmla="*/ 5255863 h 6851511"/>
              <a:gd name="connsiteX8" fmla="*/ 3964923 w 5631734"/>
              <a:gd name="connsiteY8" fmla="*/ 4893823 h 6851511"/>
              <a:gd name="connsiteX9" fmla="*/ 3585365 w 5631734"/>
              <a:gd name="connsiteY9" fmla="*/ 4402668 h 6851511"/>
              <a:gd name="connsiteX10" fmla="*/ 3579525 w 5631734"/>
              <a:gd name="connsiteY10" fmla="*/ 4392288 h 6851511"/>
              <a:gd name="connsiteX11" fmla="*/ 4496953 w 5631734"/>
              <a:gd name="connsiteY11" fmla="*/ 3779155 h 6851511"/>
              <a:gd name="connsiteX12" fmla="*/ 4805790 w 5631734"/>
              <a:gd name="connsiteY12" fmla="*/ 3278268 h 6851511"/>
              <a:gd name="connsiteX13" fmla="*/ 5099705 w 5631734"/>
              <a:gd name="connsiteY13" fmla="*/ 3036259 h 6851511"/>
              <a:gd name="connsiteX14" fmla="*/ 5094514 w 5631734"/>
              <a:gd name="connsiteY14" fmla="*/ 2697576 h 6851511"/>
              <a:gd name="connsiteX15" fmla="*/ 5358583 w 5631734"/>
              <a:gd name="connsiteY15" fmla="*/ 2316720 h 6851511"/>
              <a:gd name="connsiteX16" fmla="*/ 5298892 w 5631734"/>
              <a:gd name="connsiteY16" fmla="*/ 1774309 h 6851511"/>
              <a:gd name="connsiteX17" fmla="*/ 5546091 w 5631734"/>
              <a:gd name="connsiteY17" fmla="*/ 1294184 h 6851511"/>
              <a:gd name="connsiteX18" fmla="*/ 5355339 w 5631734"/>
              <a:gd name="connsiteY18" fmla="*/ 935388 h 6851511"/>
              <a:gd name="connsiteX19" fmla="*/ 5590211 w 5631734"/>
              <a:gd name="connsiteY19" fmla="*/ 508466 h 6851511"/>
              <a:gd name="connsiteX20" fmla="*/ 5626544 w 5631734"/>
              <a:gd name="connsiteY20" fmla="*/ 174325 h 6851511"/>
              <a:gd name="connsiteX21" fmla="*/ 5462394 w 5631734"/>
              <a:gd name="connsiteY21" fmla="*/ 8877 h 6851511"/>
              <a:gd name="connsiteX22" fmla="*/ 5326791 w 5631734"/>
              <a:gd name="connsiteY22" fmla="*/ 8877 h 6851511"/>
              <a:gd name="connsiteX23" fmla="*/ 5084782 w 5631734"/>
              <a:gd name="connsiteY23" fmla="*/ 139938 h 6851511"/>
              <a:gd name="connsiteX24" fmla="*/ 4892732 w 5631734"/>
              <a:gd name="connsiteY24" fmla="*/ 366375 h 6851511"/>
              <a:gd name="connsiteX25" fmla="*/ 4524204 w 5631734"/>
              <a:gd name="connsiteY25" fmla="*/ 855583 h 6851511"/>
              <a:gd name="connsiteX26" fmla="*/ 4511228 w 5631734"/>
              <a:gd name="connsiteY26" fmla="*/ 881536 h 6851511"/>
              <a:gd name="connsiteX27" fmla="*/ 4474245 w 5631734"/>
              <a:gd name="connsiteY27" fmla="*/ 817952 h 6851511"/>
              <a:gd name="connsiteX28" fmla="*/ 4432072 w 5631734"/>
              <a:gd name="connsiteY28" fmla="*/ 813410 h 6851511"/>
              <a:gd name="connsiteX29" fmla="*/ 4397035 w 5631734"/>
              <a:gd name="connsiteY29" fmla="*/ 860125 h 6851511"/>
              <a:gd name="connsiteX30" fmla="*/ 4235480 w 5631734"/>
              <a:gd name="connsiteY30" fmla="*/ 1154040 h 6851511"/>
              <a:gd name="connsiteX31" fmla="*/ 4186170 w 5631734"/>
              <a:gd name="connsiteY31" fmla="*/ 1218272 h 6851511"/>
              <a:gd name="connsiteX32" fmla="*/ 4182926 w 5631734"/>
              <a:gd name="connsiteY32" fmla="*/ 1209838 h 6851511"/>
              <a:gd name="connsiteX33" fmla="*/ 4195902 w 5631734"/>
              <a:gd name="connsiteY33" fmla="*/ 1174802 h 6851511"/>
              <a:gd name="connsiteX34" fmla="*/ 4276356 w 5631734"/>
              <a:gd name="connsiteY34" fmla="*/ 773184 h 6851511"/>
              <a:gd name="connsiteX35" fmla="*/ 4228343 w 5631734"/>
              <a:gd name="connsiteY35" fmla="*/ 433203 h 6851511"/>
              <a:gd name="connsiteX36" fmla="*/ 4184872 w 5631734"/>
              <a:gd name="connsiteY36" fmla="*/ 319011 h 6851511"/>
              <a:gd name="connsiteX37" fmla="*/ 4120639 w 5631734"/>
              <a:gd name="connsiteY37" fmla="*/ 320958 h 6851511"/>
              <a:gd name="connsiteX38" fmla="*/ 4084306 w 5631734"/>
              <a:gd name="connsiteY38" fmla="*/ 398816 h 6851511"/>
              <a:gd name="connsiteX39" fmla="*/ 3762492 w 5631734"/>
              <a:gd name="connsiteY39" fmla="*/ 1110569 h 6851511"/>
              <a:gd name="connsiteX40" fmla="*/ 3247980 w 5631734"/>
              <a:gd name="connsiteY40" fmla="*/ 1857358 h 6851511"/>
              <a:gd name="connsiteX41" fmla="*/ 2899565 w 5631734"/>
              <a:gd name="connsiteY41" fmla="*/ 2241457 h 6851511"/>
              <a:gd name="connsiteX42" fmla="*/ 2520656 w 5631734"/>
              <a:gd name="connsiteY42" fmla="*/ 2833828 h 6851511"/>
              <a:gd name="connsiteX43" fmla="*/ 2344826 w 5631734"/>
              <a:gd name="connsiteY43" fmla="*/ 3354828 h 6851511"/>
              <a:gd name="connsiteX44" fmla="*/ 2321469 w 5631734"/>
              <a:gd name="connsiteY44" fmla="*/ 3423603 h 6851511"/>
              <a:gd name="connsiteX45" fmla="*/ 2300707 w 5631734"/>
              <a:gd name="connsiteY45" fmla="*/ 3387918 h 6851511"/>
              <a:gd name="connsiteX46" fmla="*/ 2120335 w 5631734"/>
              <a:gd name="connsiteY46" fmla="*/ 3095950 h 6851511"/>
              <a:gd name="connsiteX47" fmla="*/ 1649294 w 5631734"/>
              <a:gd name="connsiteY47" fmla="*/ 2934395 h 6851511"/>
              <a:gd name="connsiteX48" fmla="*/ 1277521 w 5631734"/>
              <a:gd name="connsiteY48" fmla="*/ 3241285 h 6851511"/>
              <a:gd name="connsiteX49" fmla="*/ 1099097 w 5631734"/>
              <a:gd name="connsiteY49" fmla="*/ 3446960 h 6851511"/>
              <a:gd name="connsiteX50" fmla="*/ 820754 w 5631734"/>
              <a:gd name="connsiteY50" fmla="*/ 3034961 h 6851511"/>
              <a:gd name="connsiteX51" fmla="*/ 1005018 w 5631734"/>
              <a:gd name="connsiteY51" fmla="*/ 3086867 h 6851511"/>
              <a:gd name="connsiteX52" fmla="*/ 1189282 w 5631734"/>
              <a:gd name="connsiteY52" fmla="*/ 2977216 h 6851511"/>
              <a:gd name="connsiteX53" fmla="*/ 1393660 w 5631734"/>
              <a:gd name="connsiteY53" fmla="*/ 2648266 h 6851511"/>
              <a:gd name="connsiteX54" fmla="*/ 1399499 w 5631734"/>
              <a:gd name="connsiteY54" fmla="*/ 2626206 h 6851511"/>
              <a:gd name="connsiteX55" fmla="*/ 1285956 w 5631734"/>
              <a:gd name="connsiteY55" fmla="*/ 2686546 h 6851511"/>
              <a:gd name="connsiteX56" fmla="*/ 1053680 w 5631734"/>
              <a:gd name="connsiteY56" fmla="*/ 2765053 h 6851511"/>
              <a:gd name="connsiteX57" fmla="*/ 811022 w 5631734"/>
              <a:gd name="connsiteY57" fmla="*/ 2870162 h 6851511"/>
              <a:gd name="connsiteX58" fmla="*/ 581340 w 5631734"/>
              <a:gd name="connsiteY58" fmla="*/ 2543158 h 6851511"/>
              <a:gd name="connsiteX59" fmla="*/ 735110 w 5631734"/>
              <a:gd name="connsiteY59" fmla="*/ 2390037 h 6851511"/>
              <a:gd name="connsiteX60" fmla="*/ 768849 w 5631734"/>
              <a:gd name="connsiteY60" fmla="*/ 2130510 h 6851511"/>
              <a:gd name="connsiteX61" fmla="*/ 764956 w 5631734"/>
              <a:gd name="connsiteY61" fmla="*/ 2109099 h 6851511"/>
              <a:gd name="connsiteX62" fmla="*/ 756521 w 5631734"/>
              <a:gd name="connsiteY62" fmla="*/ 2116885 h 6851511"/>
              <a:gd name="connsiteX63" fmla="*/ 537221 w 5631734"/>
              <a:gd name="connsiteY63" fmla="*/ 2330346 h 6851511"/>
              <a:gd name="connsiteX64" fmla="*/ 481422 w 5631734"/>
              <a:gd name="connsiteY64" fmla="*/ 2415341 h 6851511"/>
              <a:gd name="connsiteX65" fmla="*/ 480774 w 5631734"/>
              <a:gd name="connsiteY65" fmla="*/ 2482169 h 6851511"/>
              <a:gd name="connsiteX66" fmla="*/ 254336 w 5631734"/>
              <a:gd name="connsiteY66" fmla="*/ 2312179 h 6851511"/>
              <a:gd name="connsiteX67" fmla="*/ 338683 w 5631734"/>
              <a:gd name="connsiteY67" fmla="*/ 2253785 h 6851511"/>
              <a:gd name="connsiteX68" fmla="*/ 349713 w 5631734"/>
              <a:gd name="connsiteY68" fmla="*/ 2159706 h 6851511"/>
              <a:gd name="connsiteX69" fmla="*/ 315325 w 5631734"/>
              <a:gd name="connsiteY69" fmla="*/ 2020860 h 6851511"/>
              <a:gd name="connsiteX70" fmla="*/ 302998 w 5631734"/>
              <a:gd name="connsiteY70" fmla="*/ 2053949 h 6851511"/>
              <a:gd name="connsiteX71" fmla="*/ 256283 w 5631734"/>
              <a:gd name="connsiteY71" fmla="*/ 2149974 h 6851511"/>
              <a:gd name="connsiteX72" fmla="*/ 196592 w 5631734"/>
              <a:gd name="connsiteY72" fmla="*/ 2244702 h 6851511"/>
              <a:gd name="connsiteX73" fmla="*/ 121978 w 5631734"/>
              <a:gd name="connsiteY73" fmla="*/ 2077956 h 6851511"/>
              <a:gd name="connsiteX74" fmla="*/ 230330 w 5631734"/>
              <a:gd name="connsiteY74" fmla="*/ 2330346 h 6851511"/>
              <a:gd name="connsiteX75" fmla="*/ 0 w 5631734"/>
              <a:gd name="connsiteY75" fmla="*/ 2388739 h 6851511"/>
              <a:gd name="connsiteX76" fmla="*/ 136252 w 5631734"/>
              <a:gd name="connsiteY76" fmla="*/ 2457514 h 6851511"/>
              <a:gd name="connsiteX77" fmla="*/ 242009 w 5631734"/>
              <a:gd name="connsiteY77" fmla="*/ 2454918 h 6851511"/>
              <a:gd name="connsiteX78" fmla="*/ 290021 w 5631734"/>
              <a:gd name="connsiteY78" fmla="*/ 2395876 h 6851511"/>
              <a:gd name="connsiteX79" fmla="*/ 559929 w 5631734"/>
              <a:gd name="connsiteY79" fmla="*/ 2583384 h 6851511"/>
              <a:gd name="connsiteX80" fmla="*/ 463256 w 5631734"/>
              <a:gd name="connsiteY80" fmla="*/ 2632046 h 6851511"/>
              <a:gd name="connsiteX81" fmla="*/ 225140 w 5631734"/>
              <a:gd name="connsiteY81" fmla="*/ 2752077 h 6851511"/>
              <a:gd name="connsiteX82" fmla="*/ 193348 w 5631734"/>
              <a:gd name="connsiteY82" fmla="*/ 2763756 h 6851511"/>
              <a:gd name="connsiteX83" fmla="*/ 484018 w 5631734"/>
              <a:gd name="connsiteY83" fmla="*/ 2826042 h 6851511"/>
              <a:gd name="connsiteX84" fmla="*/ 611186 w 5631734"/>
              <a:gd name="connsiteY84" fmla="*/ 2787113 h 6851511"/>
              <a:gd name="connsiteX85" fmla="*/ 671526 w 5631734"/>
              <a:gd name="connsiteY85" fmla="*/ 2688493 h 6851511"/>
              <a:gd name="connsiteX86" fmla="*/ 674770 w 5631734"/>
              <a:gd name="connsiteY86" fmla="*/ 2673570 h 6851511"/>
              <a:gd name="connsiteX87" fmla="*/ 758468 w 5631734"/>
              <a:gd name="connsiteY87" fmla="*/ 2838370 h 6851511"/>
              <a:gd name="connsiteX88" fmla="*/ 775986 w 5631734"/>
              <a:gd name="connsiteY88" fmla="*/ 3099194 h 6851511"/>
              <a:gd name="connsiteX89" fmla="*/ 549548 w 5631734"/>
              <a:gd name="connsiteY89" fmla="*/ 3066753 h 6851511"/>
              <a:gd name="connsiteX90" fmla="*/ 188806 w 5631734"/>
              <a:gd name="connsiteY90" fmla="*/ 3097896 h 6851511"/>
              <a:gd name="connsiteX91" fmla="*/ 120680 w 5631734"/>
              <a:gd name="connsiteY91" fmla="*/ 3092706 h 6851511"/>
              <a:gd name="connsiteX92" fmla="*/ 135603 w 5631734"/>
              <a:gd name="connsiteY92" fmla="*/ 3109575 h 6851511"/>
              <a:gd name="connsiteX93" fmla="*/ 434059 w 5631734"/>
              <a:gd name="connsiteY93" fmla="*/ 3321738 h 6851511"/>
              <a:gd name="connsiteX94" fmla="*/ 661145 w 5631734"/>
              <a:gd name="connsiteY94" fmla="*/ 3358721 h 6851511"/>
              <a:gd name="connsiteX95" fmla="*/ 814915 w 5631734"/>
              <a:gd name="connsiteY95" fmla="*/ 3239339 h 6851511"/>
              <a:gd name="connsiteX96" fmla="*/ 822052 w 5631734"/>
              <a:gd name="connsiteY96" fmla="*/ 3236743 h 6851511"/>
              <a:gd name="connsiteX97" fmla="*/ 1043298 w 5631734"/>
              <a:gd name="connsiteY97" fmla="*/ 3498217 h 6851511"/>
              <a:gd name="connsiteX98" fmla="*/ 901856 w 5631734"/>
              <a:gd name="connsiteY98" fmla="*/ 3637064 h 6851511"/>
              <a:gd name="connsiteX99" fmla="*/ 959601 w 5631734"/>
              <a:gd name="connsiteY99" fmla="*/ 3637064 h 6851511"/>
              <a:gd name="connsiteX100" fmla="*/ 1112722 w 5631734"/>
              <a:gd name="connsiteY100" fmla="*/ 3596837 h 6851511"/>
              <a:gd name="connsiteX101" fmla="*/ 1152949 w 5631734"/>
              <a:gd name="connsiteY101" fmla="*/ 3607218 h 6851511"/>
              <a:gd name="connsiteX102" fmla="*/ 1255462 w 5631734"/>
              <a:gd name="connsiteY102" fmla="*/ 3960175 h 6851511"/>
              <a:gd name="connsiteX103" fmla="*/ 1193824 w 5631734"/>
              <a:gd name="connsiteY103" fmla="*/ 4130814 h 6851511"/>
              <a:gd name="connsiteX104" fmla="*/ 1224318 w 5631734"/>
              <a:gd name="connsiteY104" fmla="*/ 4189856 h 6851511"/>
              <a:gd name="connsiteX105" fmla="*/ 1318397 w 5631734"/>
              <a:gd name="connsiteY105" fmla="*/ 4178178 h 6851511"/>
              <a:gd name="connsiteX106" fmla="*/ 1361868 w 5631734"/>
              <a:gd name="connsiteY106" fmla="*/ 4116540 h 6851511"/>
              <a:gd name="connsiteX107" fmla="*/ 1363814 w 5631734"/>
              <a:gd name="connsiteY107" fmla="*/ 4003646 h 6851511"/>
              <a:gd name="connsiteX108" fmla="*/ 1228211 w 5631734"/>
              <a:gd name="connsiteY108" fmla="*/ 3576724 h 6851511"/>
              <a:gd name="connsiteX109" fmla="*/ 1221074 w 5631734"/>
              <a:gd name="connsiteY109" fmla="*/ 3563747 h 6851511"/>
              <a:gd name="connsiteX110" fmla="*/ 1290498 w 5631734"/>
              <a:gd name="connsiteY110" fmla="*/ 3539741 h 6851511"/>
              <a:gd name="connsiteX111" fmla="*/ 1334617 w 5631734"/>
              <a:gd name="connsiteY111" fmla="*/ 3546229 h 6851511"/>
              <a:gd name="connsiteX112" fmla="*/ 1471518 w 5631734"/>
              <a:gd name="connsiteY112" fmla="*/ 3663016 h 6851511"/>
              <a:gd name="connsiteX113" fmla="*/ 1605823 w 5631734"/>
              <a:gd name="connsiteY113" fmla="*/ 3930978 h 6851511"/>
              <a:gd name="connsiteX114" fmla="*/ 1625288 w 5631734"/>
              <a:gd name="connsiteY114" fmla="*/ 4087992 h 6851511"/>
              <a:gd name="connsiteX115" fmla="*/ 1930232 w 5631734"/>
              <a:gd name="connsiteY115" fmla="*/ 4699178 h 6851511"/>
              <a:gd name="connsiteX116" fmla="*/ 2213765 w 5631734"/>
              <a:gd name="connsiteY116" fmla="*/ 4915883 h 6851511"/>
              <a:gd name="connsiteX117" fmla="*/ 2865827 w 5631734"/>
              <a:gd name="connsiteY117" fmla="*/ 5173463 h 6851511"/>
              <a:gd name="connsiteX118" fmla="*/ 3116919 w 5631734"/>
              <a:gd name="connsiteY118" fmla="*/ 5218232 h 6851511"/>
              <a:gd name="connsiteX119" fmla="*/ 3646354 w 5631734"/>
              <a:gd name="connsiteY119" fmla="*/ 5621797 h 6851511"/>
              <a:gd name="connsiteX120" fmla="*/ 3975304 w 5631734"/>
              <a:gd name="connsiteY120" fmla="*/ 6414002 h 6851511"/>
              <a:gd name="connsiteX121" fmla="*/ 4061597 w 5631734"/>
              <a:gd name="connsiteY121" fmla="*/ 6785126 h 6851511"/>
              <a:gd name="connsiteX122" fmla="*/ 4167354 w 5631734"/>
              <a:gd name="connsiteY122" fmla="*/ 6849359 h 6851511"/>
              <a:gd name="connsiteX123" fmla="*/ 4356809 w 5631734"/>
              <a:gd name="connsiteY123" fmla="*/ 6777340 h 6851511"/>
              <a:gd name="connsiteX124" fmla="*/ 4505388 w 5631734"/>
              <a:gd name="connsiteY124" fmla="*/ 6573611 h 6851511"/>
              <a:gd name="connsiteX125" fmla="*/ 4840178 w 5631734"/>
              <a:gd name="connsiteY125" fmla="*/ 6430223 h 685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5631734" h="6851511">
                <a:moveTo>
                  <a:pt x="4840178" y="6430223"/>
                </a:moveTo>
                <a:cubicBezTo>
                  <a:pt x="4934257" y="6345877"/>
                  <a:pt x="4897923" y="6249852"/>
                  <a:pt x="4986162" y="6122035"/>
                </a:cubicBezTo>
                <a:cubicBezTo>
                  <a:pt x="5010817" y="6086998"/>
                  <a:pt x="5156152" y="6024712"/>
                  <a:pt x="5180807" y="5985783"/>
                </a:cubicBezTo>
                <a:cubicBezTo>
                  <a:pt x="5221683" y="5921550"/>
                  <a:pt x="5173670" y="5858615"/>
                  <a:pt x="5204164" y="5789191"/>
                </a:cubicBezTo>
                <a:cubicBezTo>
                  <a:pt x="5221034" y="5751560"/>
                  <a:pt x="5297594" y="5719768"/>
                  <a:pt x="5300838" y="5677595"/>
                </a:cubicBezTo>
                <a:cubicBezTo>
                  <a:pt x="5303433" y="5639314"/>
                  <a:pt x="5198974" y="5618552"/>
                  <a:pt x="5161991" y="5607522"/>
                </a:cubicBezTo>
                <a:cubicBezTo>
                  <a:pt x="5137336" y="5600385"/>
                  <a:pt x="5112032" y="5593897"/>
                  <a:pt x="5086080" y="5589356"/>
                </a:cubicBezTo>
                <a:cubicBezTo>
                  <a:pt x="4813576" y="5535503"/>
                  <a:pt x="4561835" y="5438181"/>
                  <a:pt x="4345130" y="5255863"/>
                </a:cubicBezTo>
                <a:cubicBezTo>
                  <a:pt x="4210825" y="5142320"/>
                  <a:pt x="4072627" y="5034617"/>
                  <a:pt x="3964923" y="4893823"/>
                </a:cubicBezTo>
                <a:cubicBezTo>
                  <a:pt x="3839052" y="4729673"/>
                  <a:pt x="3711884" y="4566171"/>
                  <a:pt x="3585365" y="4402668"/>
                </a:cubicBezTo>
                <a:cubicBezTo>
                  <a:pt x="3583419" y="4400073"/>
                  <a:pt x="3582121" y="4396829"/>
                  <a:pt x="3579525" y="4392288"/>
                </a:cubicBezTo>
                <a:cubicBezTo>
                  <a:pt x="3672955" y="4407210"/>
                  <a:pt x="4462566" y="4131463"/>
                  <a:pt x="4496953" y="3779155"/>
                </a:cubicBezTo>
                <a:cubicBezTo>
                  <a:pt x="4840827" y="3704541"/>
                  <a:pt x="4875214" y="3478104"/>
                  <a:pt x="4805790" y="3278268"/>
                </a:cubicBezTo>
                <a:cubicBezTo>
                  <a:pt x="4882351" y="3180945"/>
                  <a:pt x="5044556" y="3167969"/>
                  <a:pt x="5099705" y="3036259"/>
                </a:cubicBezTo>
                <a:cubicBezTo>
                  <a:pt x="5180807" y="2840316"/>
                  <a:pt x="5084782" y="2778678"/>
                  <a:pt x="5094514" y="2697576"/>
                </a:cubicBezTo>
                <a:cubicBezTo>
                  <a:pt x="5100354" y="2651510"/>
                  <a:pt x="5325493" y="2405608"/>
                  <a:pt x="5358583" y="2316720"/>
                </a:cubicBezTo>
                <a:cubicBezTo>
                  <a:pt x="5438387" y="2041622"/>
                  <a:pt x="5259963" y="1988419"/>
                  <a:pt x="5298892" y="1774309"/>
                </a:cubicBezTo>
                <a:cubicBezTo>
                  <a:pt x="5324196" y="1628974"/>
                  <a:pt x="5524031" y="1527758"/>
                  <a:pt x="5546091" y="1294184"/>
                </a:cubicBezTo>
                <a:cubicBezTo>
                  <a:pt x="5518841" y="993133"/>
                  <a:pt x="5358583" y="1042443"/>
                  <a:pt x="5355339" y="935388"/>
                </a:cubicBezTo>
                <a:cubicBezTo>
                  <a:pt x="5355339" y="915275"/>
                  <a:pt x="5537657" y="633688"/>
                  <a:pt x="5590211" y="508466"/>
                </a:cubicBezTo>
                <a:cubicBezTo>
                  <a:pt x="5631735" y="409846"/>
                  <a:pt x="5642765" y="282678"/>
                  <a:pt x="5626544" y="174325"/>
                </a:cubicBezTo>
                <a:cubicBezTo>
                  <a:pt x="5612271" y="83491"/>
                  <a:pt x="5548686" y="39371"/>
                  <a:pt x="5462394" y="8877"/>
                </a:cubicBezTo>
                <a:cubicBezTo>
                  <a:pt x="5442929" y="2389"/>
                  <a:pt x="5389726" y="-7344"/>
                  <a:pt x="5326791" y="8877"/>
                </a:cubicBezTo>
                <a:cubicBezTo>
                  <a:pt x="5272939" y="15365"/>
                  <a:pt x="5141229" y="57538"/>
                  <a:pt x="5084782" y="139938"/>
                </a:cubicBezTo>
                <a:cubicBezTo>
                  <a:pt x="5017954" y="220391"/>
                  <a:pt x="4950477" y="282678"/>
                  <a:pt x="4892732" y="366375"/>
                </a:cubicBezTo>
                <a:cubicBezTo>
                  <a:pt x="4776594" y="534419"/>
                  <a:pt x="4658509" y="701165"/>
                  <a:pt x="4524204" y="855583"/>
                </a:cubicBezTo>
                <a:cubicBezTo>
                  <a:pt x="4518364" y="862720"/>
                  <a:pt x="4515120" y="872453"/>
                  <a:pt x="4511228" y="881536"/>
                </a:cubicBezTo>
                <a:cubicBezTo>
                  <a:pt x="4493061" y="854286"/>
                  <a:pt x="4485275" y="834821"/>
                  <a:pt x="4474245" y="817952"/>
                </a:cubicBezTo>
                <a:cubicBezTo>
                  <a:pt x="4463215" y="800434"/>
                  <a:pt x="4446994" y="797190"/>
                  <a:pt x="4432072" y="813410"/>
                </a:cubicBezTo>
                <a:cubicBezTo>
                  <a:pt x="4419095" y="827684"/>
                  <a:pt x="4406119" y="843256"/>
                  <a:pt x="4397035" y="860125"/>
                </a:cubicBezTo>
                <a:cubicBezTo>
                  <a:pt x="4342535" y="958097"/>
                  <a:pt x="4289981" y="1056717"/>
                  <a:pt x="4235480" y="1154040"/>
                </a:cubicBezTo>
                <a:cubicBezTo>
                  <a:pt x="4223152" y="1176099"/>
                  <a:pt x="4204337" y="1195564"/>
                  <a:pt x="4186170" y="1218272"/>
                </a:cubicBezTo>
                <a:cubicBezTo>
                  <a:pt x="4183575" y="1211784"/>
                  <a:pt x="4182926" y="1210487"/>
                  <a:pt x="4182926" y="1209838"/>
                </a:cubicBezTo>
                <a:cubicBezTo>
                  <a:pt x="4187467" y="1198159"/>
                  <a:pt x="4191361" y="1186480"/>
                  <a:pt x="4195902" y="1174802"/>
                </a:cubicBezTo>
                <a:cubicBezTo>
                  <a:pt x="4247807" y="1045687"/>
                  <a:pt x="4289332" y="913328"/>
                  <a:pt x="4276356" y="773184"/>
                </a:cubicBezTo>
                <a:cubicBezTo>
                  <a:pt x="4265975" y="659641"/>
                  <a:pt x="4247807" y="546098"/>
                  <a:pt x="4228343" y="433203"/>
                </a:cubicBezTo>
                <a:cubicBezTo>
                  <a:pt x="4221206" y="393625"/>
                  <a:pt x="4203688" y="354696"/>
                  <a:pt x="4184872" y="319011"/>
                </a:cubicBezTo>
                <a:cubicBezTo>
                  <a:pt x="4166705" y="284624"/>
                  <a:pt x="4139455" y="286571"/>
                  <a:pt x="4120639" y="320958"/>
                </a:cubicBezTo>
                <a:cubicBezTo>
                  <a:pt x="4107014" y="346262"/>
                  <a:pt x="4095984" y="372863"/>
                  <a:pt x="4084306" y="398816"/>
                </a:cubicBezTo>
                <a:cubicBezTo>
                  <a:pt x="3977251" y="636283"/>
                  <a:pt x="3875386" y="876346"/>
                  <a:pt x="3762492" y="1110569"/>
                </a:cubicBezTo>
                <a:cubicBezTo>
                  <a:pt x="3629484" y="1385018"/>
                  <a:pt x="3460143" y="1636111"/>
                  <a:pt x="3247980" y="1857358"/>
                </a:cubicBezTo>
                <a:cubicBezTo>
                  <a:pt x="3128598" y="1981930"/>
                  <a:pt x="3013108" y="2111045"/>
                  <a:pt x="2899565" y="2241457"/>
                </a:cubicBezTo>
                <a:cubicBezTo>
                  <a:pt x="2743849" y="2419882"/>
                  <a:pt x="2612139" y="2614528"/>
                  <a:pt x="2520656" y="2833828"/>
                </a:cubicBezTo>
                <a:cubicBezTo>
                  <a:pt x="2449935" y="3003169"/>
                  <a:pt x="2396083" y="3178999"/>
                  <a:pt x="2344826" y="3354828"/>
                </a:cubicBezTo>
                <a:cubicBezTo>
                  <a:pt x="2338987" y="3375590"/>
                  <a:pt x="2330552" y="3396353"/>
                  <a:pt x="2321469" y="3423603"/>
                </a:cubicBezTo>
                <a:cubicBezTo>
                  <a:pt x="2312385" y="3407382"/>
                  <a:pt x="2306546" y="3397650"/>
                  <a:pt x="2300707" y="3387918"/>
                </a:cubicBezTo>
                <a:cubicBezTo>
                  <a:pt x="2241015" y="3289946"/>
                  <a:pt x="2187164" y="3188082"/>
                  <a:pt x="2120335" y="3095950"/>
                </a:cubicBezTo>
                <a:cubicBezTo>
                  <a:pt x="2002250" y="2933097"/>
                  <a:pt x="1843290" y="2879894"/>
                  <a:pt x="1649294" y="2934395"/>
                </a:cubicBezTo>
                <a:cubicBezTo>
                  <a:pt x="1481250" y="2981109"/>
                  <a:pt x="1353433" y="3084920"/>
                  <a:pt x="1277521" y="3241285"/>
                </a:cubicBezTo>
                <a:cubicBezTo>
                  <a:pt x="1234700" y="3328876"/>
                  <a:pt x="1162032" y="3382079"/>
                  <a:pt x="1099097" y="3446960"/>
                </a:cubicBezTo>
                <a:cubicBezTo>
                  <a:pt x="918077" y="3339905"/>
                  <a:pt x="818808" y="3150451"/>
                  <a:pt x="820754" y="3034961"/>
                </a:cubicBezTo>
                <a:cubicBezTo>
                  <a:pt x="870064" y="3099843"/>
                  <a:pt x="934297" y="3105682"/>
                  <a:pt x="1005018" y="3086867"/>
                </a:cubicBezTo>
                <a:cubicBezTo>
                  <a:pt x="1076388" y="3068051"/>
                  <a:pt x="1138675" y="3031717"/>
                  <a:pt x="1189282" y="2977216"/>
                </a:cubicBezTo>
                <a:cubicBezTo>
                  <a:pt x="1278170" y="2880543"/>
                  <a:pt x="1345647" y="2770244"/>
                  <a:pt x="1393660" y="2648266"/>
                </a:cubicBezTo>
                <a:cubicBezTo>
                  <a:pt x="1396255" y="2642427"/>
                  <a:pt x="1396904" y="2635939"/>
                  <a:pt x="1399499" y="2626206"/>
                </a:cubicBezTo>
                <a:cubicBezTo>
                  <a:pt x="1358624" y="2647617"/>
                  <a:pt x="1322290" y="2667082"/>
                  <a:pt x="1285956" y="2686546"/>
                </a:cubicBezTo>
                <a:cubicBezTo>
                  <a:pt x="1212640" y="2724826"/>
                  <a:pt x="1138026" y="2759863"/>
                  <a:pt x="1053680" y="2765053"/>
                </a:cubicBezTo>
                <a:cubicBezTo>
                  <a:pt x="960899" y="2770893"/>
                  <a:pt x="875903" y="2792952"/>
                  <a:pt x="811022" y="2870162"/>
                </a:cubicBezTo>
                <a:cubicBezTo>
                  <a:pt x="797397" y="2717689"/>
                  <a:pt x="704616" y="2621016"/>
                  <a:pt x="581340" y="2543158"/>
                </a:cubicBezTo>
                <a:cubicBezTo>
                  <a:pt x="662443" y="2516556"/>
                  <a:pt x="709806" y="2462704"/>
                  <a:pt x="735110" y="2390037"/>
                </a:cubicBezTo>
                <a:cubicBezTo>
                  <a:pt x="764956" y="2306339"/>
                  <a:pt x="774688" y="2219398"/>
                  <a:pt x="768849" y="2130510"/>
                </a:cubicBezTo>
                <a:cubicBezTo>
                  <a:pt x="768200" y="2124022"/>
                  <a:pt x="766253" y="2118182"/>
                  <a:pt x="764956" y="2109099"/>
                </a:cubicBezTo>
                <a:cubicBezTo>
                  <a:pt x="760414" y="2112992"/>
                  <a:pt x="757819" y="2114289"/>
                  <a:pt x="756521" y="2116885"/>
                </a:cubicBezTo>
                <a:cubicBezTo>
                  <a:pt x="699425" y="2204475"/>
                  <a:pt x="627406" y="2276494"/>
                  <a:pt x="537221" y="2330346"/>
                </a:cubicBezTo>
                <a:cubicBezTo>
                  <a:pt x="505429" y="2349161"/>
                  <a:pt x="487911" y="2380304"/>
                  <a:pt x="481422" y="2415341"/>
                </a:cubicBezTo>
                <a:cubicBezTo>
                  <a:pt x="477530" y="2436752"/>
                  <a:pt x="480774" y="2458811"/>
                  <a:pt x="480774" y="2482169"/>
                </a:cubicBezTo>
                <a:cubicBezTo>
                  <a:pt x="402916" y="2434805"/>
                  <a:pt x="325058" y="2384197"/>
                  <a:pt x="254336" y="2312179"/>
                </a:cubicBezTo>
                <a:cubicBezTo>
                  <a:pt x="302998" y="2314125"/>
                  <a:pt x="320516" y="2284928"/>
                  <a:pt x="338683" y="2253785"/>
                </a:cubicBezTo>
                <a:cubicBezTo>
                  <a:pt x="356201" y="2223291"/>
                  <a:pt x="350361" y="2190850"/>
                  <a:pt x="349713" y="2159706"/>
                </a:cubicBezTo>
                <a:cubicBezTo>
                  <a:pt x="349064" y="2112992"/>
                  <a:pt x="337385" y="2068872"/>
                  <a:pt x="315325" y="2020860"/>
                </a:cubicBezTo>
                <a:cubicBezTo>
                  <a:pt x="310135" y="2035782"/>
                  <a:pt x="306891" y="2044866"/>
                  <a:pt x="302998" y="2053949"/>
                </a:cubicBezTo>
                <a:cubicBezTo>
                  <a:pt x="288075" y="2086390"/>
                  <a:pt x="273801" y="2118831"/>
                  <a:pt x="256283" y="2149974"/>
                </a:cubicBezTo>
                <a:cubicBezTo>
                  <a:pt x="238116" y="2182415"/>
                  <a:pt x="216705" y="2213558"/>
                  <a:pt x="196592" y="2244702"/>
                </a:cubicBezTo>
                <a:cubicBezTo>
                  <a:pt x="158960" y="2198636"/>
                  <a:pt x="141442" y="2137647"/>
                  <a:pt x="121978" y="2077956"/>
                </a:cubicBezTo>
                <a:cubicBezTo>
                  <a:pt x="123275" y="2175278"/>
                  <a:pt x="175181" y="2251839"/>
                  <a:pt x="230330" y="2330346"/>
                </a:cubicBezTo>
                <a:cubicBezTo>
                  <a:pt x="150526" y="2350459"/>
                  <a:pt x="75263" y="2369923"/>
                  <a:pt x="0" y="2388739"/>
                </a:cubicBezTo>
                <a:cubicBezTo>
                  <a:pt x="39578" y="2418585"/>
                  <a:pt x="84995" y="2443889"/>
                  <a:pt x="136252" y="2457514"/>
                </a:cubicBezTo>
                <a:cubicBezTo>
                  <a:pt x="171937" y="2467246"/>
                  <a:pt x="206973" y="2467895"/>
                  <a:pt x="242009" y="2454918"/>
                </a:cubicBezTo>
                <a:cubicBezTo>
                  <a:pt x="269908" y="2444537"/>
                  <a:pt x="287426" y="2424424"/>
                  <a:pt x="290021" y="2395876"/>
                </a:cubicBezTo>
                <a:cubicBezTo>
                  <a:pt x="382802" y="2460109"/>
                  <a:pt x="472988" y="2523044"/>
                  <a:pt x="559929" y="2583384"/>
                </a:cubicBezTo>
                <a:cubicBezTo>
                  <a:pt x="527489" y="2598956"/>
                  <a:pt x="490506" y="2609337"/>
                  <a:pt x="463256" y="2632046"/>
                </a:cubicBezTo>
                <a:cubicBezTo>
                  <a:pt x="392535" y="2691088"/>
                  <a:pt x="312081" y="2727422"/>
                  <a:pt x="225140" y="2752077"/>
                </a:cubicBezTo>
                <a:cubicBezTo>
                  <a:pt x="216056" y="2754672"/>
                  <a:pt x="207622" y="2758565"/>
                  <a:pt x="193348" y="2763756"/>
                </a:cubicBezTo>
                <a:cubicBezTo>
                  <a:pt x="290670" y="2805280"/>
                  <a:pt x="384749" y="2829286"/>
                  <a:pt x="484018" y="2826042"/>
                </a:cubicBezTo>
                <a:cubicBezTo>
                  <a:pt x="529435" y="2824744"/>
                  <a:pt x="572257" y="2812417"/>
                  <a:pt x="611186" y="2787113"/>
                </a:cubicBezTo>
                <a:cubicBezTo>
                  <a:pt x="646871" y="2763756"/>
                  <a:pt x="670228" y="2732612"/>
                  <a:pt x="671526" y="2688493"/>
                </a:cubicBezTo>
                <a:cubicBezTo>
                  <a:pt x="671526" y="2684600"/>
                  <a:pt x="672824" y="2681356"/>
                  <a:pt x="674770" y="2673570"/>
                </a:cubicBezTo>
                <a:cubicBezTo>
                  <a:pt x="716943" y="2724826"/>
                  <a:pt x="751331" y="2776732"/>
                  <a:pt x="758468" y="2838370"/>
                </a:cubicBezTo>
                <a:cubicBezTo>
                  <a:pt x="768849" y="2922716"/>
                  <a:pt x="770146" y="3008360"/>
                  <a:pt x="775986" y="3099194"/>
                </a:cubicBezTo>
                <a:cubicBezTo>
                  <a:pt x="702669" y="3045342"/>
                  <a:pt x="626109" y="3038854"/>
                  <a:pt x="549548" y="3066753"/>
                </a:cubicBezTo>
                <a:cubicBezTo>
                  <a:pt x="431464" y="3108926"/>
                  <a:pt x="310784" y="3110224"/>
                  <a:pt x="188806" y="3097896"/>
                </a:cubicBezTo>
                <a:cubicBezTo>
                  <a:pt x="168044" y="3095950"/>
                  <a:pt x="147282" y="3094652"/>
                  <a:pt x="120680" y="3092706"/>
                </a:cubicBezTo>
                <a:cubicBezTo>
                  <a:pt x="128466" y="3101789"/>
                  <a:pt x="131710" y="3105682"/>
                  <a:pt x="135603" y="3109575"/>
                </a:cubicBezTo>
                <a:cubicBezTo>
                  <a:pt x="223193" y="3197166"/>
                  <a:pt x="321813" y="3267887"/>
                  <a:pt x="434059" y="3321738"/>
                </a:cubicBezTo>
                <a:cubicBezTo>
                  <a:pt x="506726" y="3356775"/>
                  <a:pt x="581989" y="3369102"/>
                  <a:pt x="661145" y="3358721"/>
                </a:cubicBezTo>
                <a:cubicBezTo>
                  <a:pt x="735759" y="3348989"/>
                  <a:pt x="795450" y="3319792"/>
                  <a:pt x="814915" y="3239339"/>
                </a:cubicBezTo>
                <a:cubicBezTo>
                  <a:pt x="814915" y="3238690"/>
                  <a:pt x="817510" y="3238041"/>
                  <a:pt x="822052" y="3236743"/>
                </a:cubicBezTo>
                <a:cubicBezTo>
                  <a:pt x="868118" y="3345745"/>
                  <a:pt x="949869" y="3426198"/>
                  <a:pt x="1043298" y="3498217"/>
                </a:cubicBezTo>
                <a:cubicBezTo>
                  <a:pt x="995935" y="3546878"/>
                  <a:pt x="938839" y="3581266"/>
                  <a:pt x="901856" y="3637064"/>
                </a:cubicBezTo>
                <a:cubicBezTo>
                  <a:pt x="923267" y="3640308"/>
                  <a:pt x="942083" y="3640957"/>
                  <a:pt x="959601" y="3637064"/>
                </a:cubicBezTo>
                <a:cubicBezTo>
                  <a:pt x="1010857" y="3624736"/>
                  <a:pt x="1062114" y="3611760"/>
                  <a:pt x="1112722" y="3596837"/>
                </a:cubicBezTo>
                <a:cubicBezTo>
                  <a:pt x="1129591" y="3592295"/>
                  <a:pt x="1141270" y="3593593"/>
                  <a:pt x="1152949" y="3607218"/>
                </a:cubicBezTo>
                <a:cubicBezTo>
                  <a:pt x="1239241" y="3709731"/>
                  <a:pt x="1284010" y="3825869"/>
                  <a:pt x="1255462" y="3960175"/>
                </a:cubicBezTo>
                <a:cubicBezTo>
                  <a:pt x="1243134" y="4018568"/>
                  <a:pt x="1215884" y="4074367"/>
                  <a:pt x="1193824" y="4130814"/>
                </a:cubicBezTo>
                <a:cubicBezTo>
                  <a:pt x="1180199" y="4165201"/>
                  <a:pt x="1188634" y="4187261"/>
                  <a:pt x="1224318" y="4189856"/>
                </a:cubicBezTo>
                <a:cubicBezTo>
                  <a:pt x="1255462" y="4191803"/>
                  <a:pt x="1287903" y="4186612"/>
                  <a:pt x="1318397" y="4178178"/>
                </a:cubicBezTo>
                <a:cubicBezTo>
                  <a:pt x="1346296" y="4170392"/>
                  <a:pt x="1361219" y="4147034"/>
                  <a:pt x="1361868" y="4116540"/>
                </a:cubicBezTo>
                <a:cubicBezTo>
                  <a:pt x="1362517" y="4078908"/>
                  <a:pt x="1363165" y="4041277"/>
                  <a:pt x="1363814" y="4003646"/>
                </a:cubicBezTo>
                <a:cubicBezTo>
                  <a:pt x="1365761" y="3845983"/>
                  <a:pt x="1322290" y="3703243"/>
                  <a:pt x="1228211" y="3576724"/>
                </a:cubicBezTo>
                <a:cubicBezTo>
                  <a:pt x="1225616" y="3573480"/>
                  <a:pt x="1224318" y="3569587"/>
                  <a:pt x="1221074" y="3563747"/>
                </a:cubicBezTo>
                <a:cubicBezTo>
                  <a:pt x="1245729" y="3555313"/>
                  <a:pt x="1268438" y="3548825"/>
                  <a:pt x="1290498" y="3539741"/>
                </a:cubicBezTo>
                <a:cubicBezTo>
                  <a:pt x="1307367" y="3533253"/>
                  <a:pt x="1320992" y="3533902"/>
                  <a:pt x="1334617" y="3546229"/>
                </a:cubicBezTo>
                <a:cubicBezTo>
                  <a:pt x="1380035" y="3585158"/>
                  <a:pt x="1428047" y="3621492"/>
                  <a:pt x="1471518" y="3663016"/>
                </a:cubicBezTo>
                <a:cubicBezTo>
                  <a:pt x="1547429" y="3735684"/>
                  <a:pt x="1595442" y="3823923"/>
                  <a:pt x="1605823" y="3930978"/>
                </a:cubicBezTo>
                <a:cubicBezTo>
                  <a:pt x="1611014" y="3983532"/>
                  <a:pt x="1620097" y="4035438"/>
                  <a:pt x="1625288" y="4087992"/>
                </a:cubicBezTo>
                <a:cubicBezTo>
                  <a:pt x="1649943" y="4330001"/>
                  <a:pt x="1754402" y="4532432"/>
                  <a:pt x="1930232" y="4699178"/>
                </a:cubicBezTo>
                <a:cubicBezTo>
                  <a:pt x="2017173" y="4781578"/>
                  <a:pt x="2113847" y="4850352"/>
                  <a:pt x="2213765" y="4915883"/>
                </a:cubicBezTo>
                <a:cubicBezTo>
                  <a:pt x="2412952" y="5047593"/>
                  <a:pt x="2630306" y="5133886"/>
                  <a:pt x="2865827" y="5173463"/>
                </a:cubicBezTo>
                <a:cubicBezTo>
                  <a:pt x="2949524" y="5187738"/>
                  <a:pt x="3034519" y="5196821"/>
                  <a:pt x="3116919" y="5218232"/>
                </a:cubicBezTo>
                <a:cubicBezTo>
                  <a:pt x="3349195" y="5277923"/>
                  <a:pt x="3519835" y="5421312"/>
                  <a:pt x="3646354" y="5621797"/>
                </a:cubicBezTo>
                <a:cubicBezTo>
                  <a:pt x="3801421" y="5867049"/>
                  <a:pt x="3910422" y="6131118"/>
                  <a:pt x="3975304" y="6414002"/>
                </a:cubicBezTo>
                <a:cubicBezTo>
                  <a:pt x="4003852" y="6537926"/>
                  <a:pt x="4031751" y="6661850"/>
                  <a:pt x="4061597" y="6785126"/>
                </a:cubicBezTo>
                <a:cubicBezTo>
                  <a:pt x="4075871" y="6843519"/>
                  <a:pt x="4117395" y="6870121"/>
                  <a:pt x="4167354" y="6849359"/>
                </a:cubicBezTo>
                <a:cubicBezTo>
                  <a:pt x="4167354" y="6849359"/>
                  <a:pt x="4273111" y="6833138"/>
                  <a:pt x="4356809" y="6777340"/>
                </a:cubicBezTo>
                <a:cubicBezTo>
                  <a:pt x="4452185" y="6713756"/>
                  <a:pt x="4451536" y="6608648"/>
                  <a:pt x="4505388" y="6573611"/>
                </a:cubicBezTo>
                <a:cubicBezTo>
                  <a:pt x="4578704" y="6523004"/>
                  <a:pt x="4770105" y="6493158"/>
                  <a:pt x="4840178" y="6430223"/>
                </a:cubicBezTo>
                <a:close/>
              </a:path>
            </a:pathLst>
          </a:custGeom>
          <a:solidFill>
            <a:schemeClr val="bg1"/>
          </a:solidFill>
          <a:ln w="64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6881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FF578C-D953-4E9B-B81D-8738ABA43711}"/>
              </a:ext>
            </a:extLst>
          </p:cNvPr>
          <p:cNvSpPr/>
          <p:nvPr/>
        </p:nvSpPr>
        <p:spPr>
          <a:xfrm>
            <a:off x="5414211" y="2237873"/>
            <a:ext cx="6777789" cy="1729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5818593" y="2423472"/>
            <a:ext cx="6373408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2F21A8-A2DC-448E-8003-AFE4C77CBA6F}"/>
              </a:ext>
            </a:extLst>
          </p:cNvPr>
          <p:cNvSpPr txBox="1"/>
          <p:nvPr/>
        </p:nvSpPr>
        <p:spPr>
          <a:xfrm>
            <a:off x="5818534" y="3285490"/>
            <a:ext cx="6373330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C9198A6-0531-47F0-ABA7-EB04ACA90590}"/>
              </a:ext>
            </a:extLst>
          </p:cNvPr>
          <p:cNvGrpSpPr/>
          <p:nvPr/>
        </p:nvGrpSpPr>
        <p:grpSpPr>
          <a:xfrm>
            <a:off x="4052673" y="1013841"/>
            <a:ext cx="1669635" cy="1669635"/>
            <a:chOff x="3593431" y="822162"/>
            <a:chExt cx="2502569" cy="250256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2EB691F-EE3F-4C6C-87C7-F36F2178C187}"/>
                </a:ext>
              </a:extLst>
            </p:cNvPr>
            <p:cNvGrpSpPr/>
            <p:nvPr/>
          </p:nvGrpSpPr>
          <p:grpSpPr>
            <a:xfrm>
              <a:off x="4753341" y="1802670"/>
              <a:ext cx="1021818" cy="1496541"/>
              <a:chOff x="3917639" y="1696453"/>
              <a:chExt cx="1290636" cy="1890248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B7E4279-F07A-4171-AA34-1C4AE0D91B8A}"/>
                  </a:ext>
                </a:extLst>
              </p:cNvPr>
              <p:cNvSpPr/>
              <p:nvPr/>
            </p:nvSpPr>
            <p:spPr>
              <a:xfrm>
                <a:off x="4448655" y="1696453"/>
                <a:ext cx="228599" cy="189024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88815DA2-FB8C-4D37-80FE-A5D16D72E940}"/>
                  </a:ext>
                </a:extLst>
              </p:cNvPr>
              <p:cNvSpPr/>
              <p:nvPr/>
            </p:nvSpPr>
            <p:spPr>
              <a:xfrm rot="16200000">
                <a:off x="4452914" y="1650954"/>
                <a:ext cx="220085" cy="129063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C5C33742-D2DA-4DA9-983D-783AF5F2EE65}"/>
                </a:ext>
              </a:extLst>
            </p:cNvPr>
            <p:cNvSpPr/>
            <p:nvPr/>
          </p:nvSpPr>
          <p:spPr>
            <a:xfrm rot="1221689">
              <a:off x="3593431" y="822162"/>
              <a:ext cx="2502569" cy="2502569"/>
            </a:xfrm>
            <a:prstGeom prst="arc">
              <a:avLst>
                <a:gd name="adj1" fmla="val 2791113"/>
                <a:gd name="adj2" fmla="val 19258436"/>
              </a:avLst>
            </a:prstGeom>
            <a:ln w="1016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C771F0-35C1-48C5-A5C2-44A617B6F473}"/>
              </a:ext>
            </a:extLst>
          </p:cNvPr>
          <p:cNvGrpSpPr/>
          <p:nvPr/>
        </p:nvGrpSpPr>
        <p:grpSpPr>
          <a:xfrm flipH="1">
            <a:off x="5414209" y="4016536"/>
            <a:ext cx="6777654" cy="264163"/>
            <a:chOff x="6295030" y="4235115"/>
            <a:chExt cx="3565836" cy="1446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FE39E7E-BBC8-4C5D-935E-629BC9C928F3}"/>
                </a:ext>
              </a:extLst>
            </p:cNvPr>
            <p:cNvSpPr/>
            <p:nvPr/>
          </p:nvSpPr>
          <p:spPr>
            <a:xfrm>
              <a:off x="6295030" y="4235116"/>
              <a:ext cx="1188612" cy="14437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66F71E4-5587-47FB-BB30-0850D7FFAE80}"/>
                </a:ext>
              </a:extLst>
            </p:cNvPr>
            <p:cNvSpPr/>
            <p:nvPr/>
          </p:nvSpPr>
          <p:spPr>
            <a:xfrm>
              <a:off x="7483642" y="4235337"/>
              <a:ext cx="1188612" cy="14437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3D5230F-B06E-4403-8883-5782606E7E70}"/>
                </a:ext>
              </a:extLst>
            </p:cNvPr>
            <p:cNvSpPr/>
            <p:nvPr/>
          </p:nvSpPr>
          <p:spPr>
            <a:xfrm>
              <a:off x="8672254" y="4235115"/>
              <a:ext cx="1188612" cy="1443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3BA2C863-66DC-4CBC-9E27-26B71E769D58}"/>
              </a:ext>
            </a:extLst>
          </p:cNvPr>
          <p:cNvSpPr/>
          <p:nvPr/>
        </p:nvSpPr>
        <p:spPr>
          <a:xfrm>
            <a:off x="0" y="3674216"/>
            <a:ext cx="8054507" cy="3183784"/>
          </a:xfrm>
          <a:custGeom>
            <a:avLst/>
            <a:gdLst>
              <a:gd name="connsiteX0" fmla="*/ 2494756 w 12192000"/>
              <a:gd name="connsiteY0" fmla="*/ 4216955 h 4819251"/>
              <a:gd name="connsiteX1" fmla="*/ 2461260 w 12192000"/>
              <a:gd name="connsiteY1" fmla="*/ 4229337 h 4819251"/>
              <a:gd name="connsiteX2" fmla="*/ 2409825 w 12192000"/>
              <a:gd name="connsiteY2" fmla="*/ 4290932 h 4819251"/>
              <a:gd name="connsiteX3" fmla="*/ 2455545 w 12192000"/>
              <a:gd name="connsiteY3" fmla="*/ 4298551 h 4819251"/>
              <a:gd name="connsiteX4" fmla="*/ 2606040 w 12192000"/>
              <a:gd name="connsiteY4" fmla="*/ 4413487 h 4819251"/>
              <a:gd name="connsiteX5" fmla="*/ 2631440 w 12192000"/>
              <a:gd name="connsiteY5" fmla="*/ 4453492 h 4819251"/>
              <a:gd name="connsiteX6" fmla="*/ 2722880 w 12192000"/>
              <a:gd name="connsiteY6" fmla="*/ 4411582 h 4819251"/>
              <a:gd name="connsiteX7" fmla="*/ 2880995 w 12192000"/>
              <a:gd name="connsiteY7" fmla="*/ 4391897 h 4819251"/>
              <a:gd name="connsiteX8" fmla="*/ 2845435 w 12192000"/>
              <a:gd name="connsiteY8" fmla="*/ 4372212 h 4819251"/>
              <a:gd name="connsiteX9" fmla="*/ 2599055 w 12192000"/>
              <a:gd name="connsiteY9" fmla="*/ 4226162 h 4819251"/>
              <a:gd name="connsiteX10" fmla="*/ 2587625 w 12192000"/>
              <a:gd name="connsiteY10" fmla="*/ 4270612 h 4819251"/>
              <a:gd name="connsiteX11" fmla="*/ 2529205 w 12192000"/>
              <a:gd name="connsiteY11" fmla="*/ 4217907 h 4819251"/>
              <a:gd name="connsiteX12" fmla="*/ 2494756 w 12192000"/>
              <a:gd name="connsiteY12" fmla="*/ 4216955 h 4819251"/>
              <a:gd name="connsiteX13" fmla="*/ 3552190 w 12192000"/>
              <a:gd name="connsiteY13" fmla="*/ 840976 h 4819251"/>
              <a:gd name="connsiteX14" fmla="*/ 3506470 w 12192000"/>
              <a:gd name="connsiteY14" fmla="*/ 851771 h 4819251"/>
              <a:gd name="connsiteX15" fmla="*/ 3526155 w 12192000"/>
              <a:gd name="connsiteY15" fmla="*/ 894316 h 4819251"/>
              <a:gd name="connsiteX16" fmla="*/ 3571240 w 12192000"/>
              <a:gd name="connsiteY16" fmla="*/ 978136 h 4819251"/>
              <a:gd name="connsiteX17" fmla="*/ 3524250 w 12192000"/>
              <a:gd name="connsiteY17" fmla="*/ 1381361 h 4819251"/>
              <a:gd name="connsiteX18" fmla="*/ 3477895 w 12192000"/>
              <a:gd name="connsiteY18" fmla="*/ 1539476 h 4819251"/>
              <a:gd name="connsiteX19" fmla="*/ 3460115 w 12192000"/>
              <a:gd name="connsiteY19" fmla="*/ 1559796 h 4819251"/>
              <a:gd name="connsiteX20" fmla="*/ 3431540 w 12192000"/>
              <a:gd name="connsiteY20" fmla="*/ 1730611 h 4819251"/>
              <a:gd name="connsiteX21" fmla="*/ 3432885 w 12192000"/>
              <a:gd name="connsiteY21" fmla="*/ 1730144 h 4819251"/>
              <a:gd name="connsiteX22" fmla="*/ 3432810 w 12192000"/>
              <a:gd name="connsiteY22" fmla="*/ 1730612 h 4819251"/>
              <a:gd name="connsiteX23" fmla="*/ 3493135 w 12192000"/>
              <a:gd name="connsiteY23" fmla="*/ 1709656 h 4819251"/>
              <a:gd name="connsiteX24" fmla="*/ 3691890 w 12192000"/>
              <a:gd name="connsiteY24" fmla="*/ 1518521 h 4819251"/>
              <a:gd name="connsiteX25" fmla="*/ 3818890 w 12192000"/>
              <a:gd name="connsiteY25" fmla="*/ 1427081 h 4819251"/>
              <a:gd name="connsiteX26" fmla="*/ 3860800 w 12192000"/>
              <a:gd name="connsiteY26" fmla="*/ 1308336 h 4819251"/>
              <a:gd name="connsiteX27" fmla="*/ 3878580 w 12192000"/>
              <a:gd name="connsiteY27" fmla="*/ 1271506 h 4819251"/>
              <a:gd name="connsiteX28" fmla="*/ 3948430 w 12192000"/>
              <a:gd name="connsiteY28" fmla="*/ 1176891 h 4819251"/>
              <a:gd name="connsiteX29" fmla="*/ 3967718 w 12192000"/>
              <a:gd name="connsiteY29" fmla="*/ 1148872 h 4819251"/>
              <a:gd name="connsiteX30" fmla="*/ 4001356 w 12192000"/>
              <a:gd name="connsiteY30" fmla="*/ 1143305 h 4819251"/>
              <a:gd name="connsiteX31" fmla="*/ 4048125 w 12192000"/>
              <a:gd name="connsiteY31" fmla="*/ 1147046 h 4819251"/>
              <a:gd name="connsiteX32" fmla="*/ 4047989 w 12192000"/>
              <a:gd name="connsiteY32" fmla="*/ 1146934 h 4819251"/>
              <a:gd name="connsiteX33" fmla="*/ 4049395 w 12192000"/>
              <a:gd name="connsiteY33" fmla="*/ 1147046 h 4819251"/>
              <a:gd name="connsiteX34" fmla="*/ 3999230 w 12192000"/>
              <a:gd name="connsiteY34" fmla="*/ 1105771 h 4819251"/>
              <a:gd name="connsiteX35" fmla="*/ 3955891 w 12192000"/>
              <a:gd name="connsiteY35" fmla="*/ 1086245 h 4819251"/>
              <a:gd name="connsiteX36" fmla="*/ 3955638 w 12192000"/>
              <a:gd name="connsiteY36" fmla="*/ 1086238 h 4819251"/>
              <a:gd name="connsiteX37" fmla="*/ 3954622 w 12192000"/>
              <a:gd name="connsiteY37" fmla="*/ 1085769 h 4819251"/>
              <a:gd name="connsiteX38" fmla="*/ 3906520 w 12192000"/>
              <a:gd name="connsiteY38" fmla="*/ 1094341 h 4819251"/>
              <a:gd name="connsiteX39" fmla="*/ 3888568 w 12192000"/>
              <a:gd name="connsiteY39" fmla="*/ 1096029 h 4819251"/>
              <a:gd name="connsiteX40" fmla="*/ 3867785 w 12192000"/>
              <a:gd name="connsiteY40" fmla="*/ 1093071 h 4819251"/>
              <a:gd name="connsiteX41" fmla="*/ 3868420 w 12192000"/>
              <a:gd name="connsiteY41" fmla="*/ 1081641 h 4819251"/>
              <a:gd name="connsiteX42" fmla="*/ 3867103 w 12192000"/>
              <a:gd name="connsiteY42" fmla="*/ 1082486 h 4819251"/>
              <a:gd name="connsiteX43" fmla="*/ 3867150 w 12192000"/>
              <a:gd name="connsiteY43" fmla="*/ 1081641 h 4819251"/>
              <a:gd name="connsiteX44" fmla="*/ 3848408 w 12192000"/>
              <a:gd name="connsiteY44" fmla="*/ 1093607 h 4819251"/>
              <a:gd name="connsiteX45" fmla="*/ 3832301 w 12192000"/>
              <a:gd name="connsiteY45" fmla="*/ 1094876 h 4819251"/>
              <a:gd name="connsiteX46" fmla="*/ 3816271 w 12192000"/>
              <a:gd name="connsiteY46" fmla="*/ 1088249 h 4819251"/>
              <a:gd name="connsiteX47" fmla="*/ 3800475 w 12192000"/>
              <a:gd name="connsiteY47" fmla="*/ 1075926 h 4819251"/>
              <a:gd name="connsiteX48" fmla="*/ 3778250 w 12192000"/>
              <a:gd name="connsiteY48" fmla="*/ 1058146 h 4819251"/>
              <a:gd name="connsiteX49" fmla="*/ 3755231 w 12192000"/>
              <a:gd name="connsiteY49" fmla="*/ 1048145 h 4819251"/>
              <a:gd name="connsiteX50" fmla="*/ 3754806 w 12192000"/>
              <a:gd name="connsiteY50" fmla="*/ 1048411 h 4819251"/>
              <a:gd name="connsiteX51" fmla="*/ 3754200 w 12192000"/>
              <a:gd name="connsiteY51" fmla="*/ 1048145 h 4819251"/>
              <a:gd name="connsiteX52" fmla="*/ 3731895 w 12192000"/>
              <a:gd name="connsiteY52" fmla="*/ 1061956 h 4819251"/>
              <a:gd name="connsiteX53" fmla="*/ 3713242 w 12192000"/>
              <a:gd name="connsiteY53" fmla="*/ 1075609 h 4819251"/>
              <a:gd name="connsiteX54" fmla="*/ 3693976 w 12192000"/>
              <a:gd name="connsiteY54" fmla="*/ 1079569 h 4819251"/>
              <a:gd name="connsiteX55" fmla="*/ 3658374 w 12192000"/>
              <a:gd name="connsiteY55" fmla="*/ 1066431 h 4819251"/>
              <a:gd name="connsiteX56" fmla="*/ 3587115 w 12192000"/>
              <a:gd name="connsiteY56" fmla="*/ 982581 h 4819251"/>
              <a:gd name="connsiteX57" fmla="*/ 3583940 w 12192000"/>
              <a:gd name="connsiteY57" fmla="*/ 844786 h 4819251"/>
              <a:gd name="connsiteX58" fmla="*/ 3553460 w 12192000"/>
              <a:gd name="connsiteY58" fmla="*/ 840976 h 4819251"/>
              <a:gd name="connsiteX59" fmla="*/ 3553032 w 12192000"/>
              <a:gd name="connsiteY59" fmla="*/ 841077 h 4819251"/>
              <a:gd name="connsiteX60" fmla="*/ 4094828 w 12192000"/>
              <a:gd name="connsiteY60" fmla="*/ 246 h 4819251"/>
              <a:gd name="connsiteX61" fmla="*/ 4173855 w 12192000"/>
              <a:gd name="connsiteY61" fmla="*/ 6586 h 4819251"/>
              <a:gd name="connsiteX62" fmla="*/ 4236720 w 12192000"/>
              <a:gd name="connsiteY62" fmla="*/ 11031 h 4819251"/>
              <a:gd name="connsiteX63" fmla="*/ 4434205 w 12192000"/>
              <a:gd name="connsiteY63" fmla="*/ 59291 h 4819251"/>
              <a:gd name="connsiteX64" fmla="*/ 4544060 w 12192000"/>
              <a:gd name="connsiteY64" fmla="*/ 115806 h 4819251"/>
              <a:gd name="connsiteX65" fmla="*/ 4742180 w 12192000"/>
              <a:gd name="connsiteY65" fmla="*/ 459341 h 4819251"/>
              <a:gd name="connsiteX66" fmla="*/ 4683761 w 12192000"/>
              <a:gd name="connsiteY66" fmla="*/ 876536 h 4819251"/>
              <a:gd name="connsiteX67" fmla="*/ 4550410 w 12192000"/>
              <a:gd name="connsiteY67" fmla="*/ 966071 h 4819251"/>
              <a:gd name="connsiteX68" fmla="*/ 4531995 w 12192000"/>
              <a:gd name="connsiteY68" fmla="*/ 941941 h 4819251"/>
              <a:gd name="connsiteX69" fmla="*/ 4548506 w 12192000"/>
              <a:gd name="connsiteY69" fmla="*/ 901936 h 4819251"/>
              <a:gd name="connsiteX70" fmla="*/ 4541520 w 12192000"/>
              <a:gd name="connsiteY70" fmla="*/ 901301 h 4819251"/>
              <a:gd name="connsiteX71" fmla="*/ 4334510 w 12192000"/>
              <a:gd name="connsiteY71" fmla="*/ 1012426 h 4819251"/>
              <a:gd name="connsiteX72" fmla="*/ 4300221 w 12192000"/>
              <a:gd name="connsiteY72" fmla="*/ 1010521 h 4819251"/>
              <a:gd name="connsiteX73" fmla="*/ 4188460 w 12192000"/>
              <a:gd name="connsiteY73" fmla="*/ 1020046 h 4819251"/>
              <a:gd name="connsiteX74" fmla="*/ 4081145 w 12192000"/>
              <a:gd name="connsiteY74" fmla="*/ 1141331 h 4819251"/>
              <a:gd name="connsiteX75" fmla="*/ 4150995 w 12192000"/>
              <a:gd name="connsiteY75" fmla="*/ 1117836 h 4819251"/>
              <a:gd name="connsiteX76" fmla="*/ 4184650 w 12192000"/>
              <a:gd name="connsiteY76" fmla="*/ 1110216 h 4819251"/>
              <a:gd name="connsiteX77" fmla="*/ 4217035 w 12192000"/>
              <a:gd name="connsiteY77" fmla="*/ 1154666 h 4819251"/>
              <a:gd name="connsiteX78" fmla="*/ 4264025 w 12192000"/>
              <a:gd name="connsiteY78" fmla="*/ 1179431 h 4819251"/>
              <a:gd name="connsiteX79" fmla="*/ 4265930 w 12192000"/>
              <a:gd name="connsiteY79" fmla="*/ 1241026 h 4819251"/>
              <a:gd name="connsiteX80" fmla="*/ 4316095 w 12192000"/>
              <a:gd name="connsiteY80" fmla="*/ 1226421 h 4819251"/>
              <a:gd name="connsiteX81" fmla="*/ 4368800 w 12192000"/>
              <a:gd name="connsiteY81" fmla="*/ 1241661 h 4819251"/>
              <a:gd name="connsiteX82" fmla="*/ 4387215 w 12192000"/>
              <a:gd name="connsiteY82" fmla="*/ 1258171 h 4819251"/>
              <a:gd name="connsiteX83" fmla="*/ 4399280 w 12192000"/>
              <a:gd name="connsiteY83" fmla="*/ 1327386 h 4819251"/>
              <a:gd name="connsiteX84" fmla="*/ 4387851 w 12192000"/>
              <a:gd name="connsiteY84" fmla="*/ 1341991 h 4819251"/>
              <a:gd name="connsiteX85" fmla="*/ 4436110 w 12192000"/>
              <a:gd name="connsiteY85" fmla="*/ 1385171 h 4819251"/>
              <a:gd name="connsiteX86" fmla="*/ 4464685 w 12192000"/>
              <a:gd name="connsiteY86" fmla="*/ 1436606 h 4819251"/>
              <a:gd name="connsiteX87" fmla="*/ 4412615 w 12192000"/>
              <a:gd name="connsiteY87" fmla="*/ 1480421 h 4819251"/>
              <a:gd name="connsiteX88" fmla="*/ 4400551 w 12192000"/>
              <a:gd name="connsiteY88" fmla="*/ 1549001 h 4819251"/>
              <a:gd name="connsiteX89" fmla="*/ 4354830 w 12192000"/>
              <a:gd name="connsiteY89" fmla="*/ 1612501 h 4819251"/>
              <a:gd name="connsiteX90" fmla="*/ 4255136 w 12192000"/>
              <a:gd name="connsiteY90" fmla="*/ 1642981 h 4819251"/>
              <a:gd name="connsiteX91" fmla="*/ 3942080 w 12192000"/>
              <a:gd name="connsiteY91" fmla="*/ 1812526 h 4819251"/>
              <a:gd name="connsiteX92" fmla="*/ 3891280 w 12192000"/>
              <a:gd name="connsiteY92" fmla="*/ 1867137 h 4819251"/>
              <a:gd name="connsiteX93" fmla="*/ 3872865 w 12192000"/>
              <a:gd name="connsiteY93" fmla="*/ 1883646 h 4819251"/>
              <a:gd name="connsiteX94" fmla="*/ 3337560 w 12192000"/>
              <a:gd name="connsiteY94" fmla="*/ 2312271 h 4819251"/>
              <a:gd name="connsiteX95" fmla="*/ 3261360 w 12192000"/>
              <a:gd name="connsiteY95" fmla="*/ 2403712 h 4819251"/>
              <a:gd name="connsiteX96" fmla="*/ 3268980 w 12192000"/>
              <a:gd name="connsiteY96" fmla="*/ 2434191 h 4819251"/>
              <a:gd name="connsiteX97" fmla="*/ 3281045 w 12192000"/>
              <a:gd name="connsiteY97" fmla="*/ 2476737 h 4819251"/>
              <a:gd name="connsiteX98" fmla="*/ 3307080 w 12192000"/>
              <a:gd name="connsiteY98" fmla="*/ 2538331 h 4819251"/>
              <a:gd name="connsiteX99" fmla="*/ 3355340 w 12192000"/>
              <a:gd name="connsiteY99" fmla="*/ 2582146 h 4819251"/>
              <a:gd name="connsiteX100" fmla="*/ 3406140 w 12192000"/>
              <a:gd name="connsiteY100" fmla="*/ 2658981 h 4819251"/>
              <a:gd name="connsiteX101" fmla="*/ 3455670 w 12192000"/>
              <a:gd name="connsiteY101" fmla="*/ 2732006 h 4819251"/>
              <a:gd name="connsiteX102" fmla="*/ 3488055 w 12192000"/>
              <a:gd name="connsiteY102" fmla="*/ 2773916 h 4819251"/>
              <a:gd name="connsiteX103" fmla="*/ 3519170 w 12192000"/>
              <a:gd name="connsiteY103" fmla="*/ 2850116 h 4819251"/>
              <a:gd name="connsiteX104" fmla="*/ 3549650 w 12192000"/>
              <a:gd name="connsiteY104" fmla="*/ 2955527 h 4819251"/>
              <a:gd name="connsiteX105" fmla="*/ 3535045 w 12192000"/>
              <a:gd name="connsiteY105" fmla="*/ 3010771 h 4819251"/>
              <a:gd name="connsiteX106" fmla="*/ 3543935 w 12192000"/>
              <a:gd name="connsiteY106" fmla="*/ 3069191 h 4819251"/>
              <a:gd name="connsiteX107" fmla="*/ 3791585 w 12192000"/>
              <a:gd name="connsiteY107" fmla="*/ 3186666 h 4819251"/>
              <a:gd name="connsiteX108" fmla="*/ 4061460 w 12192000"/>
              <a:gd name="connsiteY108" fmla="*/ 3346687 h 4819251"/>
              <a:gd name="connsiteX109" fmla="*/ 4705985 w 12192000"/>
              <a:gd name="connsiteY109" fmla="*/ 3939776 h 4819251"/>
              <a:gd name="connsiteX110" fmla="*/ 4771391 w 12192000"/>
              <a:gd name="connsiteY110" fmla="*/ 4007087 h 4819251"/>
              <a:gd name="connsiteX111" fmla="*/ 4776471 w 12192000"/>
              <a:gd name="connsiteY111" fmla="*/ 4163932 h 4819251"/>
              <a:gd name="connsiteX112" fmla="*/ 4719955 w 12192000"/>
              <a:gd name="connsiteY112" fmla="*/ 4343001 h 4819251"/>
              <a:gd name="connsiteX113" fmla="*/ 4685665 w 12192000"/>
              <a:gd name="connsiteY113" fmla="*/ 4419201 h 4819251"/>
              <a:gd name="connsiteX114" fmla="*/ 4697095 w 12192000"/>
              <a:gd name="connsiteY114" fmla="*/ 4427457 h 4819251"/>
              <a:gd name="connsiteX115" fmla="*/ 4734560 w 12192000"/>
              <a:gd name="connsiteY115" fmla="*/ 4384276 h 4819251"/>
              <a:gd name="connsiteX116" fmla="*/ 4830445 w 12192000"/>
              <a:gd name="connsiteY116" fmla="*/ 4343637 h 4819251"/>
              <a:gd name="connsiteX117" fmla="*/ 4991735 w 12192000"/>
              <a:gd name="connsiteY117" fmla="*/ 4349987 h 4819251"/>
              <a:gd name="connsiteX118" fmla="*/ 5061585 w 12192000"/>
              <a:gd name="connsiteY118" fmla="*/ 4391897 h 4819251"/>
              <a:gd name="connsiteX119" fmla="*/ 5130165 w 12192000"/>
              <a:gd name="connsiteY119" fmla="*/ 4424917 h 4819251"/>
              <a:gd name="connsiteX120" fmla="*/ 5508625 w 12192000"/>
              <a:gd name="connsiteY120" fmla="*/ 4384276 h 4819251"/>
              <a:gd name="connsiteX121" fmla="*/ 5647690 w 12192000"/>
              <a:gd name="connsiteY121" fmla="*/ 4407137 h 4819251"/>
              <a:gd name="connsiteX122" fmla="*/ 5702935 w 12192000"/>
              <a:gd name="connsiteY122" fmla="*/ 4402692 h 4819251"/>
              <a:gd name="connsiteX123" fmla="*/ 5731511 w 12192000"/>
              <a:gd name="connsiteY123" fmla="*/ 4377292 h 4819251"/>
              <a:gd name="connsiteX124" fmla="*/ 5785485 w 12192000"/>
              <a:gd name="connsiteY124" fmla="*/ 4376657 h 4819251"/>
              <a:gd name="connsiteX125" fmla="*/ 6033770 w 12192000"/>
              <a:gd name="connsiteY125" fmla="*/ 4427457 h 4819251"/>
              <a:gd name="connsiteX126" fmla="*/ 6202680 w 12192000"/>
              <a:gd name="connsiteY126" fmla="*/ 4384912 h 4819251"/>
              <a:gd name="connsiteX127" fmla="*/ 6315075 w 12192000"/>
              <a:gd name="connsiteY127" fmla="*/ 4400787 h 4819251"/>
              <a:gd name="connsiteX128" fmla="*/ 6473825 w 12192000"/>
              <a:gd name="connsiteY128" fmla="*/ 4445872 h 4819251"/>
              <a:gd name="connsiteX129" fmla="*/ 6641465 w 12192000"/>
              <a:gd name="connsiteY129" fmla="*/ 4445237 h 4819251"/>
              <a:gd name="connsiteX130" fmla="*/ 6668770 w 12192000"/>
              <a:gd name="connsiteY130" fmla="*/ 4409676 h 4819251"/>
              <a:gd name="connsiteX131" fmla="*/ 6720840 w 12192000"/>
              <a:gd name="connsiteY131" fmla="*/ 4355701 h 4819251"/>
              <a:gd name="connsiteX132" fmla="*/ 6939280 w 12192000"/>
              <a:gd name="connsiteY132" fmla="*/ 4409042 h 4819251"/>
              <a:gd name="connsiteX133" fmla="*/ 7001511 w 12192000"/>
              <a:gd name="connsiteY133" fmla="*/ 4410947 h 4819251"/>
              <a:gd name="connsiteX134" fmla="*/ 7087870 w 12192000"/>
              <a:gd name="connsiteY134" fmla="*/ 4407772 h 4819251"/>
              <a:gd name="connsiteX135" fmla="*/ 7349490 w 12192000"/>
              <a:gd name="connsiteY135" fmla="*/ 4398247 h 4819251"/>
              <a:gd name="connsiteX136" fmla="*/ 7475220 w 12192000"/>
              <a:gd name="connsiteY136" fmla="*/ 4415392 h 4819251"/>
              <a:gd name="connsiteX137" fmla="*/ 7526020 w 12192000"/>
              <a:gd name="connsiteY137" fmla="*/ 4432537 h 4819251"/>
              <a:gd name="connsiteX138" fmla="*/ 7529195 w 12192000"/>
              <a:gd name="connsiteY138" fmla="*/ 4421742 h 4819251"/>
              <a:gd name="connsiteX139" fmla="*/ 7578725 w 12192000"/>
              <a:gd name="connsiteY139" fmla="*/ 4379832 h 4819251"/>
              <a:gd name="connsiteX140" fmla="*/ 7785736 w 12192000"/>
              <a:gd name="connsiteY140" fmla="*/ 4426187 h 4819251"/>
              <a:gd name="connsiteX141" fmla="*/ 8045450 w 12192000"/>
              <a:gd name="connsiteY141" fmla="*/ 4398247 h 4819251"/>
              <a:gd name="connsiteX142" fmla="*/ 8126095 w 12192000"/>
              <a:gd name="connsiteY142" fmla="*/ 4381101 h 4819251"/>
              <a:gd name="connsiteX143" fmla="*/ 8174990 w 12192000"/>
              <a:gd name="connsiteY143" fmla="*/ 4405867 h 4819251"/>
              <a:gd name="connsiteX144" fmla="*/ 8240395 w 12192000"/>
              <a:gd name="connsiteY144" fmla="*/ 4433172 h 4819251"/>
              <a:gd name="connsiteX145" fmla="*/ 8383270 w 12192000"/>
              <a:gd name="connsiteY145" fmla="*/ 4393167 h 4819251"/>
              <a:gd name="connsiteX146" fmla="*/ 8444865 w 12192000"/>
              <a:gd name="connsiteY146" fmla="*/ 4403326 h 4819251"/>
              <a:gd name="connsiteX147" fmla="*/ 8509635 w 12192000"/>
              <a:gd name="connsiteY147" fmla="*/ 4404597 h 4819251"/>
              <a:gd name="connsiteX148" fmla="*/ 8531860 w 12192000"/>
              <a:gd name="connsiteY148" fmla="*/ 4392532 h 4819251"/>
              <a:gd name="connsiteX149" fmla="*/ 8636635 w 12192000"/>
              <a:gd name="connsiteY149" fmla="*/ 4417297 h 4819251"/>
              <a:gd name="connsiteX150" fmla="*/ 8684260 w 12192000"/>
              <a:gd name="connsiteY150" fmla="*/ 4433172 h 4819251"/>
              <a:gd name="connsiteX151" fmla="*/ 8851900 w 12192000"/>
              <a:gd name="connsiteY151" fmla="*/ 4358876 h 4819251"/>
              <a:gd name="connsiteX152" fmla="*/ 8968740 w 12192000"/>
              <a:gd name="connsiteY152" fmla="*/ 4394437 h 4819251"/>
              <a:gd name="connsiteX153" fmla="*/ 9101455 w 12192000"/>
              <a:gd name="connsiteY153" fmla="*/ 4456667 h 4819251"/>
              <a:gd name="connsiteX154" fmla="*/ 9148445 w 12192000"/>
              <a:gd name="connsiteY154" fmla="*/ 4462382 h 4819251"/>
              <a:gd name="connsiteX155" fmla="*/ 9204960 w 12192000"/>
              <a:gd name="connsiteY155" fmla="*/ 4433807 h 4819251"/>
              <a:gd name="connsiteX156" fmla="*/ 9259570 w 12192000"/>
              <a:gd name="connsiteY156" fmla="*/ 4409676 h 4819251"/>
              <a:gd name="connsiteX157" fmla="*/ 9690735 w 12192000"/>
              <a:gd name="connsiteY157" fmla="*/ 4423647 h 4819251"/>
              <a:gd name="connsiteX158" fmla="*/ 9852025 w 12192000"/>
              <a:gd name="connsiteY158" fmla="*/ 4413487 h 4819251"/>
              <a:gd name="connsiteX159" fmla="*/ 9930130 w 12192000"/>
              <a:gd name="connsiteY159" fmla="*/ 4447142 h 4819251"/>
              <a:gd name="connsiteX160" fmla="*/ 10007600 w 12192000"/>
              <a:gd name="connsiteY160" fmla="*/ 4465557 h 4819251"/>
              <a:gd name="connsiteX161" fmla="*/ 10214610 w 12192000"/>
              <a:gd name="connsiteY161" fmla="*/ 4386817 h 4819251"/>
              <a:gd name="connsiteX162" fmla="*/ 10321925 w 12192000"/>
              <a:gd name="connsiteY162" fmla="*/ 4403326 h 4819251"/>
              <a:gd name="connsiteX163" fmla="*/ 10553065 w 12192000"/>
              <a:gd name="connsiteY163" fmla="*/ 4455397 h 4819251"/>
              <a:gd name="connsiteX164" fmla="*/ 10861040 w 12192000"/>
              <a:gd name="connsiteY164" fmla="*/ 4417932 h 4819251"/>
              <a:gd name="connsiteX165" fmla="*/ 10914380 w 12192000"/>
              <a:gd name="connsiteY165" fmla="*/ 4416662 h 4819251"/>
              <a:gd name="connsiteX166" fmla="*/ 11006455 w 12192000"/>
              <a:gd name="connsiteY166" fmla="*/ 4400787 h 4819251"/>
              <a:gd name="connsiteX167" fmla="*/ 11118215 w 12192000"/>
              <a:gd name="connsiteY167" fmla="*/ 4411582 h 4819251"/>
              <a:gd name="connsiteX168" fmla="*/ 11120755 w 12192000"/>
              <a:gd name="connsiteY168" fmla="*/ 4413487 h 4819251"/>
              <a:gd name="connsiteX169" fmla="*/ 11220450 w 12192000"/>
              <a:gd name="connsiteY169" fmla="*/ 4389992 h 4819251"/>
              <a:gd name="connsiteX170" fmla="*/ 11303000 w 12192000"/>
              <a:gd name="connsiteY170" fmla="*/ 4355067 h 4819251"/>
              <a:gd name="connsiteX171" fmla="*/ 11547475 w 12192000"/>
              <a:gd name="connsiteY171" fmla="*/ 4431267 h 4819251"/>
              <a:gd name="connsiteX172" fmla="*/ 11828145 w 12192000"/>
              <a:gd name="connsiteY172" fmla="*/ 4436347 h 4819251"/>
              <a:gd name="connsiteX173" fmla="*/ 12192000 w 12192000"/>
              <a:gd name="connsiteY173" fmla="*/ 4387451 h 4819251"/>
              <a:gd name="connsiteX174" fmla="*/ 12192000 w 12192000"/>
              <a:gd name="connsiteY174" fmla="*/ 4819251 h 4819251"/>
              <a:gd name="connsiteX175" fmla="*/ 0 w 12192000"/>
              <a:gd name="connsiteY175" fmla="*/ 4819251 h 4819251"/>
              <a:gd name="connsiteX176" fmla="*/ 5080 w 12192000"/>
              <a:gd name="connsiteY176" fmla="*/ 4512547 h 4819251"/>
              <a:gd name="connsiteX177" fmla="*/ 48895 w 12192000"/>
              <a:gd name="connsiteY177" fmla="*/ 4506197 h 4819251"/>
              <a:gd name="connsiteX178" fmla="*/ 78105 w 12192000"/>
              <a:gd name="connsiteY178" fmla="*/ 4526517 h 4819251"/>
              <a:gd name="connsiteX179" fmla="*/ 102235 w 12192000"/>
              <a:gd name="connsiteY179" fmla="*/ 4549376 h 4819251"/>
              <a:gd name="connsiteX180" fmla="*/ 262255 w 12192000"/>
              <a:gd name="connsiteY180" fmla="*/ 4586207 h 4819251"/>
              <a:gd name="connsiteX181" fmla="*/ 234315 w 12192000"/>
              <a:gd name="connsiteY181" fmla="*/ 4634467 h 4819251"/>
              <a:gd name="connsiteX182" fmla="*/ 239395 w 12192000"/>
              <a:gd name="connsiteY182" fmla="*/ 4643357 h 4819251"/>
              <a:gd name="connsiteX183" fmla="*/ 299720 w 12192000"/>
              <a:gd name="connsiteY183" fmla="*/ 4613512 h 4819251"/>
              <a:gd name="connsiteX184" fmla="*/ 443230 w 12192000"/>
              <a:gd name="connsiteY184" fmla="*/ 4558267 h 4819251"/>
              <a:gd name="connsiteX185" fmla="*/ 599440 w 12192000"/>
              <a:gd name="connsiteY185" fmla="*/ 4538582 h 4819251"/>
              <a:gd name="connsiteX186" fmla="*/ 667385 w 12192000"/>
              <a:gd name="connsiteY186" fmla="*/ 4537947 h 4819251"/>
              <a:gd name="connsiteX187" fmla="*/ 793750 w 12192000"/>
              <a:gd name="connsiteY187" fmla="*/ 4518897 h 4819251"/>
              <a:gd name="connsiteX188" fmla="*/ 831215 w 12192000"/>
              <a:gd name="connsiteY188" fmla="*/ 4527151 h 4819251"/>
              <a:gd name="connsiteX189" fmla="*/ 876300 w 12192000"/>
              <a:gd name="connsiteY189" fmla="*/ 4541122 h 4819251"/>
              <a:gd name="connsiteX190" fmla="*/ 912495 w 12192000"/>
              <a:gd name="connsiteY190" fmla="*/ 4529057 h 4819251"/>
              <a:gd name="connsiteX191" fmla="*/ 960755 w 12192000"/>
              <a:gd name="connsiteY191" fmla="*/ 4567792 h 4819251"/>
              <a:gd name="connsiteX192" fmla="*/ 1084580 w 12192000"/>
              <a:gd name="connsiteY192" fmla="*/ 4528422 h 4819251"/>
              <a:gd name="connsiteX193" fmla="*/ 1214120 w 12192000"/>
              <a:gd name="connsiteY193" fmla="*/ 4535407 h 4819251"/>
              <a:gd name="connsiteX194" fmla="*/ 1320800 w 12192000"/>
              <a:gd name="connsiteY194" fmla="*/ 4540487 h 4819251"/>
              <a:gd name="connsiteX195" fmla="*/ 1341755 w 12192000"/>
              <a:gd name="connsiteY195" fmla="*/ 4540487 h 4819251"/>
              <a:gd name="connsiteX196" fmla="*/ 1413510 w 12192000"/>
              <a:gd name="connsiteY196" fmla="*/ 4536042 h 4819251"/>
              <a:gd name="connsiteX197" fmla="*/ 1539875 w 12192000"/>
              <a:gd name="connsiteY197" fmla="*/ 4574142 h 4819251"/>
              <a:gd name="connsiteX198" fmla="*/ 1543685 w 12192000"/>
              <a:gd name="connsiteY198" fmla="*/ 4514451 h 4819251"/>
              <a:gd name="connsiteX199" fmla="*/ 1586865 w 12192000"/>
              <a:gd name="connsiteY199" fmla="*/ 4530326 h 4819251"/>
              <a:gd name="connsiteX200" fmla="*/ 1637665 w 12192000"/>
              <a:gd name="connsiteY200" fmla="*/ 4518262 h 4819251"/>
              <a:gd name="connsiteX201" fmla="*/ 1712595 w 12192000"/>
              <a:gd name="connsiteY201" fmla="*/ 4497307 h 4819251"/>
              <a:gd name="connsiteX202" fmla="*/ 1804670 w 12192000"/>
              <a:gd name="connsiteY202" fmla="*/ 4530326 h 4819251"/>
              <a:gd name="connsiteX203" fmla="*/ 1834515 w 12192000"/>
              <a:gd name="connsiteY203" fmla="*/ 4501117 h 4819251"/>
              <a:gd name="connsiteX204" fmla="*/ 1812925 w 12192000"/>
              <a:gd name="connsiteY204" fmla="*/ 4435076 h 4819251"/>
              <a:gd name="connsiteX205" fmla="*/ 1753235 w 12192000"/>
              <a:gd name="connsiteY205" fmla="*/ 4167741 h 4819251"/>
              <a:gd name="connsiteX206" fmla="*/ 1767840 w 12192000"/>
              <a:gd name="connsiteY206" fmla="*/ 4104876 h 4819251"/>
              <a:gd name="connsiteX207" fmla="*/ 1793240 w 12192000"/>
              <a:gd name="connsiteY207" fmla="*/ 3995657 h 4819251"/>
              <a:gd name="connsiteX208" fmla="*/ 1762760 w 12192000"/>
              <a:gd name="connsiteY208" fmla="*/ 3937237 h 4819251"/>
              <a:gd name="connsiteX209" fmla="*/ 1732915 w 12192000"/>
              <a:gd name="connsiteY209" fmla="*/ 3891516 h 4819251"/>
              <a:gd name="connsiteX210" fmla="*/ 1733550 w 12192000"/>
              <a:gd name="connsiteY210" fmla="*/ 3453366 h 4819251"/>
              <a:gd name="connsiteX211" fmla="*/ 1826895 w 12192000"/>
              <a:gd name="connsiteY211" fmla="*/ 3393041 h 4819251"/>
              <a:gd name="connsiteX212" fmla="*/ 1986280 w 12192000"/>
              <a:gd name="connsiteY212" fmla="*/ 3391771 h 4819251"/>
              <a:gd name="connsiteX213" fmla="*/ 2280920 w 12192000"/>
              <a:gd name="connsiteY213" fmla="*/ 3442571 h 4819251"/>
              <a:gd name="connsiteX214" fmla="*/ 2284730 w 12192000"/>
              <a:gd name="connsiteY214" fmla="*/ 3431776 h 4819251"/>
              <a:gd name="connsiteX215" fmla="*/ 2257425 w 12192000"/>
              <a:gd name="connsiteY215" fmla="*/ 3395582 h 4819251"/>
              <a:gd name="connsiteX216" fmla="*/ 2185670 w 12192000"/>
              <a:gd name="connsiteY216" fmla="*/ 3328271 h 4819251"/>
              <a:gd name="connsiteX217" fmla="*/ 2081530 w 12192000"/>
              <a:gd name="connsiteY217" fmla="*/ 3125071 h 4819251"/>
              <a:gd name="connsiteX218" fmla="*/ 2056130 w 12192000"/>
              <a:gd name="connsiteY218" fmla="*/ 2764391 h 4819251"/>
              <a:gd name="connsiteX219" fmla="*/ 2063115 w 12192000"/>
              <a:gd name="connsiteY219" fmla="*/ 2672952 h 4819251"/>
              <a:gd name="connsiteX220" fmla="*/ 2089150 w 12192000"/>
              <a:gd name="connsiteY220" fmla="*/ 2622152 h 4819251"/>
              <a:gd name="connsiteX221" fmla="*/ 2042795 w 12192000"/>
              <a:gd name="connsiteY221" fmla="*/ 2561827 h 4819251"/>
              <a:gd name="connsiteX222" fmla="*/ 2012315 w 12192000"/>
              <a:gd name="connsiteY222" fmla="*/ 2410062 h 4819251"/>
              <a:gd name="connsiteX223" fmla="*/ 2025015 w 12192000"/>
              <a:gd name="connsiteY223" fmla="*/ 2095101 h 4819251"/>
              <a:gd name="connsiteX224" fmla="*/ 2061845 w 12192000"/>
              <a:gd name="connsiteY224" fmla="*/ 1547731 h 4819251"/>
              <a:gd name="connsiteX225" fmla="*/ 2401570 w 12192000"/>
              <a:gd name="connsiteY225" fmla="*/ 827641 h 4819251"/>
              <a:gd name="connsiteX226" fmla="*/ 2842260 w 12192000"/>
              <a:gd name="connsiteY226" fmla="*/ 466326 h 4819251"/>
              <a:gd name="connsiteX227" fmla="*/ 3009265 w 12192000"/>
              <a:gd name="connsiteY227" fmla="*/ 437751 h 4819251"/>
              <a:gd name="connsiteX228" fmla="*/ 3157220 w 12192000"/>
              <a:gd name="connsiteY228" fmla="*/ 401556 h 4819251"/>
              <a:gd name="connsiteX229" fmla="*/ 3227070 w 12192000"/>
              <a:gd name="connsiteY229" fmla="*/ 399651 h 4819251"/>
              <a:gd name="connsiteX230" fmla="*/ 3476625 w 12192000"/>
              <a:gd name="connsiteY230" fmla="*/ 363456 h 4819251"/>
              <a:gd name="connsiteX231" fmla="*/ 3896360 w 12192000"/>
              <a:gd name="connsiteY231" fmla="*/ 105646 h 4819251"/>
              <a:gd name="connsiteX232" fmla="*/ 4071620 w 12192000"/>
              <a:gd name="connsiteY232" fmla="*/ 5316 h 4819251"/>
              <a:gd name="connsiteX233" fmla="*/ 4094828 w 12192000"/>
              <a:gd name="connsiteY233" fmla="*/ 246 h 4819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</a:cxnLst>
            <a:rect l="l" t="t" r="r" b="b"/>
            <a:pathLst>
              <a:path w="12192000" h="4819251">
                <a:moveTo>
                  <a:pt x="2494756" y="4216955"/>
                </a:moveTo>
                <a:cubicBezTo>
                  <a:pt x="2482533" y="4219177"/>
                  <a:pt x="2470468" y="4223622"/>
                  <a:pt x="2461260" y="4229337"/>
                </a:cubicBezTo>
                <a:cubicBezTo>
                  <a:pt x="2441575" y="4241401"/>
                  <a:pt x="2429510" y="4265532"/>
                  <a:pt x="2409825" y="4290932"/>
                </a:cubicBezTo>
                <a:cubicBezTo>
                  <a:pt x="2431415" y="4294742"/>
                  <a:pt x="2443480" y="4297917"/>
                  <a:pt x="2455545" y="4298551"/>
                </a:cubicBezTo>
                <a:cubicBezTo>
                  <a:pt x="2531745" y="4302997"/>
                  <a:pt x="2580005" y="4343001"/>
                  <a:pt x="2606040" y="4413487"/>
                </a:cubicBezTo>
                <a:cubicBezTo>
                  <a:pt x="2611120" y="4427457"/>
                  <a:pt x="2621915" y="4438887"/>
                  <a:pt x="2631440" y="4453492"/>
                </a:cubicBezTo>
                <a:cubicBezTo>
                  <a:pt x="2663190" y="4401422"/>
                  <a:pt x="2663825" y="4400151"/>
                  <a:pt x="2722880" y="4411582"/>
                </a:cubicBezTo>
                <a:cubicBezTo>
                  <a:pt x="2776220" y="4420472"/>
                  <a:pt x="2828290" y="4414122"/>
                  <a:pt x="2880995" y="4391897"/>
                </a:cubicBezTo>
                <a:cubicBezTo>
                  <a:pt x="2868930" y="4385547"/>
                  <a:pt x="2857500" y="4379197"/>
                  <a:pt x="2845435" y="4372212"/>
                </a:cubicBezTo>
                <a:cubicBezTo>
                  <a:pt x="2762885" y="4324587"/>
                  <a:pt x="2661285" y="4309982"/>
                  <a:pt x="2599055" y="4226162"/>
                </a:cubicBezTo>
                <a:cubicBezTo>
                  <a:pt x="2595245" y="4242037"/>
                  <a:pt x="2592070" y="4253467"/>
                  <a:pt x="2587625" y="4270612"/>
                </a:cubicBezTo>
                <a:cubicBezTo>
                  <a:pt x="2565400" y="4249657"/>
                  <a:pt x="2550160" y="4224892"/>
                  <a:pt x="2529205" y="4217907"/>
                </a:cubicBezTo>
                <a:cubicBezTo>
                  <a:pt x="2519363" y="4214732"/>
                  <a:pt x="2506980" y="4214732"/>
                  <a:pt x="2494756" y="4216955"/>
                </a:cubicBezTo>
                <a:close/>
                <a:moveTo>
                  <a:pt x="3552190" y="840976"/>
                </a:moveTo>
                <a:cubicBezTo>
                  <a:pt x="3536950" y="843516"/>
                  <a:pt x="3521710" y="847961"/>
                  <a:pt x="3506470" y="851771"/>
                </a:cubicBezTo>
                <a:cubicBezTo>
                  <a:pt x="3512820" y="866376"/>
                  <a:pt x="3518535" y="880346"/>
                  <a:pt x="3526155" y="894316"/>
                </a:cubicBezTo>
                <a:cubicBezTo>
                  <a:pt x="3541395" y="922256"/>
                  <a:pt x="3566160" y="948291"/>
                  <a:pt x="3571240" y="978136"/>
                </a:cubicBezTo>
                <a:cubicBezTo>
                  <a:pt x="3594735" y="1115931"/>
                  <a:pt x="3576320" y="1251186"/>
                  <a:pt x="3524250" y="1381361"/>
                </a:cubicBezTo>
                <a:cubicBezTo>
                  <a:pt x="3514725" y="1405491"/>
                  <a:pt x="3503930" y="1528681"/>
                  <a:pt x="3477895" y="1539476"/>
                </a:cubicBezTo>
                <a:cubicBezTo>
                  <a:pt x="3470275" y="1542651"/>
                  <a:pt x="3461385" y="1552176"/>
                  <a:pt x="3460115" y="1559796"/>
                </a:cubicBezTo>
                <a:cubicBezTo>
                  <a:pt x="3449955" y="1613136"/>
                  <a:pt x="3441700" y="1667111"/>
                  <a:pt x="3431540" y="1730611"/>
                </a:cubicBezTo>
                <a:lnTo>
                  <a:pt x="3432885" y="1730144"/>
                </a:lnTo>
                <a:lnTo>
                  <a:pt x="3432810" y="1730612"/>
                </a:lnTo>
                <a:cubicBezTo>
                  <a:pt x="3458845" y="1721721"/>
                  <a:pt x="3476625" y="1717276"/>
                  <a:pt x="3493135" y="1709656"/>
                </a:cubicBezTo>
                <a:cubicBezTo>
                  <a:pt x="3559175" y="1679812"/>
                  <a:pt x="3623310" y="1542651"/>
                  <a:pt x="3691890" y="1518521"/>
                </a:cubicBezTo>
                <a:cubicBezTo>
                  <a:pt x="3745230" y="1499471"/>
                  <a:pt x="3786505" y="1472801"/>
                  <a:pt x="3818890" y="1427081"/>
                </a:cubicBezTo>
                <a:cubicBezTo>
                  <a:pt x="3844925" y="1390251"/>
                  <a:pt x="3865245" y="1355326"/>
                  <a:pt x="3860800" y="1308336"/>
                </a:cubicBezTo>
                <a:cubicBezTo>
                  <a:pt x="3859530" y="1296271"/>
                  <a:pt x="3868420" y="1278491"/>
                  <a:pt x="3878580" y="1271506"/>
                </a:cubicBezTo>
                <a:cubicBezTo>
                  <a:pt x="3913505" y="1248011"/>
                  <a:pt x="3937000" y="1217531"/>
                  <a:pt x="3948430" y="1176891"/>
                </a:cubicBezTo>
                <a:cubicBezTo>
                  <a:pt x="3952240" y="1163556"/>
                  <a:pt x="3958749" y="1154349"/>
                  <a:pt x="3967718" y="1148872"/>
                </a:cubicBezTo>
                <a:lnTo>
                  <a:pt x="4001356" y="1143305"/>
                </a:lnTo>
                <a:lnTo>
                  <a:pt x="4048125" y="1147046"/>
                </a:lnTo>
                <a:lnTo>
                  <a:pt x="4047989" y="1146934"/>
                </a:lnTo>
                <a:lnTo>
                  <a:pt x="4049395" y="1147046"/>
                </a:lnTo>
                <a:cubicBezTo>
                  <a:pt x="4028440" y="1129266"/>
                  <a:pt x="4015105" y="1115931"/>
                  <a:pt x="3999230" y="1105771"/>
                </a:cubicBezTo>
                <a:cubicBezTo>
                  <a:pt x="3985260" y="1096881"/>
                  <a:pt x="3970973" y="1089261"/>
                  <a:pt x="3955891" y="1086245"/>
                </a:cubicBezTo>
                <a:lnTo>
                  <a:pt x="3955638" y="1086238"/>
                </a:lnTo>
                <a:lnTo>
                  <a:pt x="3954622" y="1085769"/>
                </a:lnTo>
                <a:cubicBezTo>
                  <a:pt x="3939540" y="1082752"/>
                  <a:pt x="3923665" y="1084499"/>
                  <a:pt x="3906520" y="1094341"/>
                </a:cubicBezTo>
                <a:lnTo>
                  <a:pt x="3888568" y="1096029"/>
                </a:lnTo>
                <a:lnTo>
                  <a:pt x="3867785" y="1093071"/>
                </a:lnTo>
                <a:cubicBezTo>
                  <a:pt x="3867785" y="1089261"/>
                  <a:pt x="3867785" y="1085451"/>
                  <a:pt x="3868420" y="1081641"/>
                </a:cubicBezTo>
                <a:lnTo>
                  <a:pt x="3867103" y="1082486"/>
                </a:lnTo>
                <a:lnTo>
                  <a:pt x="3867150" y="1081641"/>
                </a:lnTo>
                <a:cubicBezTo>
                  <a:pt x="3860642" y="1087674"/>
                  <a:pt x="3854411" y="1091523"/>
                  <a:pt x="3848408" y="1093607"/>
                </a:cubicBezTo>
                <a:lnTo>
                  <a:pt x="3832301" y="1094876"/>
                </a:lnTo>
                <a:lnTo>
                  <a:pt x="3816271" y="1088249"/>
                </a:lnTo>
                <a:cubicBezTo>
                  <a:pt x="3810953" y="1084935"/>
                  <a:pt x="3805714" y="1080689"/>
                  <a:pt x="3800475" y="1075926"/>
                </a:cubicBezTo>
                <a:cubicBezTo>
                  <a:pt x="3793490" y="1069576"/>
                  <a:pt x="3785235" y="1064496"/>
                  <a:pt x="3778250" y="1058146"/>
                </a:cubicBezTo>
                <a:cubicBezTo>
                  <a:pt x="3769995" y="1050844"/>
                  <a:pt x="3762534" y="1047510"/>
                  <a:pt x="3755231" y="1048145"/>
                </a:cubicBezTo>
                <a:lnTo>
                  <a:pt x="3754806" y="1048411"/>
                </a:lnTo>
                <a:lnTo>
                  <a:pt x="3754200" y="1048145"/>
                </a:lnTo>
                <a:cubicBezTo>
                  <a:pt x="3746977" y="1048780"/>
                  <a:pt x="3739833" y="1053384"/>
                  <a:pt x="3731895" y="1061956"/>
                </a:cubicBezTo>
                <a:cubicBezTo>
                  <a:pt x="3727450" y="1066719"/>
                  <a:pt x="3720465" y="1071957"/>
                  <a:pt x="3713242" y="1075609"/>
                </a:cubicBezTo>
                <a:lnTo>
                  <a:pt x="3693976" y="1079569"/>
                </a:lnTo>
                <a:lnTo>
                  <a:pt x="3658374" y="1066431"/>
                </a:lnTo>
                <a:cubicBezTo>
                  <a:pt x="3624620" y="1050090"/>
                  <a:pt x="3598545" y="1024015"/>
                  <a:pt x="3587115" y="982581"/>
                </a:cubicBezTo>
                <a:cubicBezTo>
                  <a:pt x="3573780" y="937496"/>
                  <a:pt x="3566795" y="892411"/>
                  <a:pt x="3583940" y="844786"/>
                </a:cubicBezTo>
                <a:cubicBezTo>
                  <a:pt x="3571240" y="842881"/>
                  <a:pt x="3562350" y="839706"/>
                  <a:pt x="3553460" y="840976"/>
                </a:cubicBezTo>
                <a:lnTo>
                  <a:pt x="3553032" y="841077"/>
                </a:lnTo>
                <a:close/>
                <a:moveTo>
                  <a:pt x="4094828" y="246"/>
                </a:moveTo>
                <a:cubicBezTo>
                  <a:pt x="4119563" y="-1391"/>
                  <a:pt x="4148138" y="5634"/>
                  <a:pt x="4173855" y="6586"/>
                </a:cubicBezTo>
                <a:cubicBezTo>
                  <a:pt x="4194810" y="7856"/>
                  <a:pt x="4216400" y="13571"/>
                  <a:pt x="4236720" y="11031"/>
                </a:cubicBezTo>
                <a:cubicBezTo>
                  <a:pt x="4287520" y="4046"/>
                  <a:pt x="4390391" y="37066"/>
                  <a:pt x="4434205" y="59291"/>
                </a:cubicBezTo>
                <a:cubicBezTo>
                  <a:pt x="4471035" y="77706"/>
                  <a:pt x="4507865" y="96756"/>
                  <a:pt x="4544060" y="115806"/>
                </a:cubicBezTo>
                <a:cubicBezTo>
                  <a:pt x="4674870" y="185021"/>
                  <a:pt x="4718050" y="319641"/>
                  <a:pt x="4742180" y="459341"/>
                </a:cubicBezTo>
                <a:cubicBezTo>
                  <a:pt x="4766945" y="604121"/>
                  <a:pt x="4741546" y="743186"/>
                  <a:pt x="4683761" y="876536"/>
                </a:cubicBezTo>
                <a:cubicBezTo>
                  <a:pt x="4658360" y="934321"/>
                  <a:pt x="4607560" y="955911"/>
                  <a:pt x="4550410" y="966071"/>
                </a:cubicBezTo>
                <a:cubicBezTo>
                  <a:pt x="4533266" y="969246"/>
                  <a:pt x="4523740" y="960991"/>
                  <a:pt x="4531995" y="941941"/>
                </a:cubicBezTo>
                <a:cubicBezTo>
                  <a:pt x="4537710" y="928606"/>
                  <a:pt x="4542790" y="915271"/>
                  <a:pt x="4548506" y="901936"/>
                </a:cubicBezTo>
                <a:cubicBezTo>
                  <a:pt x="4545330" y="901301"/>
                  <a:pt x="4542155" y="900666"/>
                  <a:pt x="4541520" y="901301"/>
                </a:cubicBezTo>
                <a:cubicBezTo>
                  <a:pt x="4483735" y="959086"/>
                  <a:pt x="4409440" y="986391"/>
                  <a:pt x="4334510" y="1012426"/>
                </a:cubicBezTo>
                <a:cubicBezTo>
                  <a:pt x="4324350" y="1016236"/>
                  <a:pt x="4310381" y="1014331"/>
                  <a:pt x="4300221" y="1010521"/>
                </a:cubicBezTo>
                <a:cubicBezTo>
                  <a:pt x="4260850" y="997186"/>
                  <a:pt x="4222750" y="994646"/>
                  <a:pt x="4188460" y="1020046"/>
                </a:cubicBezTo>
                <a:cubicBezTo>
                  <a:pt x="4145915" y="1051796"/>
                  <a:pt x="4105910" y="1086086"/>
                  <a:pt x="4081145" y="1141331"/>
                </a:cubicBezTo>
                <a:cubicBezTo>
                  <a:pt x="4106545" y="1133076"/>
                  <a:pt x="4128770" y="1124821"/>
                  <a:pt x="4150995" y="1117836"/>
                </a:cubicBezTo>
                <a:cubicBezTo>
                  <a:pt x="4161790" y="1114661"/>
                  <a:pt x="4173220" y="1110216"/>
                  <a:pt x="4184650" y="1110216"/>
                </a:cubicBezTo>
                <a:cubicBezTo>
                  <a:pt x="4214495" y="1110216"/>
                  <a:pt x="4222750" y="1124186"/>
                  <a:pt x="4217035" y="1154666"/>
                </a:cubicBezTo>
                <a:cubicBezTo>
                  <a:pt x="4234180" y="1162921"/>
                  <a:pt x="4257040" y="1166731"/>
                  <a:pt x="4264025" y="1179431"/>
                </a:cubicBezTo>
                <a:cubicBezTo>
                  <a:pt x="4272280" y="1193401"/>
                  <a:pt x="4265930" y="1216261"/>
                  <a:pt x="4265930" y="1241026"/>
                </a:cubicBezTo>
                <a:cubicBezTo>
                  <a:pt x="4285615" y="1235311"/>
                  <a:pt x="4300855" y="1231501"/>
                  <a:pt x="4316095" y="1226421"/>
                </a:cubicBezTo>
                <a:cubicBezTo>
                  <a:pt x="4337685" y="1218801"/>
                  <a:pt x="4354830" y="1220706"/>
                  <a:pt x="4368800" y="1241661"/>
                </a:cubicBezTo>
                <a:cubicBezTo>
                  <a:pt x="4373245" y="1248646"/>
                  <a:pt x="4379595" y="1254361"/>
                  <a:pt x="4387215" y="1258171"/>
                </a:cubicBezTo>
                <a:cubicBezTo>
                  <a:pt x="4426585" y="1279126"/>
                  <a:pt x="4429125" y="1292461"/>
                  <a:pt x="4399280" y="1327386"/>
                </a:cubicBezTo>
                <a:cubicBezTo>
                  <a:pt x="4396740" y="1330561"/>
                  <a:pt x="4394200" y="1333736"/>
                  <a:pt x="4387851" y="1341991"/>
                </a:cubicBezTo>
                <a:cubicBezTo>
                  <a:pt x="4404360" y="1356596"/>
                  <a:pt x="4422775" y="1368661"/>
                  <a:pt x="4436110" y="1385171"/>
                </a:cubicBezTo>
                <a:cubicBezTo>
                  <a:pt x="4448810" y="1400411"/>
                  <a:pt x="4464685" y="1418826"/>
                  <a:pt x="4464685" y="1436606"/>
                </a:cubicBezTo>
                <a:cubicBezTo>
                  <a:pt x="4464685" y="1463276"/>
                  <a:pt x="4444365" y="1481056"/>
                  <a:pt x="4412615" y="1480421"/>
                </a:cubicBezTo>
                <a:cubicBezTo>
                  <a:pt x="4443096" y="1516616"/>
                  <a:pt x="4441190" y="1524871"/>
                  <a:pt x="4400551" y="1549001"/>
                </a:cubicBezTo>
                <a:cubicBezTo>
                  <a:pt x="4412615" y="1594721"/>
                  <a:pt x="4403091" y="1604881"/>
                  <a:pt x="4354830" y="1612501"/>
                </a:cubicBezTo>
                <a:cubicBezTo>
                  <a:pt x="4321175" y="1618216"/>
                  <a:pt x="4288155" y="1632187"/>
                  <a:pt x="4255136" y="1642981"/>
                </a:cubicBezTo>
                <a:cubicBezTo>
                  <a:pt x="4139565" y="1679176"/>
                  <a:pt x="4036060" y="1736326"/>
                  <a:pt x="3942080" y="1812526"/>
                </a:cubicBezTo>
                <a:cubicBezTo>
                  <a:pt x="3923030" y="1828401"/>
                  <a:pt x="3908425" y="1848721"/>
                  <a:pt x="3891280" y="1867137"/>
                </a:cubicBezTo>
                <a:cubicBezTo>
                  <a:pt x="3885565" y="1872851"/>
                  <a:pt x="3879850" y="1879201"/>
                  <a:pt x="3872865" y="1883646"/>
                </a:cubicBezTo>
                <a:cubicBezTo>
                  <a:pt x="3694430" y="1992231"/>
                  <a:pt x="3514725" y="2200512"/>
                  <a:pt x="3337560" y="2312271"/>
                </a:cubicBezTo>
                <a:cubicBezTo>
                  <a:pt x="3305810" y="2332591"/>
                  <a:pt x="3286125" y="2371962"/>
                  <a:pt x="3261360" y="2403712"/>
                </a:cubicBezTo>
                <a:cubicBezTo>
                  <a:pt x="3251835" y="2415777"/>
                  <a:pt x="3251835" y="2426571"/>
                  <a:pt x="3268980" y="2434191"/>
                </a:cubicBezTo>
                <a:cubicBezTo>
                  <a:pt x="3289300" y="2443081"/>
                  <a:pt x="3289300" y="2459591"/>
                  <a:pt x="3281045" y="2476737"/>
                </a:cubicBezTo>
                <a:cubicBezTo>
                  <a:pt x="3266440" y="2507216"/>
                  <a:pt x="3276600" y="2525631"/>
                  <a:pt x="3307080" y="2538331"/>
                </a:cubicBezTo>
                <a:cubicBezTo>
                  <a:pt x="3334385" y="2549127"/>
                  <a:pt x="3328670" y="2570081"/>
                  <a:pt x="3355340" y="2582146"/>
                </a:cubicBezTo>
                <a:cubicBezTo>
                  <a:pt x="3388995" y="2596752"/>
                  <a:pt x="3407410" y="2622787"/>
                  <a:pt x="3406140" y="2658981"/>
                </a:cubicBezTo>
                <a:cubicBezTo>
                  <a:pt x="3404870" y="2696446"/>
                  <a:pt x="3423920" y="2717402"/>
                  <a:pt x="3455670" y="2732006"/>
                </a:cubicBezTo>
                <a:cubicBezTo>
                  <a:pt x="3479800" y="2742802"/>
                  <a:pt x="3465195" y="2760581"/>
                  <a:pt x="3488055" y="2773916"/>
                </a:cubicBezTo>
                <a:cubicBezTo>
                  <a:pt x="3522980" y="2793602"/>
                  <a:pt x="3532505" y="2812652"/>
                  <a:pt x="3519170" y="2850116"/>
                </a:cubicBezTo>
                <a:cubicBezTo>
                  <a:pt x="3505835" y="2887581"/>
                  <a:pt x="3543300" y="2916791"/>
                  <a:pt x="3549650" y="2955527"/>
                </a:cubicBezTo>
                <a:cubicBezTo>
                  <a:pt x="3552190" y="2973306"/>
                  <a:pt x="3545205" y="2996166"/>
                  <a:pt x="3535045" y="3010771"/>
                </a:cubicBezTo>
                <a:cubicBezTo>
                  <a:pt x="3517265" y="3036171"/>
                  <a:pt x="3521710" y="3052046"/>
                  <a:pt x="3543935" y="3069191"/>
                </a:cubicBezTo>
                <a:cubicBezTo>
                  <a:pt x="3609975" y="3120627"/>
                  <a:pt x="3710305" y="3162537"/>
                  <a:pt x="3791585" y="3186666"/>
                </a:cubicBezTo>
                <a:cubicBezTo>
                  <a:pt x="3895725" y="3217146"/>
                  <a:pt x="3982720" y="3274296"/>
                  <a:pt x="4061460" y="3346687"/>
                </a:cubicBezTo>
                <a:cubicBezTo>
                  <a:pt x="4275455" y="3545441"/>
                  <a:pt x="4490721" y="3742926"/>
                  <a:pt x="4705985" y="3939776"/>
                </a:cubicBezTo>
                <a:cubicBezTo>
                  <a:pt x="4734560" y="3965812"/>
                  <a:pt x="4740910" y="3982957"/>
                  <a:pt x="4771391" y="4007087"/>
                </a:cubicBezTo>
                <a:cubicBezTo>
                  <a:pt x="4798060" y="4036296"/>
                  <a:pt x="4803775" y="4109957"/>
                  <a:pt x="4776471" y="4163932"/>
                </a:cubicBezTo>
                <a:cubicBezTo>
                  <a:pt x="4741546" y="4225526"/>
                  <a:pt x="4756785" y="4282676"/>
                  <a:pt x="4719955" y="4343001"/>
                </a:cubicBezTo>
                <a:cubicBezTo>
                  <a:pt x="4705350" y="4366497"/>
                  <a:pt x="4697095" y="4393801"/>
                  <a:pt x="4685665" y="4419201"/>
                </a:cubicBezTo>
                <a:cubicBezTo>
                  <a:pt x="4689475" y="4421742"/>
                  <a:pt x="4693285" y="4424917"/>
                  <a:pt x="4697095" y="4427457"/>
                </a:cubicBezTo>
                <a:cubicBezTo>
                  <a:pt x="4709795" y="4412851"/>
                  <a:pt x="4721860" y="4398882"/>
                  <a:pt x="4734560" y="4384276"/>
                </a:cubicBezTo>
                <a:cubicBezTo>
                  <a:pt x="4759960" y="4355701"/>
                  <a:pt x="4792345" y="4342367"/>
                  <a:pt x="4830445" y="4343637"/>
                </a:cubicBezTo>
                <a:cubicBezTo>
                  <a:pt x="4884421" y="4345542"/>
                  <a:pt x="4938395" y="4347447"/>
                  <a:pt x="4991735" y="4349987"/>
                </a:cubicBezTo>
                <a:cubicBezTo>
                  <a:pt x="5022216" y="4351892"/>
                  <a:pt x="5046980" y="4363957"/>
                  <a:pt x="5061585" y="4391897"/>
                </a:cubicBezTo>
                <a:cubicBezTo>
                  <a:pt x="5076190" y="4420472"/>
                  <a:pt x="5099685" y="4428092"/>
                  <a:pt x="5130165" y="4424917"/>
                </a:cubicBezTo>
                <a:cubicBezTo>
                  <a:pt x="5255895" y="4410947"/>
                  <a:pt x="5382260" y="4398247"/>
                  <a:pt x="5508625" y="4384276"/>
                </a:cubicBezTo>
                <a:cubicBezTo>
                  <a:pt x="5557520" y="4379197"/>
                  <a:pt x="5605145" y="4372847"/>
                  <a:pt x="5647690" y="4407137"/>
                </a:cubicBezTo>
                <a:cubicBezTo>
                  <a:pt x="5664835" y="4421107"/>
                  <a:pt x="5685790" y="4417297"/>
                  <a:pt x="5702935" y="4402692"/>
                </a:cubicBezTo>
                <a:cubicBezTo>
                  <a:pt x="5712460" y="4394437"/>
                  <a:pt x="5721985" y="4386182"/>
                  <a:pt x="5731511" y="4377292"/>
                </a:cubicBezTo>
                <a:cubicBezTo>
                  <a:pt x="5749290" y="4360782"/>
                  <a:pt x="5766435" y="4362687"/>
                  <a:pt x="5785485" y="4376657"/>
                </a:cubicBezTo>
                <a:cubicBezTo>
                  <a:pt x="5860415" y="4431267"/>
                  <a:pt x="5942965" y="4450317"/>
                  <a:pt x="6033770" y="4427457"/>
                </a:cubicBezTo>
                <a:cubicBezTo>
                  <a:pt x="6090285" y="4413487"/>
                  <a:pt x="6146165" y="4398247"/>
                  <a:pt x="6202680" y="4384912"/>
                </a:cubicBezTo>
                <a:cubicBezTo>
                  <a:pt x="6242050" y="4375387"/>
                  <a:pt x="6281420" y="4376657"/>
                  <a:pt x="6315075" y="4400787"/>
                </a:cubicBezTo>
                <a:cubicBezTo>
                  <a:pt x="6363335" y="4434442"/>
                  <a:pt x="6416675" y="4445872"/>
                  <a:pt x="6473825" y="4445872"/>
                </a:cubicBezTo>
                <a:cubicBezTo>
                  <a:pt x="6529705" y="4445237"/>
                  <a:pt x="6585586" y="4445237"/>
                  <a:pt x="6641465" y="4445237"/>
                </a:cubicBezTo>
                <a:cubicBezTo>
                  <a:pt x="6666230" y="4445237"/>
                  <a:pt x="6675120" y="4435076"/>
                  <a:pt x="6668770" y="4409676"/>
                </a:cubicBezTo>
                <a:cubicBezTo>
                  <a:pt x="6654165" y="4346812"/>
                  <a:pt x="6658611" y="4341097"/>
                  <a:pt x="6720840" y="4355701"/>
                </a:cubicBezTo>
                <a:cubicBezTo>
                  <a:pt x="6793865" y="4372212"/>
                  <a:pt x="6866255" y="4392532"/>
                  <a:pt x="6939280" y="4409042"/>
                </a:cubicBezTo>
                <a:cubicBezTo>
                  <a:pt x="6958965" y="4413487"/>
                  <a:pt x="6980555" y="4411582"/>
                  <a:pt x="7001511" y="4410947"/>
                </a:cubicBezTo>
                <a:cubicBezTo>
                  <a:pt x="7030720" y="4410312"/>
                  <a:pt x="7060565" y="4402057"/>
                  <a:pt x="7087870" y="4407772"/>
                </a:cubicBezTo>
                <a:cubicBezTo>
                  <a:pt x="7176136" y="4424917"/>
                  <a:pt x="7263130" y="4409042"/>
                  <a:pt x="7349490" y="4398247"/>
                </a:cubicBezTo>
                <a:cubicBezTo>
                  <a:pt x="7394575" y="4393167"/>
                  <a:pt x="7435215" y="4396342"/>
                  <a:pt x="7475220" y="4415392"/>
                </a:cubicBezTo>
                <a:cubicBezTo>
                  <a:pt x="7491095" y="4423012"/>
                  <a:pt x="7508875" y="4426822"/>
                  <a:pt x="7526020" y="4432537"/>
                </a:cubicBezTo>
                <a:cubicBezTo>
                  <a:pt x="7527925" y="4427457"/>
                  <a:pt x="7529830" y="4424282"/>
                  <a:pt x="7529195" y="4421742"/>
                </a:cubicBezTo>
                <a:cubicBezTo>
                  <a:pt x="7524750" y="4365862"/>
                  <a:pt x="7524750" y="4366497"/>
                  <a:pt x="7578725" y="4379832"/>
                </a:cubicBezTo>
                <a:cubicBezTo>
                  <a:pt x="7647305" y="4396342"/>
                  <a:pt x="7715886" y="4412851"/>
                  <a:pt x="7785736" y="4426187"/>
                </a:cubicBezTo>
                <a:cubicBezTo>
                  <a:pt x="7874636" y="4442697"/>
                  <a:pt x="7959725" y="4416026"/>
                  <a:pt x="8045450" y="4398247"/>
                </a:cubicBezTo>
                <a:cubicBezTo>
                  <a:pt x="8072120" y="4392532"/>
                  <a:pt x="8098790" y="4386817"/>
                  <a:pt x="8126095" y="4381101"/>
                </a:cubicBezTo>
                <a:cubicBezTo>
                  <a:pt x="8149590" y="4376022"/>
                  <a:pt x="8166736" y="4384912"/>
                  <a:pt x="8174990" y="4405867"/>
                </a:cubicBezTo>
                <a:cubicBezTo>
                  <a:pt x="8187690" y="4438887"/>
                  <a:pt x="8209280" y="4443332"/>
                  <a:pt x="8240395" y="4433172"/>
                </a:cubicBezTo>
                <a:cubicBezTo>
                  <a:pt x="8287386" y="4417932"/>
                  <a:pt x="8335011" y="4403326"/>
                  <a:pt x="8383270" y="4393167"/>
                </a:cubicBezTo>
                <a:cubicBezTo>
                  <a:pt x="8402955" y="4389357"/>
                  <a:pt x="8427720" y="4393167"/>
                  <a:pt x="8444865" y="4403326"/>
                </a:cubicBezTo>
                <a:cubicBezTo>
                  <a:pt x="8468360" y="4416662"/>
                  <a:pt x="8488045" y="4417932"/>
                  <a:pt x="8509635" y="4404597"/>
                </a:cubicBezTo>
                <a:cubicBezTo>
                  <a:pt x="8516620" y="4400151"/>
                  <a:pt x="8524240" y="4396342"/>
                  <a:pt x="8531860" y="4392532"/>
                </a:cubicBezTo>
                <a:cubicBezTo>
                  <a:pt x="8591550" y="4360782"/>
                  <a:pt x="8599805" y="4362687"/>
                  <a:pt x="8636635" y="4417297"/>
                </a:cubicBezTo>
                <a:cubicBezTo>
                  <a:pt x="8649335" y="4435712"/>
                  <a:pt x="8662670" y="4443332"/>
                  <a:pt x="8684260" y="4433172"/>
                </a:cubicBezTo>
                <a:cubicBezTo>
                  <a:pt x="8740140" y="4407772"/>
                  <a:pt x="8796020" y="4383007"/>
                  <a:pt x="8851900" y="4358876"/>
                </a:cubicBezTo>
                <a:cubicBezTo>
                  <a:pt x="8917305" y="4331572"/>
                  <a:pt x="8931275" y="4334747"/>
                  <a:pt x="8968740" y="4394437"/>
                </a:cubicBezTo>
                <a:cubicBezTo>
                  <a:pt x="9000490" y="4445237"/>
                  <a:pt x="9053195" y="4445237"/>
                  <a:pt x="9101455" y="4456667"/>
                </a:cubicBezTo>
                <a:cubicBezTo>
                  <a:pt x="9116695" y="4460476"/>
                  <a:pt x="9133205" y="4459842"/>
                  <a:pt x="9148445" y="4462382"/>
                </a:cubicBezTo>
                <a:cubicBezTo>
                  <a:pt x="9173845" y="4466192"/>
                  <a:pt x="9193530" y="4460476"/>
                  <a:pt x="9204960" y="4433807"/>
                </a:cubicBezTo>
                <a:cubicBezTo>
                  <a:pt x="9215120" y="4409042"/>
                  <a:pt x="9235440" y="4402057"/>
                  <a:pt x="9259570" y="4409676"/>
                </a:cubicBezTo>
                <a:cubicBezTo>
                  <a:pt x="9401810" y="4454762"/>
                  <a:pt x="9546590" y="4432537"/>
                  <a:pt x="9690735" y="4423647"/>
                </a:cubicBezTo>
                <a:cubicBezTo>
                  <a:pt x="9744710" y="4420472"/>
                  <a:pt x="9798685" y="4417932"/>
                  <a:pt x="9852025" y="4413487"/>
                </a:cubicBezTo>
                <a:cubicBezTo>
                  <a:pt x="9884410" y="4410947"/>
                  <a:pt x="9910445" y="4421107"/>
                  <a:pt x="9930130" y="4447142"/>
                </a:cubicBezTo>
                <a:cubicBezTo>
                  <a:pt x="9951085" y="4475082"/>
                  <a:pt x="9975850" y="4478892"/>
                  <a:pt x="10007600" y="4465557"/>
                </a:cubicBezTo>
                <a:cubicBezTo>
                  <a:pt x="10076180" y="4437617"/>
                  <a:pt x="10145395" y="4412217"/>
                  <a:pt x="10214610" y="4386817"/>
                </a:cubicBezTo>
                <a:cubicBezTo>
                  <a:pt x="10252710" y="4372847"/>
                  <a:pt x="10293350" y="4375387"/>
                  <a:pt x="10321925" y="4403326"/>
                </a:cubicBezTo>
                <a:cubicBezTo>
                  <a:pt x="10389870" y="4469367"/>
                  <a:pt x="10469880" y="4466192"/>
                  <a:pt x="10553065" y="4455397"/>
                </a:cubicBezTo>
                <a:cubicBezTo>
                  <a:pt x="10655935" y="4442697"/>
                  <a:pt x="10758805" y="4429997"/>
                  <a:pt x="10861040" y="4417932"/>
                </a:cubicBezTo>
                <a:cubicBezTo>
                  <a:pt x="10878820" y="4416026"/>
                  <a:pt x="10897235" y="4419201"/>
                  <a:pt x="10914380" y="4416662"/>
                </a:cubicBezTo>
                <a:cubicBezTo>
                  <a:pt x="10945495" y="4412851"/>
                  <a:pt x="10978515" y="4412851"/>
                  <a:pt x="11006455" y="4400787"/>
                </a:cubicBezTo>
                <a:cubicBezTo>
                  <a:pt x="11048365" y="4383007"/>
                  <a:pt x="11083290" y="4383007"/>
                  <a:pt x="11118215" y="4411582"/>
                </a:cubicBezTo>
                <a:cubicBezTo>
                  <a:pt x="11118850" y="4412217"/>
                  <a:pt x="11120120" y="4412851"/>
                  <a:pt x="11120755" y="4413487"/>
                </a:cubicBezTo>
                <a:cubicBezTo>
                  <a:pt x="11177270" y="4451587"/>
                  <a:pt x="11186795" y="4449047"/>
                  <a:pt x="11220450" y="4389992"/>
                </a:cubicBezTo>
                <a:cubicBezTo>
                  <a:pt x="11244580" y="4348717"/>
                  <a:pt x="11257915" y="4341732"/>
                  <a:pt x="11303000" y="4355067"/>
                </a:cubicBezTo>
                <a:cubicBezTo>
                  <a:pt x="11384915" y="4379832"/>
                  <a:pt x="11465560" y="4407772"/>
                  <a:pt x="11547475" y="4431267"/>
                </a:cubicBezTo>
                <a:cubicBezTo>
                  <a:pt x="11640185" y="4457301"/>
                  <a:pt x="11734800" y="4446507"/>
                  <a:pt x="11828145" y="4436347"/>
                </a:cubicBezTo>
                <a:cubicBezTo>
                  <a:pt x="11950065" y="4422376"/>
                  <a:pt x="12070715" y="4403962"/>
                  <a:pt x="12192000" y="4387451"/>
                </a:cubicBezTo>
                <a:cubicBezTo>
                  <a:pt x="12192000" y="4531597"/>
                  <a:pt x="12192000" y="4675107"/>
                  <a:pt x="12192000" y="4819251"/>
                </a:cubicBezTo>
                <a:cubicBezTo>
                  <a:pt x="8128000" y="4819251"/>
                  <a:pt x="4064000" y="4819251"/>
                  <a:pt x="0" y="4819251"/>
                </a:cubicBezTo>
                <a:cubicBezTo>
                  <a:pt x="5080" y="4715747"/>
                  <a:pt x="5080" y="4614147"/>
                  <a:pt x="5080" y="4512547"/>
                </a:cubicBezTo>
                <a:cubicBezTo>
                  <a:pt x="19685" y="4510642"/>
                  <a:pt x="34290" y="4508101"/>
                  <a:pt x="48895" y="4506197"/>
                </a:cubicBezTo>
                <a:cubicBezTo>
                  <a:pt x="64770" y="4504292"/>
                  <a:pt x="73660" y="4508737"/>
                  <a:pt x="78105" y="4526517"/>
                </a:cubicBezTo>
                <a:cubicBezTo>
                  <a:pt x="80010" y="4536042"/>
                  <a:pt x="92710" y="4546837"/>
                  <a:pt x="102235" y="4549376"/>
                </a:cubicBezTo>
                <a:cubicBezTo>
                  <a:pt x="153670" y="4562712"/>
                  <a:pt x="206375" y="4573507"/>
                  <a:pt x="262255" y="4586207"/>
                </a:cubicBezTo>
                <a:cubicBezTo>
                  <a:pt x="253365" y="4601447"/>
                  <a:pt x="243840" y="4617957"/>
                  <a:pt x="234315" y="4634467"/>
                </a:cubicBezTo>
                <a:cubicBezTo>
                  <a:pt x="236220" y="4637642"/>
                  <a:pt x="237490" y="4640182"/>
                  <a:pt x="239395" y="4643357"/>
                </a:cubicBezTo>
                <a:cubicBezTo>
                  <a:pt x="259715" y="4633832"/>
                  <a:pt x="285750" y="4628751"/>
                  <a:pt x="299720" y="4613512"/>
                </a:cubicBezTo>
                <a:cubicBezTo>
                  <a:pt x="339725" y="4570967"/>
                  <a:pt x="389255" y="4562076"/>
                  <a:pt x="443230" y="4558267"/>
                </a:cubicBezTo>
                <a:cubicBezTo>
                  <a:pt x="495300" y="4554457"/>
                  <a:pt x="547370" y="4544297"/>
                  <a:pt x="599440" y="4538582"/>
                </a:cubicBezTo>
                <a:cubicBezTo>
                  <a:pt x="622300" y="4536042"/>
                  <a:pt x="645160" y="4534772"/>
                  <a:pt x="667385" y="4537947"/>
                </a:cubicBezTo>
                <a:cubicBezTo>
                  <a:pt x="711835" y="4544932"/>
                  <a:pt x="755015" y="4551917"/>
                  <a:pt x="793750" y="4518897"/>
                </a:cubicBezTo>
                <a:cubicBezTo>
                  <a:pt x="807085" y="4506832"/>
                  <a:pt x="822325" y="4510642"/>
                  <a:pt x="831215" y="4527151"/>
                </a:cubicBezTo>
                <a:cubicBezTo>
                  <a:pt x="842010" y="4547472"/>
                  <a:pt x="857250" y="4548742"/>
                  <a:pt x="876300" y="4541122"/>
                </a:cubicBezTo>
                <a:cubicBezTo>
                  <a:pt x="888365" y="4536676"/>
                  <a:pt x="900430" y="4532867"/>
                  <a:pt x="912495" y="4529057"/>
                </a:cubicBezTo>
                <a:cubicBezTo>
                  <a:pt x="955040" y="4515722"/>
                  <a:pt x="956310" y="4516357"/>
                  <a:pt x="960755" y="4567792"/>
                </a:cubicBezTo>
                <a:cubicBezTo>
                  <a:pt x="989330" y="4500482"/>
                  <a:pt x="1037590" y="4516357"/>
                  <a:pt x="1084580" y="4528422"/>
                </a:cubicBezTo>
                <a:cubicBezTo>
                  <a:pt x="1127125" y="4539851"/>
                  <a:pt x="1167765" y="4549376"/>
                  <a:pt x="1214120" y="4535407"/>
                </a:cubicBezTo>
                <a:cubicBezTo>
                  <a:pt x="1246505" y="4525882"/>
                  <a:pt x="1285240" y="4537947"/>
                  <a:pt x="1320800" y="4540487"/>
                </a:cubicBezTo>
                <a:cubicBezTo>
                  <a:pt x="1327785" y="4541122"/>
                  <a:pt x="1339215" y="4543662"/>
                  <a:pt x="1341755" y="4540487"/>
                </a:cubicBezTo>
                <a:cubicBezTo>
                  <a:pt x="1364615" y="4511276"/>
                  <a:pt x="1389380" y="4529692"/>
                  <a:pt x="1413510" y="4536042"/>
                </a:cubicBezTo>
                <a:cubicBezTo>
                  <a:pt x="1454785" y="4548107"/>
                  <a:pt x="1496060" y="4560807"/>
                  <a:pt x="1539875" y="4574142"/>
                </a:cubicBezTo>
                <a:cubicBezTo>
                  <a:pt x="1541145" y="4553187"/>
                  <a:pt x="1542415" y="4537312"/>
                  <a:pt x="1543685" y="4514451"/>
                </a:cubicBezTo>
                <a:cubicBezTo>
                  <a:pt x="1560830" y="4520801"/>
                  <a:pt x="1574165" y="4523976"/>
                  <a:pt x="1586865" y="4530326"/>
                </a:cubicBezTo>
                <a:cubicBezTo>
                  <a:pt x="1607820" y="4541122"/>
                  <a:pt x="1625600" y="4541122"/>
                  <a:pt x="1637665" y="4518262"/>
                </a:cubicBezTo>
                <a:cubicBezTo>
                  <a:pt x="1655445" y="4485876"/>
                  <a:pt x="1680210" y="4483337"/>
                  <a:pt x="1712595" y="4497307"/>
                </a:cubicBezTo>
                <a:cubicBezTo>
                  <a:pt x="1742440" y="4510642"/>
                  <a:pt x="1773555" y="4521437"/>
                  <a:pt x="1804670" y="4530326"/>
                </a:cubicBezTo>
                <a:cubicBezTo>
                  <a:pt x="1831340" y="4537947"/>
                  <a:pt x="1840865" y="4528422"/>
                  <a:pt x="1834515" y="4501117"/>
                </a:cubicBezTo>
                <a:cubicBezTo>
                  <a:pt x="1829435" y="4478892"/>
                  <a:pt x="1822450" y="4456032"/>
                  <a:pt x="1812925" y="4435076"/>
                </a:cubicBezTo>
                <a:cubicBezTo>
                  <a:pt x="1774190" y="4349987"/>
                  <a:pt x="1762760" y="4258547"/>
                  <a:pt x="1753235" y="4167741"/>
                </a:cubicBezTo>
                <a:cubicBezTo>
                  <a:pt x="1751330" y="4147421"/>
                  <a:pt x="1757045" y="4122657"/>
                  <a:pt x="1767840" y="4104876"/>
                </a:cubicBezTo>
                <a:cubicBezTo>
                  <a:pt x="1789430" y="4070587"/>
                  <a:pt x="1791970" y="4033121"/>
                  <a:pt x="1793240" y="3995657"/>
                </a:cubicBezTo>
                <a:cubicBezTo>
                  <a:pt x="1793875" y="3971526"/>
                  <a:pt x="1785620" y="3952476"/>
                  <a:pt x="1762760" y="3937237"/>
                </a:cubicBezTo>
                <a:cubicBezTo>
                  <a:pt x="1748790" y="3928346"/>
                  <a:pt x="1737360" y="3908662"/>
                  <a:pt x="1732915" y="3891516"/>
                </a:cubicBezTo>
                <a:cubicBezTo>
                  <a:pt x="1692910" y="3745466"/>
                  <a:pt x="1694180" y="3599416"/>
                  <a:pt x="1733550" y="3453366"/>
                </a:cubicBezTo>
                <a:cubicBezTo>
                  <a:pt x="1748155" y="3400026"/>
                  <a:pt x="1770380" y="3386057"/>
                  <a:pt x="1826895" y="3393041"/>
                </a:cubicBezTo>
                <a:cubicBezTo>
                  <a:pt x="1957070" y="3409551"/>
                  <a:pt x="1856740" y="3375896"/>
                  <a:pt x="1986280" y="3391771"/>
                </a:cubicBezTo>
                <a:cubicBezTo>
                  <a:pt x="2007235" y="3394312"/>
                  <a:pt x="2259330" y="3442571"/>
                  <a:pt x="2280920" y="3442571"/>
                </a:cubicBezTo>
                <a:cubicBezTo>
                  <a:pt x="2282190" y="3438762"/>
                  <a:pt x="2283460" y="3434951"/>
                  <a:pt x="2284730" y="3431776"/>
                </a:cubicBezTo>
                <a:cubicBezTo>
                  <a:pt x="2275840" y="3419712"/>
                  <a:pt x="2268220" y="3406376"/>
                  <a:pt x="2257425" y="3395582"/>
                </a:cubicBezTo>
                <a:cubicBezTo>
                  <a:pt x="2234565" y="3372087"/>
                  <a:pt x="2210435" y="3349226"/>
                  <a:pt x="2185670" y="3328271"/>
                </a:cubicBezTo>
                <a:cubicBezTo>
                  <a:pt x="2122805" y="3274932"/>
                  <a:pt x="2087880" y="3206352"/>
                  <a:pt x="2081530" y="3125071"/>
                </a:cubicBezTo>
                <a:cubicBezTo>
                  <a:pt x="2072005" y="3005056"/>
                  <a:pt x="2063115" y="2885041"/>
                  <a:pt x="2056130" y="2764391"/>
                </a:cubicBezTo>
                <a:cubicBezTo>
                  <a:pt x="2054225" y="2733912"/>
                  <a:pt x="2057400" y="2702796"/>
                  <a:pt x="2063115" y="2672952"/>
                </a:cubicBezTo>
                <a:cubicBezTo>
                  <a:pt x="2066290" y="2656441"/>
                  <a:pt x="2078355" y="2642471"/>
                  <a:pt x="2089150" y="2622152"/>
                </a:cubicBezTo>
                <a:cubicBezTo>
                  <a:pt x="2077085" y="2606912"/>
                  <a:pt x="2059940" y="2584052"/>
                  <a:pt x="2042795" y="2561827"/>
                </a:cubicBezTo>
                <a:cubicBezTo>
                  <a:pt x="2007235" y="2516106"/>
                  <a:pt x="1993265" y="2465306"/>
                  <a:pt x="2012315" y="2410062"/>
                </a:cubicBezTo>
                <a:cubicBezTo>
                  <a:pt x="2047875" y="2305921"/>
                  <a:pt x="2048510" y="2201781"/>
                  <a:pt x="2025015" y="2095101"/>
                </a:cubicBezTo>
                <a:cubicBezTo>
                  <a:pt x="1984375" y="1909681"/>
                  <a:pt x="2009140" y="1728071"/>
                  <a:pt x="2061845" y="1547731"/>
                </a:cubicBezTo>
                <a:cubicBezTo>
                  <a:pt x="2137410" y="1289286"/>
                  <a:pt x="2241550" y="1045446"/>
                  <a:pt x="2401570" y="827641"/>
                </a:cubicBezTo>
                <a:cubicBezTo>
                  <a:pt x="2515870" y="671431"/>
                  <a:pt x="2666365" y="541891"/>
                  <a:pt x="2842260" y="466326"/>
                </a:cubicBezTo>
                <a:cubicBezTo>
                  <a:pt x="2893060" y="444736"/>
                  <a:pt x="2953385" y="442831"/>
                  <a:pt x="3009265" y="437751"/>
                </a:cubicBezTo>
                <a:cubicBezTo>
                  <a:pt x="3060065" y="432671"/>
                  <a:pt x="3109595" y="422511"/>
                  <a:pt x="3157220" y="401556"/>
                </a:cubicBezTo>
                <a:cubicBezTo>
                  <a:pt x="3177540" y="392666"/>
                  <a:pt x="3208020" y="390761"/>
                  <a:pt x="3227070" y="399651"/>
                </a:cubicBezTo>
                <a:cubicBezTo>
                  <a:pt x="3309620" y="437116"/>
                  <a:pt x="3392805" y="370441"/>
                  <a:pt x="3476625" y="363456"/>
                </a:cubicBezTo>
                <a:cubicBezTo>
                  <a:pt x="3650615" y="348216"/>
                  <a:pt x="3757930" y="205341"/>
                  <a:pt x="3896360" y="105646"/>
                </a:cubicBezTo>
                <a:cubicBezTo>
                  <a:pt x="3950970" y="66276"/>
                  <a:pt x="4010025" y="31986"/>
                  <a:pt x="4071620" y="5316"/>
                </a:cubicBezTo>
                <a:cubicBezTo>
                  <a:pt x="4078764" y="2300"/>
                  <a:pt x="4086582" y="792"/>
                  <a:pt x="4094828" y="246"/>
                </a:cubicBezTo>
                <a:close/>
              </a:path>
            </a:pathLst>
          </a:custGeom>
          <a:solidFill>
            <a:srgbClr val="000000"/>
          </a:soli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C6F1934C-28DA-4178-8CCA-42BF6C5D91EF}"/>
              </a:ext>
            </a:extLst>
          </p:cNvPr>
          <p:cNvSpPr/>
          <p:nvPr/>
        </p:nvSpPr>
        <p:spPr>
          <a:xfrm flipH="1">
            <a:off x="8985284" y="3837345"/>
            <a:ext cx="2041976" cy="3020655"/>
          </a:xfrm>
          <a:custGeom>
            <a:avLst/>
            <a:gdLst>
              <a:gd name="connsiteX0" fmla="*/ 1660076 w 4551209"/>
              <a:gd name="connsiteY0" fmla="*/ 147 h 6732515"/>
              <a:gd name="connsiteX1" fmla="*/ 2023434 w 4551209"/>
              <a:gd name="connsiteY1" fmla="*/ 53149 h 6732515"/>
              <a:gd name="connsiteX2" fmla="*/ 2170894 w 4551209"/>
              <a:gd name="connsiteY2" fmla="*/ 118591 h 6732515"/>
              <a:gd name="connsiteX3" fmla="*/ 2277346 w 4551209"/>
              <a:gd name="connsiteY3" fmla="*/ 147385 h 6732515"/>
              <a:gd name="connsiteX4" fmla="*/ 2405610 w 4551209"/>
              <a:gd name="connsiteY4" fmla="*/ 226787 h 6732515"/>
              <a:gd name="connsiteX5" fmla="*/ 2487630 w 4551209"/>
              <a:gd name="connsiteY5" fmla="*/ 179669 h 6732515"/>
              <a:gd name="connsiteX6" fmla="*/ 2649924 w 4551209"/>
              <a:gd name="connsiteY6" fmla="*/ 9522 h 6732515"/>
              <a:gd name="connsiteX7" fmla="*/ 2925650 w 4551209"/>
              <a:gd name="connsiteY7" fmla="*/ 51404 h 6732515"/>
              <a:gd name="connsiteX8" fmla="*/ 3165601 w 4551209"/>
              <a:gd name="connsiteY8" fmla="*/ 187522 h 6732515"/>
              <a:gd name="connsiteX9" fmla="*/ 3364542 w 4551209"/>
              <a:gd name="connsiteY9" fmla="*/ 506002 h 6732515"/>
              <a:gd name="connsiteX10" fmla="*/ 3354944 w 4551209"/>
              <a:gd name="connsiteY10" fmla="*/ 840189 h 6732515"/>
              <a:gd name="connsiteX11" fmla="*/ 3265072 w 4551209"/>
              <a:gd name="connsiteY11" fmla="*/ 967581 h 6732515"/>
              <a:gd name="connsiteX12" fmla="*/ 3068748 w 4551209"/>
              <a:gd name="connsiteY12" fmla="*/ 1043493 h 6732515"/>
              <a:gd name="connsiteX13" fmla="*/ 3039954 w 4551209"/>
              <a:gd name="connsiteY13" fmla="*/ 1038257 h 6732515"/>
              <a:gd name="connsiteX14" fmla="*/ 2965787 w 4551209"/>
              <a:gd name="connsiteY14" fmla="*/ 1051346 h 6732515"/>
              <a:gd name="connsiteX15" fmla="*/ 2991964 w 4551209"/>
              <a:gd name="connsiteY15" fmla="*/ 1085375 h 6732515"/>
              <a:gd name="connsiteX16" fmla="*/ 3194395 w 4551209"/>
              <a:gd name="connsiteY16" fmla="*/ 1133365 h 6732515"/>
              <a:gd name="connsiteX17" fmla="*/ 3326150 w 4551209"/>
              <a:gd name="connsiteY17" fmla="*/ 1228473 h 6732515"/>
              <a:gd name="connsiteX18" fmla="*/ 3408170 w 4551209"/>
              <a:gd name="connsiteY18" fmla="*/ 1526013 h 6732515"/>
              <a:gd name="connsiteX19" fmla="*/ 3353199 w 4551209"/>
              <a:gd name="connsiteY19" fmla="*/ 1865434 h 6732515"/>
              <a:gd name="connsiteX20" fmla="*/ 3333131 w 4551209"/>
              <a:gd name="connsiteY20" fmla="*/ 1891611 h 6732515"/>
              <a:gd name="connsiteX21" fmla="*/ 3322660 w 4551209"/>
              <a:gd name="connsiteY21" fmla="*/ 1861944 h 6732515"/>
              <a:gd name="connsiteX22" fmla="*/ 3306081 w 4551209"/>
              <a:gd name="connsiteY22" fmla="*/ 1633336 h 6732515"/>
              <a:gd name="connsiteX23" fmla="*/ 3221444 w 4551209"/>
              <a:gd name="connsiteY23" fmla="*/ 1451846 h 6732515"/>
              <a:gd name="connsiteX24" fmla="*/ 3198758 w 4551209"/>
              <a:gd name="connsiteY24" fmla="*/ 1689179 h 6732515"/>
              <a:gd name="connsiteX25" fmla="*/ 3125464 w 4551209"/>
              <a:gd name="connsiteY25" fmla="*/ 1974503 h 6732515"/>
              <a:gd name="connsiteX26" fmla="*/ 3109758 w 4551209"/>
              <a:gd name="connsiteY26" fmla="*/ 2009405 h 6732515"/>
              <a:gd name="connsiteX27" fmla="*/ 3099287 w 4551209"/>
              <a:gd name="connsiteY27" fmla="*/ 2009405 h 6732515"/>
              <a:gd name="connsiteX28" fmla="*/ 3092307 w 4551209"/>
              <a:gd name="connsiteY28" fmla="*/ 1977993 h 6732515"/>
              <a:gd name="connsiteX29" fmla="*/ 3142915 w 4551209"/>
              <a:gd name="connsiteY29" fmla="*/ 1606287 h 6732515"/>
              <a:gd name="connsiteX30" fmla="*/ 3119356 w 4551209"/>
              <a:gd name="connsiteY30" fmla="*/ 1497218 h 6732515"/>
              <a:gd name="connsiteX31" fmla="*/ 3101905 w 4551209"/>
              <a:gd name="connsiteY31" fmla="*/ 1627228 h 6732515"/>
              <a:gd name="connsiteX32" fmla="*/ 2998071 w 4551209"/>
              <a:gd name="connsiteY32" fmla="*/ 1818317 h 6732515"/>
              <a:gd name="connsiteX33" fmla="*/ 2943974 w 4551209"/>
              <a:gd name="connsiteY33" fmla="*/ 1919532 h 6732515"/>
              <a:gd name="connsiteX34" fmla="*/ 3025993 w 4551209"/>
              <a:gd name="connsiteY34" fmla="*/ 2230160 h 6732515"/>
              <a:gd name="connsiteX35" fmla="*/ 3118483 w 4551209"/>
              <a:gd name="connsiteY35" fmla="*/ 2301709 h 6732515"/>
              <a:gd name="connsiteX36" fmla="*/ 3327023 w 4551209"/>
              <a:gd name="connsiteY36" fmla="*/ 2417759 h 6732515"/>
              <a:gd name="connsiteX37" fmla="*/ 3605366 w 4551209"/>
              <a:gd name="connsiteY37" fmla="*/ 2650730 h 6732515"/>
              <a:gd name="connsiteX38" fmla="*/ 3796454 w 4551209"/>
              <a:gd name="connsiteY38" fmla="*/ 2809534 h 6732515"/>
              <a:gd name="connsiteX39" fmla="*/ 3959621 w 4551209"/>
              <a:gd name="connsiteY39" fmla="*/ 3076533 h 6732515"/>
              <a:gd name="connsiteX40" fmla="*/ 3990160 w 4551209"/>
              <a:gd name="connsiteY40" fmla="*/ 3164661 h 6732515"/>
              <a:gd name="connsiteX41" fmla="*/ 4059091 w 4551209"/>
              <a:gd name="connsiteY41" fmla="*/ 3284200 h 6732515"/>
              <a:gd name="connsiteX42" fmla="*/ 4151582 w 4551209"/>
              <a:gd name="connsiteY42" fmla="*/ 3463946 h 6732515"/>
              <a:gd name="connsiteX43" fmla="*/ 4439523 w 4551209"/>
              <a:gd name="connsiteY43" fmla="*/ 4714309 h 6732515"/>
              <a:gd name="connsiteX44" fmla="*/ 4497984 w 4551209"/>
              <a:gd name="connsiteY44" fmla="*/ 4939426 h 6732515"/>
              <a:gd name="connsiteX45" fmla="*/ 4496239 w 4551209"/>
              <a:gd name="connsiteY45" fmla="*/ 5002250 h 6732515"/>
              <a:gd name="connsiteX46" fmla="*/ 4494494 w 4551209"/>
              <a:gd name="connsiteY46" fmla="*/ 5062456 h 6732515"/>
              <a:gd name="connsiteX47" fmla="*/ 4524160 w 4551209"/>
              <a:gd name="connsiteY47" fmla="*/ 5308514 h 6732515"/>
              <a:gd name="connsiteX48" fmla="*/ 4538121 w 4551209"/>
              <a:gd name="connsiteY48" fmla="*/ 5694181 h 6732515"/>
              <a:gd name="connsiteX49" fmla="*/ 4549464 w 4551209"/>
              <a:gd name="connsiteY49" fmla="*/ 6633045 h 6732515"/>
              <a:gd name="connsiteX50" fmla="*/ 4551209 w 4551209"/>
              <a:gd name="connsiteY50" fmla="*/ 6732515 h 6732515"/>
              <a:gd name="connsiteX51" fmla="*/ 939727 w 4551209"/>
              <a:gd name="connsiteY51" fmla="*/ 6732515 h 6732515"/>
              <a:gd name="connsiteX52" fmla="*/ 947580 w 4551209"/>
              <a:gd name="connsiteY52" fmla="*/ 6667947 h 6732515"/>
              <a:gd name="connsiteX53" fmla="*/ 870795 w 4551209"/>
              <a:gd name="connsiteY53" fmla="*/ 6588544 h 6732515"/>
              <a:gd name="connsiteX54" fmla="*/ 727697 w 4551209"/>
              <a:gd name="connsiteY54" fmla="*/ 6539682 h 6732515"/>
              <a:gd name="connsiteX55" fmla="*/ 439756 w 4551209"/>
              <a:gd name="connsiteY55" fmla="*/ 6253486 h 6732515"/>
              <a:gd name="connsiteX56" fmla="*/ 374315 w 4551209"/>
              <a:gd name="connsiteY56" fmla="*/ 5881779 h 6732515"/>
              <a:gd name="connsiteX57" fmla="*/ 356864 w 4551209"/>
              <a:gd name="connsiteY57" fmla="*/ 5024064 h 6732515"/>
              <a:gd name="connsiteX58" fmla="*/ 379550 w 4551209"/>
              <a:gd name="connsiteY58" fmla="*/ 4188161 h 6732515"/>
              <a:gd name="connsiteX59" fmla="*/ 383913 w 4551209"/>
              <a:gd name="connsiteY59" fmla="*/ 3859210 h 6732515"/>
              <a:gd name="connsiteX60" fmla="*/ 319344 w 4551209"/>
              <a:gd name="connsiteY60" fmla="*/ 3477906 h 6732515"/>
              <a:gd name="connsiteX61" fmla="*/ 244305 w 4551209"/>
              <a:gd name="connsiteY61" fmla="*/ 3325210 h 6732515"/>
              <a:gd name="connsiteX62" fmla="*/ 118658 w 4551209"/>
              <a:gd name="connsiteY62" fmla="*/ 2953504 h 6732515"/>
              <a:gd name="connsiteX63" fmla="*/ 33148 w 4551209"/>
              <a:gd name="connsiteY63" fmla="*/ 2484072 h 6732515"/>
              <a:gd name="connsiteX64" fmla="*/ 864 w 4551209"/>
              <a:gd name="connsiteY64" fmla="*/ 2261573 h 6732515"/>
              <a:gd name="connsiteX65" fmla="*/ 60197 w 4551209"/>
              <a:gd name="connsiteY65" fmla="*/ 2211836 h 6732515"/>
              <a:gd name="connsiteX66" fmla="*/ 131746 w 4551209"/>
              <a:gd name="connsiteY66" fmla="*/ 2255464 h 6732515"/>
              <a:gd name="connsiteX67" fmla="*/ 159231 w 4551209"/>
              <a:gd name="connsiteY67" fmla="*/ 2401507 h 6732515"/>
              <a:gd name="connsiteX68" fmla="*/ 164749 w 4551209"/>
              <a:gd name="connsiteY68" fmla="*/ 2433068 h 6732515"/>
              <a:gd name="connsiteX69" fmla="*/ 165885 w 4551209"/>
              <a:gd name="connsiteY69" fmla="*/ 2444807 h 6732515"/>
              <a:gd name="connsiteX70" fmla="*/ 178864 w 4551209"/>
              <a:gd name="connsiteY70" fmla="*/ 2518102 h 6732515"/>
              <a:gd name="connsiteX71" fmla="*/ 167943 w 4551209"/>
              <a:gd name="connsiteY71" fmla="*/ 2451337 h 6732515"/>
              <a:gd name="connsiteX72" fmla="*/ 164749 w 4551209"/>
              <a:gd name="connsiteY72" fmla="*/ 2433068 h 6732515"/>
              <a:gd name="connsiteX73" fmla="*/ 158795 w 4551209"/>
              <a:gd name="connsiteY73" fmla="*/ 2371513 h 6732515"/>
              <a:gd name="connsiteX74" fmla="*/ 136982 w 4551209"/>
              <a:gd name="connsiteY74" fmla="*/ 1987591 h 6732515"/>
              <a:gd name="connsiteX75" fmla="*/ 164031 w 4551209"/>
              <a:gd name="connsiteY75" fmla="*/ 1932620 h 6732515"/>
              <a:gd name="connsiteX76" fmla="*/ 266991 w 4551209"/>
              <a:gd name="connsiteY76" fmla="*/ 1959670 h 6732515"/>
              <a:gd name="connsiteX77" fmla="*/ 320217 w 4551209"/>
              <a:gd name="connsiteY77" fmla="*/ 2332248 h 6732515"/>
              <a:gd name="connsiteX78" fmla="*/ 296658 w 4551209"/>
              <a:gd name="connsiteY78" fmla="*/ 1907317 h 6732515"/>
              <a:gd name="connsiteX79" fmla="*/ 297531 w 4551209"/>
              <a:gd name="connsiteY79" fmla="*/ 1826169 h 6732515"/>
              <a:gd name="connsiteX80" fmla="*/ 385658 w 4551209"/>
              <a:gd name="connsiteY80" fmla="*/ 1724081 h 6732515"/>
              <a:gd name="connsiteX81" fmla="*/ 432776 w 4551209"/>
              <a:gd name="connsiteY81" fmla="*/ 1801738 h 6732515"/>
              <a:gd name="connsiteX82" fmla="*/ 505197 w 4551209"/>
              <a:gd name="connsiteY82" fmla="*/ 2238885 h 6732515"/>
              <a:gd name="connsiteX83" fmla="*/ 477276 w 4551209"/>
              <a:gd name="connsiteY83" fmla="*/ 1971885 h 6732515"/>
              <a:gd name="connsiteX84" fmla="*/ 482511 w 4551209"/>
              <a:gd name="connsiteY84" fmla="*/ 1856709 h 6732515"/>
              <a:gd name="connsiteX85" fmla="*/ 572384 w 4551209"/>
              <a:gd name="connsiteY85" fmla="*/ 1795630 h 6732515"/>
              <a:gd name="connsiteX86" fmla="*/ 633462 w 4551209"/>
              <a:gd name="connsiteY86" fmla="*/ 1896846 h 6732515"/>
              <a:gd name="connsiteX87" fmla="*/ 701521 w 4551209"/>
              <a:gd name="connsiteY87" fmla="*/ 2218817 h 6732515"/>
              <a:gd name="connsiteX88" fmla="*/ 762599 w 4551209"/>
              <a:gd name="connsiteY88" fmla="*/ 2553004 h 6732515"/>
              <a:gd name="connsiteX89" fmla="*/ 780050 w 4551209"/>
              <a:gd name="connsiteY89" fmla="*/ 2337483 h 6732515"/>
              <a:gd name="connsiteX90" fmla="*/ 862942 w 4551209"/>
              <a:gd name="connsiteY90" fmla="*/ 2279895 h 6732515"/>
              <a:gd name="connsiteX91" fmla="*/ 912678 w 4551209"/>
              <a:gd name="connsiteY91" fmla="*/ 2394199 h 6732515"/>
              <a:gd name="connsiteX92" fmla="*/ 989462 w 4551209"/>
              <a:gd name="connsiteY92" fmla="*/ 2695230 h 6732515"/>
              <a:gd name="connsiteX93" fmla="*/ 1009531 w 4551209"/>
              <a:gd name="connsiteY93" fmla="*/ 2924710 h 6732515"/>
              <a:gd name="connsiteX94" fmla="*/ 989462 w 4551209"/>
              <a:gd name="connsiteY94" fmla="*/ 3141975 h 6732515"/>
              <a:gd name="connsiteX95" fmla="*/ 897844 w 4551209"/>
              <a:gd name="connsiteY95" fmla="*/ 3345279 h 6732515"/>
              <a:gd name="connsiteX96" fmla="*/ 935364 w 4551209"/>
              <a:gd name="connsiteY96" fmla="*/ 3614024 h 6732515"/>
              <a:gd name="connsiteX97" fmla="*/ 992080 w 4551209"/>
              <a:gd name="connsiteY97" fmla="*/ 3981367 h 6732515"/>
              <a:gd name="connsiteX98" fmla="*/ 1118599 w 4551209"/>
              <a:gd name="connsiteY98" fmla="*/ 4579063 h 6732515"/>
              <a:gd name="connsiteX99" fmla="*/ 1161354 w 4551209"/>
              <a:gd name="connsiteY99" fmla="*/ 4778005 h 6732515"/>
              <a:gd name="connsiteX100" fmla="*/ 1170952 w 4551209"/>
              <a:gd name="connsiteY100" fmla="*/ 4780622 h 6732515"/>
              <a:gd name="connsiteX101" fmla="*/ 1187531 w 4551209"/>
              <a:gd name="connsiteY101" fmla="*/ 4760554 h 6732515"/>
              <a:gd name="connsiteX102" fmla="*/ 1263443 w 4551209"/>
              <a:gd name="connsiteY102" fmla="*/ 4640142 h 6732515"/>
              <a:gd name="connsiteX103" fmla="*/ 1639511 w 4551209"/>
              <a:gd name="connsiteY103" fmla="*/ 3815583 h 6732515"/>
              <a:gd name="connsiteX104" fmla="*/ 1780864 w 4551209"/>
              <a:gd name="connsiteY104" fmla="*/ 3468308 h 6732515"/>
              <a:gd name="connsiteX105" fmla="*/ 1934433 w 4551209"/>
              <a:gd name="connsiteY105" fmla="*/ 3064318 h 6732515"/>
              <a:gd name="connsiteX106" fmla="*/ 2036522 w 4551209"/>
              <a:gd name="connsiteY106" fmla="*/ 2894171 h 6732515"/>
              <a:gd name="connsiteX107" fmla="*/ 2042630 w 4551209"/>
              <a:gd name="connsiteY107" fmla="*/ 2791210 h 6732515"/>
              <a:gd name="connsiteX108" fmla="*/ 1970208 w 4551209"/>
              <a:gd name="connsiteY108" fmla="*/ 2699592 h 6732515"/>
              <a:gd name="connsiteX109" fmla="*/ 1817511 w 4551209"/>
              <a:gd name="connsiteY109" fmla="*/ 2644622 h 6732515"/>
              <a:gd name="connsiteX110" fmla="*/ 1468492 w 4551209"/>
              <a:gd name="connsiteY110" fmla="*/ 2840945 h 6732515"/>
              <a:gd name="connsiteX111" fmla="*/ 1280894 w 4551209"/>
              <a:gd name="connsiteY111" fmla="*/ 2675161 h 6732515"/>
              <a:gd name="connsiteX112" fmla="*/ 1168335 w 4551209"/>
              <a:gd name="connsiteY112" fmla="*/ 2546024 h 6732515"/>
              <a:gd name="connsiteX113" fmla="*/ 1143031 w 4551209"/>
              <a:gd name="connsiteY113" fmla="*/ 2510248 h 6732515"/>
              <a:gd name="connsiteX114" fmla="*/ 1192766 w 4551209"/>
              <a:gd name="connsiteY114" fmla="*/ 2438700 h 6732515"/>
              <a:gd name="connsiteX115" fmla="*/ 1140413 w 4551209"/>
              <a:gd name="connsiteY115" fmla="*/ 2443935 h 6732515"/>
              <a:gd name="connsiteX116" fmla="*/ 1081080 w 4551209"/>
              <a:gd name="connsiteY116" fmla="*/ 2409033 h 6732515"/>
              <a:gd name="connsiteX117" fmla="*/ 1051413 w 4551209"/>
              <a:gd name="connsiteY117" fmla="*/ 2296474 h 6732515"/>
              <a:gd name="connsiteX118" fmla="*/ 1013021 w 4551209"/>
              <a:gd name="connsiteY118" fmla="*/ 2271170 h 6732515"/>
              <a:gd name="connsiteX119" fmla="*/ 870795 w 4551209"/>
              <a:gd name="connsiteY119" fmla="*/ 2251973 h 6732515"/>
              <a:gd name="connsiteX120" fmla="*/ 822805 w 4551209"/>
              <a:gd name="connsiteY120" fmla="*/ 2198748 h 6732515"/>
              <a:gd name="connsiteX121" fmla="*/ 837639 w 4551209"/>
              <a:gd name="connsiteY121" fmla="*/ 2129817 h 6732515"/>
              <a:gd name="connsiteX122" fmla="*/ 873413 w 4551209"/>
              <a:gd name="connsiteY122" fmla="*/ 1991955 h 6732515"/>
              <a:gd name="connsiteX123" fmla="*/ 836766 w 4551209"/>
              <a:gd name="connsiteY123" fmla="*/ 1794758 h 6732515"/>
              <a:gd name="connsiteX124" fmla="*/ 645678 w 4551209"/>
              <a:gd name="connsiteY124" fmla="*/ 1398620 h 6732515"/>
              <a:gd name="connsiteX125" fmla="*/ 611648 w 4551209"/>
              <a:gd name="connsiteY125" fmla="*/ 1058326 h 6732515"/>
              <a:gd name="connsiteX126" fmla="*/ 554060 w 4551209"/>
              <a:gd name="connsiteY126" fmla="*/ 870728 h 6732515"/>
              <a:gd name="connsiteX127" fmla="*/ 1139541 w 4551209"/>
              <a:gd name="connsiteY127" fmla="*/ 182287 h 6732515"/>
              <a:gd name="connsiteX128" fmla="*/ 1625551 w 4551209"/>
              <a:gd name="connsiteY128" fmla="*/ 3414 h 6732515"/>
              <a:gd name="connsiteX129" fmla="*/ 1660076 w 4551209"/>
              <a:gd name="connsiteY129" fmla="*/ 147 h 6732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</a:cxnLst>
            <a:rect l="l" t="t" r="r" b="b"/>
            <a:pathLst>
              <a:path w="4551209" h="6732515">
                <a:moveTo>
                  <a:pt x="1660076" y="147"/>
                </a:moveTo>
                <a:cubicBezTo>
                  <a:pt x="1757646" y="-2394"/>
                  <a:pt x="1962355" y="28718"/>
                  <a:pt x="2023434" y="53149"/>
                </a:cubicBezTo>
                <a:cubicBezTo>
                  <a:pt x="2075786" y="73218"/>
                  <a:pt x="2126394" y="84561"/>
                  <a:pt x="2170894" y="118591"/>
                </a:cubicBezTo>
                <a:cubicBezTo>
                  <a:pt x="2221502" y="156983"/>
                  <a:pt x="2212776" y="141277"/>
                  <a:pt x="2277346" y="147385"/>
                </a:cubicBezTo>
                <a:cubicBezTo>
                  <a:pt x="2328826" y="151747"/>
                  <a:pt x="2367218" y="194502"/>
                  <a:pt x="2405610" y="226787"/>
                </a:cubicBezTo>
                <a:cubicBezTo>
                  <a:pt x="2445748" y="260816"/>
                  <a:pt x="2481522" y="232895"/>
                  <a:pt x="2487630" y="179669"/>
                </a:cubicBezTo>
                <a:cubicBezTo>
                  <a:pt x="2498100" y="78453"/>
                  <a:pt x="2553070" y="24355"/>
                  <a:pt x="2649924" y="9522"/>
                </a:cubicBezTo>
                <a:cubicBezTo>
                  <a:pt x="2721474" y="-1821"/>
                  <a:pt x="2854101" y="54022"/>
                  <a:pt x="2925650" y="51404"/>
                </a:cubicBezTo>
                <a:cubicBezTo>
                  <a:pt x="3030356" y="47914"/>
                  <a:pt x="3109758" y="102012"/>
                  <a:pt x="3165601" y="187522"/>
                </a:cubicBezTo>
                <a:cubicBezTo>
                  <a:pt x="3233660" y="292228"/>
                  <a:pt x="3299101" y="398679"/>
                  <a:pt x="3364542" y="506002"/>
                </a:cubicBezTo>
                <a:cubicBezTo>
                  <a:pt x="3433474" y="618561"/>
                  <a:pt x="3421258" y="731120"/>
                  <a:pt x="3354944" y="840189"/>
                </a:cubicBezTo>
                <a:cubicBezTo>
                  <a:pt x="3327895" y="884689"/>
                  <a:pt x="3296483" y="925699"/>
                  <a:pt x="3265072" y="967581"/>
                </a:cubicBezTo>
                <a:cubicBezTo>
                  <a:pt x="3227552" y="1017316"/>
                  <a:pt x="3128954" y="1060071"/>
                  <a:pt x="3068748" y="1043493"/>
                </a:cubicBezTo>
                <a:cubicBezTo>
                  <a:pt x="3059150" y="1040875"/>
                  <a:pt x="3049552" y="1040003"/>
                  <a:pt x="3039954" y="1038257"/>
                </a:cubicBezTo>
                <a:cubicBezTo>
                  <a:pt x="2998071" y="1031277"/>
                  <a:pt x="2961425" y="1009463"/>
                  <a:pt x="2965787" y="1051346"/>
                </a:cubicBezTo>
                <a:cubicBezTo>
                  <a:pt x="2966660" y="1063561"/>
                  <a:pt x="2980620" y="1078395"/>
                  <a:pt x="2991964" y="1085375"/>
                </a:cubicBezTo>
                <a:cubicBezTo>
                  <a:pt x="3046934" y="1119405"/>
                  <a:pt x="3140297" y="1096718"/>
                  <a:pt x="3194395" y="1133365"/>
                </a:cubicBezTo>
                <a:cubicBezTo>
                  <a:pt x="3240640" y="1164777"/>
                  <a:pt x="3286013" y="1190081"/>
                  <a:pt x="3326150" y="1228473"/>
                </a:cubicBezTo>
                <a:cubicBezTo>
                  <a:pt x="3395954" y="1293914"/>
                  <a:pt x="3409915" y="1434395"/>
                  <a:pt x="3408170" y="1526013"/>
                </a:cubicBezTo>
                <a:cubicBezTo>
                  <a:pt x="3405552" y="1642062"/>
                  <a:pt x="3385484" y="1754620"/>
                  <a:pt x="3353199" y="1865434"/>
                </a:cubicBezTo>
                <a:cubicBezTo>
                  <a:pt x="3350582" y="1875032"/>
                  <a:pt x="3340111" y="1882885"/>
                  <a:pt x="3333131" y="1891611"/>
                </a:cubicBezTo>
                <a:cubicBezTo>
                  <a:pt x="3329640" y="1881140"/>
                  <a:pt x="3323532" y="1871542"/>
                  <a:pt x="3322660" y="1861944"/>
                </a:cubicBezTo>
                <a:cubicBezTo>
                  <a:pt x="3316552" y="1786032"/>
                  <a:pt x="3317425" y="1708375"/>
                  <a:pt x="3306081" y="1633336"/>
                </a:cubicBezTo>
                <a:cubicBezTo>
                  <a:pt x="3295611" y="1566150"/>
                  <a:pt x="3259836" y="1508562"/>
                  <a:pt x="3221444" y="1451846"/>
                </a:cubicBezTo>
                <a:cubicBezTo>
                  <a:pt x="3246748" y="1534738"/>
                  <a:pt x="3215336" y="1611522"/>
                  <a:pt x="3198758" y="1689179"/>
                </a:cubicBezTo>
                <a:cubicBezTo>
                  <a:pt x="3177817" y="1785160"/>
                  <a:pt x="3150768" y="1879395"/>
                  <a:pt x="3125464" y="1974503"/>
                </a:cubicBezTo>
                <a:cubicBezTo>
                  <a:pt x="3122846" y="1986719"/>
                  <a:pt x="3114993" y="1998062"/>
                  <a:pt x="3109758" y="2009405"/>
                </a:cubicBezTo>
                <a:cubicBezTo>
                  <a:pt x="3106268" y="2009405"/>
                  <a:pt x="3102777" y="2009405"/>
                  <a:pt x="3099287" y="2009405"/>
                </a:cubicBezTo>
                <a:cubicBezTo>
                  <a:pt x="3096670" y="1998934"/>
                  <a:pt x="3090562" y="1987591"/>
                  <a:pt x="3092307" y="1977993"/>
                </a:cubicBezTo>
                <a:cubicBezTo>
                  <a:pt x="3108013" y="1854091"/>
                  <a:pt x="3126336" y="1730189"/>
                  <a:pt x="3142915" y="1606287"/>
                </a:cubicBezTo>
                <a:cubicBezTo>
                  <a:pt x="3148150" y="1568767"/>
                  <a:pt x="3153385" y="1531248"/>
                  <a:pt x="3119356" y="1497218"/>
                </a:cubicBezTo>
                <a:cubicBezTo>
                  <a:pt x="3113248" y="1542591"/>
                  <a:pt x="3106268" y="1584473"/>
                  <a:pt x="3101905" y="1627228"/>
                </a:cubicBezTo>
                <a:cubicBezTo>
                  <a:pt x="3094924" y="1696160"/>
                  <a:pt x="3067003" y="1790395"/>
                  <a:pt x="2998071" y="1818317"/>
                </a:cubicBezTo>
                <a:cubicBezTo>
                  <a:pt x="2937866" y="1842748"/>
                  <a:pt x="2935248" y="1854964"/>
                  <a:pt x="2943974" y="1919532"/>
                </a:cubicBezTo>
                <a:cubicBezTo>
                  <a:pt x="2958807" y="2025983"/>
                  <a:pt x="2985856" y="2129817"/>
                  <a:pt x="3025993" y="2230160"/>
                </a:cubicBezTo>
                <a:cubicBezTo>
                  <a:pt x="3043444" y="2272916"/>
                  <a:pt x="3073111" y="2298219"/>
                  <a:pt x="3118483" y="2301709"/>
                </a:cubicBezTo>
                <a:cubicBezTo>
                  <a:pt x="3206611" y="2308690"/>
                  <a:pt x="3272052" y="2352318"/>
                  <a:pt x="3327023" y="2417759"/>
                </a:cubicBezTo>
                <a:cubicBezTo>
                  <a:pt x="3406425" y="2511121"/>
                  <a:pt x="3512003" y="2573945"/>
                  <a:pt x="3605366" y="2650730"/>
                </a:cubicBezTo>
                <a:cubicBezTo>
                  <a:pt x="3669062" y="2703083"/>
                  <a:pt x="3733631" y="2756308"/>
                  <a:pt x="3796454" y="2809534"/>
                </a:cubicBezTo>
                <a:cubicBezTo>
                  <a:pt x="3880219" y="2880210"/>
                  <a:pt x="3924719" y="2976190"/>
                  <a:pt x="3959621" y="3076533"/>
                </a:cubicBezTo>
                <a:cubicBezTo>
                  <a:pt x="3970092" y="3106200"/>
                  <a:pt x="3977072" y="3136740"/>
                  <a:pt x="3990160" y="3164661"/>
                </a:cubicBezTo>
                <a:cubicBezTo>
                  <a:pt x="4010229" y="3206544"/>
                  <a:pt x="4029425" y="3250171"/>
                  <a:pt x="4059091" y="3284200"/>
                </a:cubicBezTo>
                <a:cubicBezTo>
                  <a:pt x="4104464" y="3337426"/>
                  <a:pt x="4135876" y="3395887"/>
                  <a:pt x="4151582" y="3463946"/>
                </a:cubicBezTo>
                <a:cubicBezTo>
                  <a:pt x="4247562" y="3881024"/>
                  <a:pt x="4343543" y="4298103"/>
                  <a:pt x="4439523" y="4714309"/>
                </a:cubicBezTo>
                <a:cubicBezTo>
                  <a:pt x="4456974" y="4790220"/>
                  <a:pt x="4480533" y="4864387"/>
                  <a:pt x="4497984" y="4939426"/>
                </a:cubicBezTo>
                <a:cubicBezTo>
                  <a:pt x="4502347" y="4958622"/>
                  <a:pt x="4497111" y="4981308"/>
                  <a:pt x="4496239" y="5002250"/>
                </a:cubicBezTo>
                <a:cubicBezTo>
                  <a:pt x="4495366" y="5022318"/>
                  <a:pt x="4491876" y="5042387"/>
                  <a:pt x="4494494" y="5062456"/>
                </a:cubicBezTo>
                <a:cubicBezTo>
                  <a:pt x="4504092" y="5144475"/>
                  <a:pt x="4518925" y="5226495"/>
                  <a:pt x="4524160" y="5308514"/>
                </a:cubicBezTo>
                <a:cubicBezTo>
                  <a:pt x="4532013" y="5436779"/>
                  <a:pt x="4536376" y="5565916"/>
                  <a:pt x="4538121" y="5694181"/>
                </a:cubicBezTo>
                <a:cubicBezTo>
                  <a:pt x="4543357" y="6007427"/>
                  <a:pt x="4545974" y="6319799"/>
                  <a:pt x="4549464" y="6633045"/>
                </a:cubicBezTo>
                <a:cubicBezTo>
                  <a:pt x="4549464" y="6665328"/>
                  <a:pt x="4549464" y="6697613"/>
                  <a:pt x="4551209" y="6732515"/>
                </a:cubicBezTo>
                <a:lnTo>
                  <a:pt x="939727" y="6732515"/>
                </a:lnTo>
                <a:cubicBezTo>
                  <a:pt x="942344" y="6710701"/>
                  <a:pt x="943217" y="6688887"/>
                  <a:pt x="947580" y="6667947"/>
                </a:cubicBezTo>
                <a:cubicBezTo>
                  <a:pt x="959795" y="6612975"/>
                  <a:pt x="956305" y="6621701"/>
                  <a:pt x="870795" y="6588544"/>
                </a:cubicBezTo>
                <a:cubicBezTo>
                  <a:pt x="823678" y="6570221"/>
                  <a:pt x="775688" y="6554515"/>
                  <a:pt x="727697" y="6539682"/>
                </a:cubicBezTo>
                <a:cubicBezTo>
                  <a:pt x="581982" y="6494309"/>
                  <a:pt x="492982" y="6393966"/>
                  <a:pt x="439756" y="6253486"/>
                </a:cubicBezTo>
                <a:cubicBezTo>
                  <a:pt x="394384" y="6133073"/>
                  <a:pt x="377805" y="6008299"/>
                  <a:pt x="374315" y="5881779"/>
                </a:cubicBezTo>
                <a:cubicBezTo>
                  <a:pt x="366462" y="5596456"/>
                  <a:pt x="355991" y="5310260"/>
                  <a:pt x="356864" y="5024064"/>
                </a:cubicBezTo>
                <a:cubicBezTo>
                  <a:pt x="357736" y="4745720"/>
                  <a:pt x="371697" y="4466504"/>
                  <a:pt x="379550" y="4188161"/>
                </a:cubicBezTo>
                <a:cubicBezTo>
                  <a:pt x="382168" y="4078220"/>
                  <a:pt x="388276" y="3968279"/>
                  <a:pt x="383913" y="3859210"/>
                </a:cubicBezTo>
                <a:cubicBezTo>
                  <a:pt x="378678" y="3730073"/>
                  <a:pt x="359482" y="3600936"/>
                  <a:pt x="319344" y="3477906"/>
                </a:cubicBezTo>
                <a:cubicBezTo>
                  <a:pt x="301893" y="3424681"/>
                  <a:pt x="271354" y="3374945"/>
                  <a:pt x="244305" y="3325210"/>
                </a:cubicBezTo>
                <a:cubicBezTo>
                  <a:pt x="181482" y="3208288"/>
                  <a:pt x="116913" y="2997132"/>
                  <a:pt x="118658" y="2953504"/>
                </a:cubicBezTo>
                <a:cubicBezTo>
                  <a:pt x="124766" y="2813896"/>
                  <a:pt x="52344" y="2604485"/>
                  <a:pt x="33148" y="2484072"/>
                </a:cubicBezTo>
                <a:cubicBezTo>
                  <a:pt x="22678" y="2419503"/>
                  <a:pt x="-5244" y="2342720"/>
                  <a:pt x="864" y="2261573"/>
                </a:cubicBezTo>
                <a:cubicBezTo>
                  <a:pt x="1736" y="2247612"/>
                  <a:pt x="20060" y="2217945"/>
                  <a:pt x="60197" y="2211836"/>
                </a:cubicBezTo>
                <a:cubicBezTo>
                  <a:pt x="87246" y="2208346"/>
                  <a:pt x="111678" y="2224925"/>
                  <a:pt x="131746" y="2255464"/>
                </a:cubicBezTo>
                <a:cubicBezTo>
                  <a:pt x="133491" y="2258082"/>
                  <a:pt x="147016" y="2332249"/>
                  <a:pt x="159231" y="2401507"/>
                </a:cubicBezTo>
                <a:lnTo>
                  <a:pt x="164749" y="2433068"/>
                </a:lnTo>
                <a:lnTo>
                  <a:pt x="165885" y="2444807"/>
                </a:lnTo>
                <a:cubicBezTo>
                  <a:pt x="169484" y="2470330"/>
                  <a:pt x="174065" y="2495852"/>
                  <a:pt x="178864" y="2518102"/>
                </a:cubicBezTo>
                <a:cubicBezTo>
                  <a:pt x="181482" y="2530863"/>
                  <a:pt x="176001" y="2497856"/>
                  <a:pt x="167943" y="2451337"/>
                </a:cubicBezTo>
                <a:lnTo>
                  <a:pt x="164749" y="2433068"/>
                </a:lnTo>
                <a:lnTo>
                  <a:pt x="158795" y="2371513"/>
                </a:lnTo>
                <a:cubicBezTo>
                  <a:pt x="154432" y="2243249"/>
                  <a:pt x="135236" y="2115856"/>
                  <a:pt x="136982" y="1987591"/>
                </a:cubicBezTo>
                <a:cubicBezTo>
                  <a:pt x="136982" y="1969267"/>
                  <a:pt x="149197" y="1943091"/>
                  <a:pt x="164031" y="1932620"/>
                </a:cubicBezTo>
                <a:cubicBezTo>
                  <a:pt x="205040" y="1902954"/>
                  <a:pt x="244305" y="1918660"/>
                  <a:pt x="266991" y="1959670"/>
                </a:cubicBezTo>
                <a:cubicBezTo>
                  <a:pt x="282697" y="1987591"/>
                  <a:pt x="310619" y="2305199"/>
                  <a:pt x="320217" y="2332248"/>
                </a:cubicBezTo>
                <a:cubicBezTo>
                  <a:pt x="320217" y="2286875"/>
                  <a:pt x="296658" y="1954434"/>
                  <a:pt x="296658" y="1907317"/>
                </a:cubicBezTo>
                <a:cubicBezTo>
                  <a:pt x="296658" y="1880268"/>
                  <a:pt x="296658" y="1853219"/>
                  <a:pt x="297531" y="1826169"/>
                </a:cubicBezTo>
                <a:cubicBezTo>
                  <a:pt x="300148" y="1775562"/>
                  <a:pt x="313236" y="1708375"/>
                  <a:pt x="385658" y="1724081"/>
                </a:cubicBezTo>
                <a:cubicBezTo>
                  <a:pt x="421433" y="1731934"/>
                  <a:pt x="430158" y="1786905"/>
                  <a:pt x="432776" y="1801738"/>
                </a:cubicBezTo>
                <a:cubicBezTo>
                  <a:pt x="446737" y="1868052"/>
                  <a:pt x="488619" y="2170826"/>
                  <a:pt x="505197" y="2238885"/>
                </a:cubicBezTo>
                <a:cubicBezTo>
                  <a:pt x="506942" y="2228415"/>
                  <a:pt x="476403" y="1982356"/>
                  <a:pt x="477276" y="1971885"/>
                </a:cubicBezTo>
                <a:cubicBezTo>
                  <a:pt x="479021" y="1933493"/>
                  <a:pt x="478148" y="1894228"/>
                  <a:pt x="482511" y="1856709"/>
                </a:cubicBezTo>
                <a:cubicBezTo>
                  <a:pt x="488619" y="1803483"/>
                  <a:pt x="518286" y="1785160"/>
                  <a:pt x="572384" y="1795630"/>
                </a:cubicBezTo>
                <a:cubicBezTo>
                  <a:pt x="609903" y="1803483"/>
                  <a:pt x="625609" y="1857581"/>
                  <a:pt x="633462" y="1896846"/>
                </a:cubicBezTo>
                <a:cubicBezTo>
                  <a:pt x="655276" y="2004169"/>
                  <a:pt x="678835" y="2111493"/>
                  <a:pt x="701521" y="2218817"/>
                </a:cubicBezTo>
                <a:cubicBezTo>
                  <a:pt x="705011" y="2231906"/>
                  <a:pt x="762599" y="2553004"/>
                  <a:pt x="762599" y="2553004"/>
                </a:cubicBezTo>
                <a:lnTo>
                  <a:pt x="780050" y="2337483"/>
                </a:lnTo>
                <a:cubicBezTo>
                  <a:pt x="793139" y="2289493"/>
                  <a:pt x="852472" y="2266807"/>
                  <a:pt x="862942" y="2279895"/>
                </a:cubicBezTo>
                <a:cubicBezTo>
                  <a:pt x="882139" y="2305199"/>
                  <a:pt x="902207" y="2357553"/>
                  <a:pt x="912678" y="2394199"/>
                </a:cubicBezTo>
                <a:cubicBezTo>
                  <a:pt x="915295" y="2402926"/>
                  <a:pt x="951943" y="2634151"/>
                  <a:pt x="989462" y="2695230"/>
                </a:cubicBezTo>
                <a:cubicBezTo>
                  <a:pt x="1018256" y="2741475"/>
                  <a:pt x="1008658" y="2869739"/>
                  <a:pt x="1009531" y="2924710"/>
                </a:cubicBezTo>
                <a:cubicBezTo>
                  <a:pt x="1012148" y="3036396"/>
                  <a:pt x="1012148" y="3036396"/>
                  <a:pt x="989462" y="3141975"/>
                </a:cubicBezTo>
                <a:cubicBezTo>
                  <a:pt x="975501" y="3208288"/>
                  <a:pt x="946707" y="3295543"/>
                  <a:pt x="897844" y="3345279"/>
                </a:cubicBezTo>
                <a:cubicBezTo>
                  <a:pt x="883884" y="3360112"/>
                  <a:pt x="924021" y="3528514"/>
                  <a:pt x="935364" y="3614024"/>
                </a:cubicBezTo>
                <a:cubicBezTo>
                  <a:pt x="951943" y="3747524"/>
                  <a:pt x="974629" y="3847867"/>
                  <a:pt x="992080" y="3981367"/>
                </a:cubicBezTo>
                <a:cubicBezTo>
                  <a:pt x="1013021" y="4148897"/>
                  <a:pt x="1088933" y="4412407"/>
                  <a:pt x="1118599" y="4579063"/>
                </a:cubicBezTo>
                <a:cubicBezTo>
                  <a:pt x="1130815" y="4645377"/>
                  <a:pt x="1147394" y="4711691"/>
                  <a:pt x="1161354" y="4778005"/>
                </a:cubicBezTo>
                <a:cubicBezTo>
                  <a:pt x="1165717" y="4778877"/>
                  <a:pt x="1166590" y="4779750"/>
                  <a:pt x="1170952" y="4780622"/>
                </a:cubicBezTo>
                <a:cubicBezTo>
                  <a:pt x="1176188" y="4774515"/>
                  <a:pt x="1183168" y="4767534"/>
                  <a:pt x="1187531" y="4760554"/>
                </a:cubicBezTo>
                <a:cubicBezTo>
                  <a:pt x="1212835" y="4720417"/>
                  <a:pt x="1239884" y="4682024"/>
                  <a:pt x="1263443" y="4640142"/>
                </a:cubicBezTo>
                <a:cubicBezTo>
                  <a:pt x="1400433" y="4394956"/>
                  <a:pt x="1483325" y="4048554"/>
                  <a:pt x="1639511" y="3815583"/>
                </a:cubicBezTo>
                <a:cubicBezTo>
                  <a:pt x="1710188" y="3710004"/>
                  <a:pt x="1766031" y="3596573"/>
                  <a:pt x="1780864" y="3468308"/>
                </a:cubicBezTo>
                <a:cubicBezTo>
                  <a:pt x="1798315" y="3319975"/>
                  <a:pt x="1851541" y="3187347"/>
                  <a:pt x="1934433" y="3064318"/>
                </a:cubicBezTo>
                <a:cubicBezTo>
                  <a:pt x="1971080" y="3009347"/>
                  <a:pt x="2002492" y="2950886"/>
                  <a:pt x="2036522" y="2894171"/>
                </a:cubicBezTo>
                <a:cubicBezTo>
                  <a:pt x="2059208" y="2856651"/>
                  <a:pt x="2072296" y="2820877"/>
                  <a:pt x="2042630" y="2791210"/>
                </a:cubicBezTo>
                <a:cubicBezTo>
                  <a:pt x="2019944" y="2768524"/>
                  <a:pt x="1996384" y="2717043"/>
                  <a:pt x="1970208" y="2699592"/>
                </a:cubicBezTo>
                <a:cubicBezTo>
                  <a:pt x="1915237" y="2662073"/>
                  <a:pt x="1890805" y="2605357"/>
                  <a:pt x="1817511" y="2644622"/>
                </a:cubicBezTo>
                <a:cubicBezTo>
                  <a:pt x="1735492" y="2689122"/>
                  <a:pt x="1560109" y="2817387"/>
                  <a:pt x="1468492" y="2840945"/>
                </a:cubicBezTo>
                <a:cubicBezTo>
                  <a:pt x="1366403" y="2867122"/>
                  <a:pt x="1280021" y="2777249"/>
                  <a:pt x="1280894" y="2675161"/>
                </a:cubicBezTo>
                <a:cubicBezTo>
                  <a:pt x="1281766" y="2602739"/>
                  <a:pt x="1232903" y="2575690"/>
                  <a:pt x="1168335" y="2546024"/>
                </a:cubicBezTo>
                <a:cubicBezTo>
                  <a:pt x="1156119" y="2540788"/>
                  <a:pt x="1142158" y="2521591"/>
                  <a:pt x="1143031" y="2510248"/>
                </a:cubicBezTo>
                <a:cubicBezTo>
                  <a:pt x="1145648" y="2491052"/>
                  <a:pt x="1204982" y="2443935"/>
                  <a:pt x="1192766" y="2438700"/>
                </a:cubicBezTo>
                <a:cubicBezTo>
                  <a:pt x="1181423" y="2434336"/>
                  <a:pt x="1152629" y="2447426"/>
                  <a:pt x="1140413" y="2443935"/>
                </a:cubicBezTo>
                <a:cubicBezTo>
                  <a:pt x="1114237" y="2436954"/>
                  <a:pt x="1081080" y="2436081"/>
                  <a:pt x="1081080" y="2409033"/>
                </a:cubicBezTo>
                <a:cubicBezTo>
                  <a:pt x="1081080" y="2356679"/>
                  <a:pt x="1064501" y="2318288"/>
                  <a:pt x="1051413" y="2296474"/>
                </a:cubicBezTo>
                <a:cubicBezTo>
                  <a:pt x="1043560" y="2282514"/>
                  <a:pt x="1028727" y="2272916"/>
                  <a:pt x="1013021" y="2271170"/>
                </a:cubicBezTo>
                <a:lnTo>
                  <a:pt x="870795" y="2251973"/>
                </a:lnTo>
                <a:cubicBezTo>
                  <a:pt x="843746" y="2248484"/>
                  <a:pt x="823678" y="2225797"/>
                  <a:pt x="822805" y="2198748"/>
                </a:cubicBezTo>
                <a:cubicBezTo>
                  <a:pt x="822805" y="2177808"/>
                  <a:pt x="829786" y="2156867"/>
                  <a:pt x="837639" y="2129817"/>
                </a:cubicBezTo>
                <a:cubicBezTo>
                  <a:pt x="850727" y="2084444"/>
                  <a:pt x="860325" y="2037327"/>
                  <a:pt x="873413" y="1991955"/>
                </a:cubicBezTo>
                <a:cubicBezTo>
                  <a:pt x="894354" y="1919532"/>
                  <a:pt x="876031" y="1855836"/>
                  <a:pt x="836766" y="1794758"/>
                </a:cubicBezTo>
                <a:cubicBezTo>
                  <a:pt x="756492" y="1670856"/>
                  <a:pt x="698903" y="1535611"/>
                  <a:pt x="645678" y="1398620"/>
                </a:cubicBezTo>
                <a:cubicBezTo>
                  <a:pt x="603795" y="1288679"/>
                  <a:pt x="603795" y="1173503"/>
                  <a:pt x="611648" y="1058326"/>
                </a:cubicBezTo>
                <a:cubicBezTo>
                  <a:pt x="614266" y="1013826"/>
                  <a:pt x="514795" y="1024297"/>
                  <a:pt x="554060" y="870728"/>
                </a:cubicBezTo>
                <a:cubicBezTo>
                  <a:pt x="606413" y="688365"/>
                  <a:pt x="797501" y="367267"/>
                  <a:pt x="1139541" y="182287"/>
                </a:cubicBezTo>
                <a:cubicBezTo>
                  <a:pt x="1352443" y="67110"/>
                  <a:pt x="1388217" y="51404"/>
                  <a:pt x="1625551" y="3414"/>
                </a:cubicBezTo>
                <a:cubicBezTo>
                  <a:pt x="1634385" y="1560"/>
                  <a:pt x="1646138" y="510"/>
                  <a:pt x="1660076" y="14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sp>
        <p:nvSpPr>
          <p:cNvPr id="25" name="Graphic 53">
            <a:extLst>
              <a:ext uri="{FF2B5EF4-FFF2-40B4-BE49-F238E27FC236}">
                <a16:creationId xmlns:a16="http://schemas.microsoft.com/office/drawing/2014/main" id="{2770E8C1-F66F-44CB-9286-327056FBBAF6}"/>
              </a:ext>
            </a:extLst>
          </p:cNvPr>
          <p:cNvSpPr/>
          <p:nvPr/>
        </p:nvSpPr>
        <p:spPr>
          <a:xfrm>
            <a:off x="2627851" y="1091617"/>
            <a:ext cx="3664681" cy="5049589"/>
          </a:xfrm>
          <a:custGeom>
            <a:avLst/>
            <a:gdLst>
              <a:gd name="connsiteX0" fmla="*/ 4977114 w 4977114"/>
              <a:gd name="connsiteY0" fmla="*/ 1538710 h 6858000"/>
              <a:gd name="connsiteX1" fmla="*/ 4948178 w 4977114"/>
              <a:gd name="connsiteY1" fmla="*/ 1537263 h 6858000"/>
              <a:gd name="connsiteX2" fmla="*/ 4082246 w 4977114"/>
              <a:gd name="connsiteY2" fmla="*/ 1536539 h 6858000"/>
              <a:gd name="connsiteX3" fmla="*/ 4033054 w 4977114"/>
              <a:gd name="connsiteY3" fmla="*/ 1556072 h 6858000"/>
              <a:gd name="connsiteX4" fmla="*/ 3655430 w 4977114"/>
              <a:gd name="connsiteY4" fmla="*/ 1835311 h 6858000"/>
              <a:gd name="connsiteX5" fmla="*/ 3508576 w 4977114"/>
              <a:gd name="connsiteY5" fmla="*/ 1898972 h 6858000"/>
              <a:gd name="connsiteX6" fmla="*/ 3466618 w 4977114"/>
              <a:gd name="connsiteY6" fmla="*/ 1920674 h 6858000"/>
              <a:gd name="connsiteX7" fmla="*/ 3310360 w 4977114"/>
              <a:gd name="connsiteY7" fmla="*/ 2026293 h 6858000"/>
              <a:gd name="connsiteX8" fmla="*/ 3130229 w 4977114"/>
              <a:gd name="connsiteY8" fmla="*/ 2136976 h 6858000"/>
              <a:gd name="connsiteX9" fmla="*/ 2971800 w 4977114"/>
              <a:gd name="connsiteY9" fmla="*/ 2194126 h 6858000"/>
              <a:gd name="connsiteX10" fmla="*/ 2949374 w 4977114"/>
              <a:gd name="connsiteY10" fmla="*/ 2213658 h 6858000"/>
              <a:gd name="connsiteX11" fmla="*/ 2904522 w 4977114"/>
              <a:gd name="connsiteY11" fmla="*/ 2458897 h 6858000"/>
              <a:gd name="connsiteX12" fmla="*/ 2798903 w 4977114"/>
              <a:gd name="connsiteY12" fmla="*/ 3026780 h 6858000"/>
              <a:gd name="connsiteX13" fmla="*/ 2793116 w 4977114"/>
              <a:gd name="connsiteY13" fmla="*/ 3071632 h 6858000"/>
              <a:gd name="connsiteX14" fmla="*/ 2847372 w 4977114"/>
              <a:gd name="connsiteY14" fmla="*/ 3405851 h 6858000"/>
              <a:gd name="connsiteX15" fmla="*/ 2856053 w 4977114"/>
              <a:gd name="connsiteY15" fmla="*/ 3886924 h 6858000"/>
              <a:gd name="connsiteX16" fmla="*/ 2826393 w 4977114"/>
              <a:gd name="connsiteY16" fmla="*/ 4208121 h 6858000"/>
              <a:gd name="connsiteX17" fmla="*/ 2819159 w 4977114"/>
              <a:gd name="connsiteY17" fmla="*/ 4255143 h 6858000"/>
              <a:gd name="connsiteX18" fmla="*/ 2764179 w 4977114"/>
              <a:gd name="connsiteY18" fmla="*/ 4519914 h 6858000"/>
              <a:gd name="connsiteX19" fmla="*/ 2752605 w 4977114"/>
              <a:gd name="connsiteY19" fmla="*/ 4786132 h 6858000"/>
              <a:gd name="connsiteX20" fmla="*/ 2772860 w 4977114"/>
              <a:gd name="connsiteY20" fmla="*/ 5026307 h 6858000"/>
              <a:gd name="connsiteX21" fmla="*/ 2769967 w 4977114"/>
              <a:gd name="connsiteY21" fmla="*/ 5114563 h 6858000"/>
              <a:gd name="connsiteX22" fmla="*/ 2748264 w 4977114"/>
              <a:gd name="connsiteY22" fmla="*/ 5298312 h 6858000"/>
              <a:gd name="connsiteX23" fmla="*/ 2709923 w 4977114"/>
              <a:gd name="connsiteY23" fmla="*/ 5476272 h 6858000"/>
              <a:gd name="connsiteX24" fmla="*/ 2707753 w 4977114"/>
              <a:gd name="connsiteY24" fmla="*/ 5495081 h 6858000"/>
              <a:gd name="connsiteX25" fmla="*/ 2712093 w 4977114"/>
              <a:gd name="connsiteY25" fmla="*/ 5881386 h 6858000"/>
              <a:gd name="connsiteX26" fmla="*/ 2713540 w 4977114"/>
              <a:gd name="connsiteY26" fmla="*/ 5895855 h 6858000"/>
              <a:gd name="connsiteX27" fmla="*/ 2785158 w 4977114"/>
              <a:gd name="connsiteY27" fmla="*/ 5895855 h 6858000"/>
              <a:gd name="connsiteX28" fmla="*/ 2787329 w 4977114"/>
              <a:gd name="connsiteY28" fmla="*/ 5922621 h 6858000"/>
              <a:gd name="connsiteX29" fmla="*/ 2793839 w 4977114"/>
              <a:gd name="connsiteY29" fmla="*/ 6343650 h 6858000"/>
              <a:gd name="connsiteX30" fmla="*/ 2771413 w 4977114"/>
              <a:gd name="connsiteY30" fmla="*/ 6392119 h 6858000"/>
              <a:gd name="connsiteX31" fmla="*/ 2692561 w 4977114"/>
              <a:gd name="connsiteY31" fmla="*/ 6431907 h 6858000"/>
              <a:gd name="connsiteX32" fmla="*/ 2673752 w 4977114"/>
              <a:gd name="connsiteY32" fmla="*/ 6433354 h 6858000"/>
              <a:gd name="connsiteX33" fmla="*/ 2682433 w 4977114"/>
              <a:gd name="connsiteY33" fmla="*/ 6861617 h 6858000"/>
              <a:gd name="connsiteX34" fmla="*/ 2172424 w 4977114"/>
              <a:gd name="connsiteY34" fmla="*/ 6861617 h 6858000"/>
              <a:gd name="connsiteX35" fmla="*/ 2161572 w 4977114"/>
              <a:gd name="connsiteY35" fmla="*/ 6436248 h 6858000"/>
              <a:gd name="connsiteX36" fmla="*/ 2154338 w 4977114"/>
              <a:gd name="connsiteY36" fmla="*/ 6432631 h 6858000"/>
              <a:gd name="connsiteX37" fmla="*/ 2105869 w 4977114"/>
              <a:gd name="connsiteY37" fmla="*/ 6427567 h 6858000"/>
              <a:gd name="connsiteX38" fmla="*/ 2066081 w 4977114"/>
              <a:gd name="connsiteY38" fmla="*/ 6335693 h 6858000"/>
              <a:gd name="connsiteX39" fmla="*/ 2063911 w 4977114"/>
              <a:gd name="connsiteY39" fmla="*/ 5898748 h 6858000"/>
              <a:gd name="connsiteX40" fmla="*/ 2148551 w 4977114"/>
              <a:gd name="connsiteY40" fmla="*/ 5898748 h 6858000"/>
              <a:gd name="connsiteX41" fmla="*/ 2151445 w 4977114"/>
              <a:gd name="connsiteY41" fmla="*/ 5875599 h 6858000"/>
              <a:gd name="connsiteX42" fmla="*/ 2160849 w 4977114"/>
              <a:gd name="connsiteY42" fmla="*/ 5476272 h 6858000"/>
              <a:gd name="connsiteX43" fmla="*/ 2114550 w 4977114"/>
              <a:gd name="connsiteY43" fmla="*/ 5143500 h 6858000"/>
              <a:gd name="connsiteX44" fmla="*/ 2088507 w 4977114"/>
              <a:gd name="connsiteY44" fmla="*/ 4870772 h 6858000"/>
              <a:gd name="connsiteX45" fmla="*/ 2035698 w 4977114"/>
              <a:gd name="connsiteY45" fmla="*/ 4361486 h 6858000"/>
              <a:gd name="connsiteX46" fmla="*/ 1909823 w 4977114"/>
              <a:gd name="connsiteY46" fmla="*/ 3735729 h 6858000"/>
              <a:gd name="connsiteX47" fmla="*/ 1945270 w 4977114"/>
              <a:gd name="connsiteY47" fmla="*/ 3410915 h 6858000"/>
              <a:gd name="connsiteX48" fmla="*/ 1967696 w 4977114"/>
              <a:gd name="connsiteY48" fmla="*/ 3334232 h 6858000"/>
              <a:gd name="connsiteX49" fmla="*/ 2025570 w 4977114"/>
              <a:gd name="connsiteY49" fmla="*/ 3074525 h 6858000"/>
              <a:gd name="connsiteX50" fmla="*/ 2034974 w 4977114"/>
              <a:gd name="connsiteY50" fmla="*/ 2884990 h 6858000"/>
              <a:gd name="connsiteX51" fmla="*/ 1966973 w 4977114"/>
              <a:gd name="connsiteY51" fmla="*/ 2563069 h 6858000"/>
              <a:gd name="connsiteX52" fmla="*/ 1900418 w 4977114"/>
              <a:gd name="connsiteY52" fmla="*/ 2354725 h 6858000"/>
              <a:gd name="connsiteX53" fmla="*/ 1861354 w 4977114"/>
              <a:gd name="connsiteY53" fmla="*/ 2246212 h 6858000"/>
              <a:gd name="connsiteX54" fmla="*/ 1831694 w 4977114"/>
              <a:gd name="connsiteY54" fmla="*/ 2215829 h 6858000"/>
              <a:gd name="connsiteX55" fmla="*/ 1607434 w 4977114"/>
              <a:gd name="connsiteY55" fmla="*/ 2129018 h 6858000"/>
              <a:gd name="connsiteX56" fmla="*/ 1558965 w 4977114"/>
              <a:gd name="connsiteY56" fmla="*/ 2102252 h 6858000"/>
              <a:gd name="connsiteX57" fmla="*/ 1411388 w 4977114"/>
              <a:gd name="connsiteY57" fmla="*/ 1995910 h 6858000"/>
              <a:gd name="connsiteX58" fmla="*/ 1099595 w 4977114"/>
              <a:gd name="connsiteY58" fmla="*/ 1830247 h 6858000"/>
              <a:gd name="connsiteX59" fmla="*/ 1058360 w 4977114"/>
              <a:gd name="connsiteY59" fmla="*/ 1801310 h 6858000"/>
              <a:gd name="connsiteX60" fmla="*/ 778398 w 4977114"/>
              <a:gd name="connsiteY60" fmla="*/ 1555348 h 6858000"/>
              <a:gd name="connsiteX61" fmla="*/ 730652 w 4977114"/>
              <a:gd name="connsiteY61" fmla="*/ 1537986 h 6858000"/>
              <a:gd name="connsiteX62" fmla="*/ 33277 w 4977114"/>
              <a:gd name="connsiteY62" fmla="*/ 1537263 h 6858000"/>
              <a:gd name="connsiteX63" fmla="*/ 0 w 4977114"/>
              <a:gd name="connsiteY63" fmla="*/ 1537263 h 6858000"/>
              <a:gd name="connsiteX64" fmla="*/ 0 w 4977114"/>
              <a:gd name="connsiteY64" fmla="*/ 1035211 h 6858000"/>
              <a:gd name="connsiteX65" fmla="*/ 2143487 w 4977114"/>
              <a:gd name="connsiteY65" fmla="*/ 1035211 h 6858000"/>
              <a:gd name="connsiteX66" fmla="*/ 2145657 w 4977114"/>
              <a:gd name="connsiteY66" fmla="*/ 1010615 h 6858000"/>
              <a:gd name="connsiteX67" fmla="*/ 2145657 w 4977114"/>
              <a:gd name="connsiteY67" fmla="*/ 20979 h 6858000"/>
              <a:gd name="connsiteX68" fmla="*/ 2143487 w 4977114"/>
              <a:gd name="connsiteY68" fmla="*/ 0 h 6858000"/>
              <a:gd name="connsiteX69" fmla="*/ 2690391 w 4977114"/>
              <a:gd name="connsiteY69" fmla="*/ 0 h 6858000"/>
              <a:gd name="connsiteX70" fmla="*/ 2690391 w 4977114"/>
              <a:gd name="connsiteY70" fmla="*/ 1034487 h 6858000"/>
              <a:gd name="connsiteX71" fmla="*/ 2729455 w 4977114"/>
              <a:gd name="connsiteY71" fmla="*/ 1034487 h 6858000"/>
              <a:gd name="connsiteX72" fmla="*/ 4940220 w 4977114"/>
              <a:gd name="connsiteY72" fmla="*/ 1034487 h 6858000"/>
              <a:gd name="connsiteX73" fmla="*/ 4974944 w 4977114"/>
              <a:gd name="connsiteY73" fmla="*/ 1035211 h 6858000"/>
              <a:gd name="connsiteX74" fmla="*/ 4977114 w 4977114"/>
              <a:gd name="connsiteY74" fmla="*/ 1538710 h 6858000"/>
              <a:gd name="connsiteX75" fmla="*/ 2701965 w 4977114"/>
              <a:gd name="connsiteY75" fmla="*/ 1538710 h 6858000"/>
              <a:gd name="connsiteX76" fmla="*/ 2699795 w 4977114"/>
              <a:gd name="connsiteY76" fmla="*/ 1545220 h 6858000"/>
              <a:gd name="connsiteX77" fmla="*/ 2682433 w 4977114"/>
              <a:gd name="connsiteY77" fmla="*/ 1941653 h 6858000"/>
              <a:gd name="connsiteX78" fmla="*/ 2721498 w 4977114"/>
              <a:gd name="connsiteY78" fmla="*/ 1959739 h 6858000"/>
              <a:gd name="connsiteX79" fmla="*/ 2785158 w 4977114"/>
              <a:gd name="connsiteY79" fmla="*/ 1920674 h 6858000"/>
              <a:gd name="connsiteX80" fmla="*/ 2879926 w 4977114"/>
              <a:gd name="connsiteY80" fmla="*/ 1890291 h 6858000"/>
              <a:gd name="connsiteX81" fmla="*/ 3005801 w 4977114"/>
              <a:gd name="connsiteY81" fmla="*/ 1883780 h 6858000"/>
              <a:gd name="connsiteX82" fmla="*/ 3075249 w 4977114"/>
              <a:gd name="connsiteY82" fmla="*/ 1861354 h 6858000"/>
              <a:gd name="connsiteX83" fmla="*/ 3163506 w 4977114"/>
              <a:gd name="connsiteY83" fmla="*/ 1812161 h 6858000"/>
              <a:gd name="connsiteX84" fmla="*/ 3287210 w 4977114"/>
              <a:gd name="connsiteY84" fmla="*/ 1755011 h 6858000"/>
              <a:gd name="connsiteX85" fmla="*/ 3659770 w 4977114"/>
              <a:gd name="connsiteY85" fmla="*/ 1539433 h 6858000"/>
              <a:gd name="connsiteX86" fmla="*/ 2701965 w 4977114"/>
              <a:gd name="connsiteY86" fmla="*/ 1538710 h 6858000"/>
              <a:gd name="connsiteX87" fmla="*/ 1119127 w 4977114"/>
              <a:gd name="connsiteY87" fmla="*/ 1537986 h 6858000"/>
              <a:gd name="connsiteX88" fmla="*/ 1114787 w 4977114"/>
              <a:gd name="connsiteY88" fmla="*/ 1543050 h 6858000"/>
              <a:gd name="connsiteX89" fmla="*/ 1280449 w 4977114"/>
              <a:gd name="connsiteY89" fmla="*/ 1690627 h 6858000"/>
              <a:gd name="connsiteX90" fmla="*/ 1303599 w 4977114"/>
              <a:gd name="connsiteY90" fmla="*/ 1708713 h 6858000"/>
              <a:gd name="connsiteX91" fmla="*/ 1443942 w 4977114"/>
              <a:gd name="connsiteY91" fmla="*/ 1773097 h 6858000"/>
              <a:gd name="connsiteX92" fmla="*/ 1646499 w 4977114"/>
              <a:gd name="connsiteY92" fmla="*/ 1848332 h 6858000"/>
              <a:gd name="connsiteX93" fmla="*/ 1732586 w 4977114"/>
              <a:gd name="connsiteY93" fmla="*/ 1877269 h 6858000"/>
              <a:gd name="connsiteX94" fmla="*/ 1970590 w 4977114"/>
              <a:gd name="connsiteY94" fmla="*/ 1945270 h 6858000"/>
              <a:gd name="connsiteX95" fmla="*/ 1990122 w 4977114"/>
              <a:gd name="connsiteY95" fmla="*/ 1948887 h 6858000"/>
              <a:gd name="connsiteX96" fmla="*/ 1990846 w 4977114"/>
              <a:gd name="connsiteY96" fmla="*/ 1864247 h 6858000"/>
              <a:gd name="connsiteX97" fmla="*/ 2006037 w 4977114"/>
              <a:gd name="connsiteY97" fmla="*/ 1800587 h 6858000"/>
              <a:gd name="connsiteX98" fmla="*/ 2051613 w 4977114"/>
              <a:gd name="connsiteY98" fmla="*/ 1654456 h 6858000"/>
              <a:gd name="connsiteX99" fmla="*/ 2078379 w 4977114"/>
              <a:gd name="connsiteY99" fmla="*/ 1537263 h 6858000"/>
              <a:gd name="connsiteX100" fmla="*/ 1119127 w 4977114"/>
              <a:gd name="connsiteY100" fmla="*/ 153798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4977114" h="6858000">
                <a:moveTo>
                  <a:pt x="4977114" y="1538710"/>
                </a:moveTo>
                <a:cubicBezTo>
                  <a:pt x="4967710" y="1537986"/>
                  <a:pt x="4957582" y="1537263"/>
                  <a:pt x="4948178" y="1537263"/>
                </a:cubicBezTo>
                <a:cubicBezTo>
                  <a:pt x="4659534" y="1537263"/>
                  <a:pt x="4370890" y="1537263"/>
                  <a:pt x="4082246" y="1536539"/>
                </a:cubicBezTo>
                <a:cubicBezTo>
                  <a:pt x="4061991" y="1536539"/>
                  <a:pt x="4046799" y="1540880"/>
                  <a:pt x="4033054" y="1556072"/>
                </a:cubicBezTo>
                <a:cubicBezTo>
                  <a:pt x="3925988" y="1674712"/>
                  <a:pt x="3789262" y="1753565"/>
                  <a:pt x="3655430" y="1835311"/>
                </a:cubicBezTo>
                <a:cubicBezTo>
                  <a:pt x="3611301" y="1862077"/>
                  <a:pt x="3557769" y="1880163"/>
                  <a:pt x="3508576" y="1898972"/>
                </a:cubicBezTo>
                <a:cubicBezTo>
                  <a:pt x="3494108" y="1904759"/>
                  <a:pt x="3478916" y="1911993"/>
                  <a:pt x="3466618" y="1920674"/>
                </a:cubicBezTo>
                <a:cubicBezTo>
                  <a:pt x="3413808" y="1957569"/>
                  <a:pt x="3360999" y="1986505"/>
                  <a:pt x="3310360" y="2026293"/>
                </a:cubicBezTo>
                <a:cubicBezTo>
                  <a:pt x="3266955" y="2060294"/>
                  <a:pt x="3183038" y="2120338"/>
                  <a:pt x="3130229" y="2136976"/>
                </a:cubicBezTo>
                <a:cubicBezTo>
                  <a:pt x="3076696" y="2154338"/>
                  <a:pt x="3023886" y="2173870"/>
                  <a:pt x="2971800" y="2194126"/>
                </a:cubicBezTo>
                <a:cubicBezTo>
                  <a:pt x="2963119" y="2197743"/>
                  <a:pt x="2952991" y="2204977"/>
                  <a:pt x="2949374" y="2213658"/>
                </a:cubicBezTo>
                <a:cubicBezTo>
                  <a:pt x="2904522" y="2301915"/>
                  <a:pt x="2917544" y="2362682"/>
                  <a:pt x="2904522" y="2458897"/>
                </a:cubicBezTo>
                <a:cubicBezTo>
                  <a:pt x="2878479" y="2649879"/>
                  <a:pt x="2845202" y="2839415"/>
                  <a:pt x="2798903" y="3026780"/>
                </a:cubicBezTo>
                <a:cubicBezTo>
                  <a:pt x="2795286" y="3041248"/>
                  <a:pt x="2793839" y="3056440"/>
                  <a:pt x="2793116" y="3071632"/>
                </a:cubicBezTo>
                <a:cubicBezTo>
                  <a:pt x="2788052" y="3184485"/>
                  <a:pt x="2822053" y="3294444"/>
                  <a:pt x="2847372" y="3405851"/>
                </a:cubicBezTo>
                <a:cubicBezTo>
                  <a:pt x="2883543" y="3563556"/>
                  <a:pt x="2866905" y="3724878"/>
                  <a:pt x="2856053" y="3886924"/>
                </a:cubicBezTo>
                <a:cubicBezTo>
                  <a:pt x="2848819" y="3993989"/>
                  <a:pt x="2832181" y="4101055"/>
                  <a:pt x="2826393" y="4208121"/>
                </a:cubicBezTo>
                <a:cubicBezTo>
                  <a:pt x="2825670" y="4224036"/>
                  <a:pt x="2823500" y="4239952"/>
                  <a:pt x="2819159" y="4255143"/>
                </a:cubicBezTo>
                <a:cubicBezTo>
                  <a:pt x="2793839" y="4343400"/>
                  <a:pt x="2786605" y="4430934"/>
                  <a:pt x="2764179" y="4519914"/>
                </a:cubicBezTo>
                <a:cubicBezTo>
                  <a:pt x="2742477" y="4607448"/>
                  <a:pt x="2742477" y="4696428"/>
                  <a:pt x="2752605" y="4786132"/>
                </a:cubicBezTo>
                <a:cubicBezTo>
                  <a:pt x="2761286" y="4865708"/>
                  <a:pt x="2767073" y="4946007"/>
                  <a:pt x="2772860" y="5026307"/>
                </a:cubicBezTo>
                <a:cubicBezTo>
                  <a:pt x="2775030" y="5055967"/>
                  <a:pt x="2766350" y="5085627"/>
                  <a:pt x="2769967" y="5114563"/>
                </a:cubicBezTo>
                <a:cubicBezTo>
                  <a:pt x="2776477" y="5178224"/>
                  <a:pt x="2759839" y="5237544"/>
                  <a:pt x="2748264" y="5298312"/>
                </a:cubicBezTo>
                <a:cubicBezTo>
                  <a:pt x="2736689" y="5357632"/>
                  <a:pt x="2722945" y="5416952"/>
                  <a:pt x="2709923" y="5476272"/>
                </a:cubicBezTo>
                <a:cubicBezTo>
                  <a:pt x="2708476" y="5482060"/>
                  <a:pt x="2707753" y="5488570"/>
                  <a:pt x="2707753" y="5495081"/>
                </a:cubicBezTo>
                <a:cubicBezTo>
                  <a:pt x="2709200" y="5623850"/>
                  <a:pt x="2710646" y="5752618"/>
                  <a:pt x="2712093" y="5881386"/>
                </a:cubicBezTo>
                <a:cubicBezTo>
                  <a:pt x="2712093" y="5885003"/>
                  <a:pt x="2712817" y="5888620"/>
                  <a:pt x="2713540" y="5895855"/>
                </a:cubicBezTo>
                <a:cubicBezTo>
                  <a:pt x="2736689" y="5895855"/>
                  <a:pt x="2760562" y="5895855"/>
                  <a:pt x="2785158" y="5895855"/>
                </a:cubicBezTo>
                <a:cubicBezTo>
                  <a:pt x="2785882" y="5906706"/>
                  <a:pt x="2787329" y="5914664"/>
                  <a:pt x="2787329" y="5922621"/>
                </a:cubicBezTo>
                <a:cubicBezTo>
                  <a:pt x="2790222" y="6062964"/>
                  <a:pt x="2793116" y="6203307"/>
                  <a:pt x="2793839" y="6343650"/>
                </a:cubicBezTo>
                <a:cubicBezTo>
                  <a:pt x="2793839" y="6359566"/>
                  <a:pt x="2779371" y="6376204"/>
                  <a:pt x="2771413" y="6392119"/>
                </a:cubicBezTo>
                <a:cubicBezTo>
                  <a:pt x="2754775" y="6423949"/>
                  <a:pt x="2728732" y="6438418"/>
                  <a:pt x="2692561" y="6431907"/>
                </a:cubicBezTo>
                <a:cubicBezTo>
                  <a:pt x="2687497" y="6431184"/>
                  <a:pt x="2682433" y="6432631"/>
                  <a:pt x="2673752" y="6433354"/>
                </a:cubicBezTo>
                <a:cubicBezTo>
                  <a:pt x="2676646" y="6577314"/>
                  <a:pt x="2679539" y="6719827"/>
                  <a:pt x="2682433" y="6861617"/>
                </a:cubicBezTo>
                <a:cubicBezTo>
                  <a:pt x="2511706" y="6861617"/>
                  <a:pt x="2343874" y="6861617"/>
                  <a:pt x="2172424" y="6861617"/>
                </a:cubicBezTo>
                <a:cubicBezTo>
                  <a:pt x="2168806" y="6717657"/>
                  <a:pt x="2165189" y="6575867"/>
                  <a:pt x="2161572" y="6436248"/>
                </a:cubicBezTo>
                <a:cubicBezTo>
                  <a:pt x="2157232" y="6434077"/>
                  <a:pt x="2155785" y="6432631"/>
                  <a:pt x="2154338" y="6432631"/>
                </a:cubicBezTo>
                <a:cubicBezTo>
                  <a:pt x="2137700" y="6431184"/>
                  <a:pt x="2111657" y="6436248"/>
                  <a:pt x="2105869" y="6427567"/>
                </a:cubicBezTo>
                <a:cubicBezTo>
                  <a:pt x="2087784" y="6399354"/>
                  <a:pt x="2066804" y="6366800"/>
                  <a:pt x="2066081" y="6335693"/>
                </a:cubicBezTo>
                <a:cubicBezTo>
                  <a:pt x="2061741" y="6191009"/>
                  <a:pt x="2063911" y="6046326"/>
                  <a:pt x="2063911" y="5898748"/>
                </a:cubicBezTo>
                <a:cubicBezTo>
                  <a:pt x="2092848" y="5898748"/>
                  <a:pt x="2120337" y="5898748"/>
                  <a:pt x="2148551" y="5898748"/>
                </a:cubicBezTo>
                <a:cubicBezTo>
                  <a:pt x="2149998" y="5889344"/>
                  <a:pt x="2151445" y="5882833"/>
                  <a:pt x="2151445" y="5875599"/>
                </a:cubicBezTo>
                <a:cubicBezTo>
                  <a:pt x="2154338" y="5742490"/>
                  <a:pt x="2155062" y="5609381"/>
                  <a:pt x="2160849" y="5476272"/>
                </a:cubicBezTo>
                <a:cubicBezTo>
                  <a:pt x="2165913" y="5361972"/>
                  <a:pt x="2138423" y="5252736"/>
                  <a:pt x="2114550" y="5143500"/>
                </a:cubicBezTo>
                <a:cubicBezTo>
                  <a:pt x="2095018" y="5053073"/>
                  <a:pt x="2082720" y="4963369"/>
                  <a:pt x="2088507" y="4870772"/>
                </a:cubicBezTo>
                <a:cubicBezTo>
                  <a:pt x="2097912" y="4698598"/>
                  <a:pt x="2071145" y="4529319"/>
                  <a:pt x="2035698" y="4361486"/>
                </a:cubicBezTo>
                <a:cubicBezTo>
                  <a:pt x="1986505" y="4127098"/>
                  <a:pt x="1953228" y="3971563"/>
                  <a:pt x="1909823" y="3735729"/>
                </a:cubicBezTo>
                <a:cubicBezTo>
                  <a:pt x="1893184" y="3646749"/>
                  <a:pt x="1915610" y="3498448"/>
                  <a:pt x="1945270" y="3410915"/>
                </a:cubicBezTo>
                <a:cubicBezTo>
                  <a:pt x="1953951" y="3384872"/>
                  <a:pt x="1953951" y="3357382"/>
                  <a:pt x="1967696" y="3334232"/>
                </a:cubicBezTo>
                <a:cubicBezTo>
                  <a:pt x="2012548" y="3260444"/>
                  <a:pt x="1997356" y="3154101"/>
                  <a:pt x="2025570" y="3074525"/>
                </a:cubicBezTo>
                <a:cubicBezTo>
                  <a:pt x="2047996" y="3010141"/>
                  <a:pt x="2052336" y="2950098"/>
                  <a:pt x="2034974" y="2884990"/>
                </a:cubicBezTo>
                <a:cubicBezTo>
                  <a:pt x="2007484" y="2778648"/>
                  <a:pt x="1993016" y="2670135"/>
                  <a:pt x="1966973" y="2563069"/>
                </a:cubicBezTo>
                <a:cubicBezTo>
                  <a:pt x="1949611" y="2492174"/>
                  <a:pt x="1923568" y="2423450"/>
                  <a:pt x="1900418" y="2354725"/>
                </a:cubicBezTo>
                <a:cubicBezTo>
                  <a:pt x="1888120" y="2318554"/>
                  <a:pt x="1876546" y="2281660"/>
                  <a:pt x="1861354" y="2246212"/>
                </a:cubicBezTo>
                <a:cubicBezTo>
                  <a:pt x="1856290" y="2233914"/>
                  <a:pt x="1843992" y="2220893"/>
                  <a:pt x="1831694" y="2215829"/>
                </a:cubicBezTo>
                <a:cubicBezTo>
                  <a:pt x="1757182" y="2185445"/>
                  <a:pt x="1681946" y="2157955"/>
                  <a:pt x="1607434" y="2129018"/>
                </a:cubicBezTo>
                <a:cubicBezTo>
                  <a:pt x="1590072" y="2122508"/>
                  <a:pt x="1573434" y="2113103"/>
                  <a:pt x="1558965" y="2102252"/>
                </a:cubicBezTo>
                <a:cubicBezTo>
                  <a:pt x="1509773" y="2066804"/>
                  <a:pt x="1463474" y="2025570"/>
                  <a:pt x="1411388" y="1995910"/>
                </a:cubicBezTo>
                <a:cubicBezTo>
                  <a:pt x="1309386" y="1937313"/>
                  <a:pt x="1203767" y="1885950"/>
                  <a:pt x="1099595" y="1830247"/>
                </a:cubicBezTo>
                <a:cubicBezTo>
                  <a:pt x="1085127" y="1822289"/>
                  <a:pt x="1070658" y="1812885"/>
                  <a:pt x="1058360" y="1801310"/>
                </a:cubicBezTo>
                <a:cubicBezTo>
                  <a:pt x="965039" y="1719564"/>
                  <a:pt x="872442" y="1636371"/>
                  <a:pt x="778398" y="1555348"/>
                </a:cubicBezTo>
                <a:cubicBezTo>
                  <a:pt x="766099" y="1545220"/>
                  <a:pt x="746567" y="1537986"/>
                  <a:pt x="730652" y="1537986"/>
                </a:cubicBezTo>
                <a:cubicBezTo>
                  <a:pt x="498435" y="1536539"/>
                  <a:pt x="265494" y="1537263"/>
                  <a:pt x="33277" y="1537263"/>
                </a:cubicBezTo>
                <a:cubicBezTo>
                  <a:pt x="22426" y="1537263"/>
                  <a:pt x="12298" y="1537263"/>
                  <a:pt x="0" y="1537263"/>
                </a:cubicBezTo>
                <a:cubicBezTo>
                  <a:pt x="0" y="1368706"/>
                  <a:pt x="0" y="1203044"/>
                  <a:pt x="0" y="1035211"/>
                </a:cubicBezTo>
                <a:cubicBezTo>
                  <a:pt x="714737" y="1035211"/>
                  <a:pt x="1427303" y="1035211"/>
                  <a:pt x="2143487" y="1035211"/>
                </a:cubicBezTo>
                <a:cubicBezTo>
                  <a:pt x="2144210" y="1025806"/>
                  <a:pt x="2145657" y="1017849"/>
                  <a:pt x="2145657" y="1010615"/>
                </a:cubicBezTo>
                <a:cubicBezTo>
                  <a:pt x="2145657" y="680736"/>
                  <a:pt x="2145657" y="350858"/>
                  <a:pt x="2145657" y="20979"/>
                </a:cubicBezTo>
                <a:cubicBezTo>
                  <a:pt x="2145657" y="13745"/>
                  <a:pt x="2144210" y="7234"/>
                  <a:pt x="2143487" y="0"/>
                </a:cubicBezTo>
                <a:cubicBezTo>
                  <a:pt x="2325788" y="0"/>
                  <a:pt x="2508089" y="0"/>
                  <a:pt x="2690391" y="0"/>
                </a:cubicBezTo>
                <a:cubicBezTo>
                  <a:pt x="2690391" y="343623"/>
                  <a:pt x="2690391" y="687247"/>
                  <a:pt x="2690391" y="1034487"/>
                </a:cubicBezTo>
                <a:cubicBezTo>
                  <a:pt x="2704859" y="1034487"/>
                  <a:pt x="2717157" y="1034487"/>
                  <a:pt x="2729455" y="1034487"/>
                </a:cubicBezTo>
                <a:cubicBezTo>
                  <a:pt x="3466618" y="1034487"/>
                  <a:pt x="4203057" y="1034487"/>
                  <a:pt x="4940220" y="1034487"/>
                </a:cubicBezTo>
                <a:cubicBezTo>
                  <a:pt x="4951795" y="1034487"/>
                  <a:pt x="4963369" y="1034487"/>
                  <a:pt x="4974944" y="1035211"/>
                </a:cubicBezTo>
                <a:cubicBezTo>
                  <a:pt x="4977114" y="1202320"/>
                  <a:pt x="4977114" y="1370153"/>
                  <a:pt x="4977114" y="1538710"/>
                </a:cubicBezTo>
                <a:close/>
                <a:moveTo>
                  <a:pt x="2701965" y="1538710"/>
                </a:moveTo>
                <a:cubicBezTo>
                  <a:pt x="2700519" y="1541603"/>
                  <a:pt x="2699795" y="1543050"/>
                  <a:pt x="2699795" y="1545220"/>
                </a:cubicBezTo>
                <a:cubicBezTo>
                  <a:pt x="2703412" y="1678329"/>
                  <a:pt x="2741753" y="1812161"/>
                  <a:pt x="2682433" y="1941653"/>
                </a:cubicBezTo>
                <a:cubicBezTo>
                  <a:pt x="2683157" y="1960462"/>
                  <a:pt x="2703412" y="1969866"/>
                  <a:pt x="2721498" y="1959739"/>
                </a:cubicBezTo>
                <a:cubicBezTo>
                  <a:pt x="2743200" y="1947440"/>
                  <a:pt x="2762732" y="1930078"/>
                  <a:pt x="2785158" y="1920674"/>
                </a:cubicBezTo>
                <a:cubicBezTo>
                  <a:pt x="2815542" y="1907653"/>
                  <a:pt x="2847372" y="1894631"/>
                  <a:pt x="2879926" y="1890291"/>
                </a:cubicBezTo>
                <a:cubicBezTo>
                  <a:pt x="2921161" y="1884503"/>
                  <a:pt x="2963843" y="1888844"/>
                  <a:pt x="3005801" y="1883780"/>
                </a:cubicBezTo>
                <a:cubicBezTo>
                  <a:pt x="3029674" y="1880886"/>
                  <a:pt x="3053546" y="1871482"/>
                  <a:pt x="3075249" y="1861354"/>
                </a:cubicBezTo>
                <a:cubicBezTo>
                  <a:pt x="3105632" y="1846885"/>
                  <a:pt x="3133122" y="1827353"/>
                  <a:pt x="3163506" y="1812161"/>
                </a:cubicBezTo>
                <a:cubicBezTo>
                  <a:pt x="3204017" y="1791906"/>
                  <a:pt x="3245975" y="1773097"/>
                  <a:pt x="3287210" y="1755011"/>
                </a:cubicBezTo>
                <a:cubicBezTo>
                  <a:pt x="3418149" y="1697861"/>
                  <a:pt x="3538960" y="1623349"/>
                  <a:pt x="3659770" y="1539433"/>
                </a:cubicBezTo>
                <a:cubicBezTo>
                  <a:pt x="3328445" y="1538710"/>
                  <a:pt x="3030397" y="1538710"/>
                  <a:pt x="2701965" y="1538710"/>
                </a:cubicBezTo>
                <a:close/>
                <a:moveTo>
                  <a:pt x="1119127" y="1537986"/>
                </a:moveTo>
                <a:cubicBezTo>
                  <a:pt x="1117680" y="1539433"/>
                  <a:pt x="1116234" y="1541603"/>
                  <a:pt x="1114787" y="1543050"/>
                </a:cubicBezTo>
                <a:cubicBezTo>
                  <a:pt x="1189299" y="1571987"/>
                  <a:pt x="1230534" y="1635648"/>
                  <a:pt x="1280449" y="1690627"/>
                </a:cubicBezTo>
                <a:cubicBezTo>
                  <a:pt x="1286960" y="1697861"/>
                  <a:pt x="1294918" y="1704372"/>
                  <a:pt x="1303599" y="1708713"/>
                </a:cubicBezTo>
                <a:cubicBezTo>
                  <a:pt x="1349898" y="1731139"/>
                  <a:pt x="1396196" y="1754288"/>
                  <a:pt x="1443942" y="1773097"/>
                </a:cubicBezTo>
                <a:cubicBezTo>
                  <a:pt x="1511220" y="1799863"/>
                  <a:pt x="1579221" y="1823736"/>
                  <a:pt x="1646499" y="1848332"/>
                </a:cubicBezTo>
                <a:cubicBezTo>
                  <a:pt x="1674712" y="1858460"/>
                  <a:pt x="1702925" y="1870758"/>
                  <a:pt x="1732586" y="1877269"/>
                </a:cubicBezTo>
                <a:cubicBezTo>
                  <a:pt x="1813608" y="1894631"/>
                  <a:pt x="1894631" y="1911993"/>
                  <a:pt x="1970590" y="1945270"/>
                </a:cubicBezTo>
                <a:cubicBezTo>
                  <a:pt x="1974931" y="1947440"/>
                  <a:pt x="1980718" y="1947440"/>
                  <a:pt x="1990122" y="1948887"/>
                </a:cubicBezTo>
                <a:cubicBezTo>
                  <a:pt x="1990122" y="1919227"/>
                  <a:pt x="1987952" y="1891737"/>
                  <a:pt x="1990846" y="1864247"/>
                </a:cubicBezTo>
                <a:cubicBezTo>
                  <a:pt x="1993016" y="1842545"/>
                  <a:pt x="1996633" y="1819396"/>
                  <a:pt x="2006037" y="1800587"/>
                </a:cubicBezTo>
                <a:cubicBezTo>
                  <a:pt x="2029187" y="1754288"/>
                  <a:pt x="2047996" y="1707989"/>
                  <a:pt x="2051613" y="1654456"/>
                </a:cubicBezTo>
                <a:cubicBezTo>
                  <a:pt x="2054507" y="1615392"/>
                  <a:pt x="2068975" y="1577051"/>
                  <a:pt x="2078379" y="1537263"/>
                </a:cubicBezTo>
                <a:cubicBezTo>
                  <a:pt x="1758629" y="1537986"/>
                  <a:pt x="1438878" y="1537986"/>
                  <a:pt x="1119127" y="1537986"/>
                </a:cubicBezTo>
                <a:close/>
              </a:path>
            </a:pathLst>
          </a:custGeom>
          <a:solidFill>
            <a:srgbClr val="000000"/>
          </a:solidFill>
          <a:ln w="722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AA480EB-DEEB-430A-8DD3-0D54488232C5}"/>
              </a:ext>
            </a:extLst>
          </p:cNvPr>
          <p:cNvGrpSpPr/>
          <p:nvPr/>
        </p:nvGrpSpPr>
        <p:grpSpPr>
          <a:xfrm>
            <a:off x="954701" y="960486"/>
            <a:ext cx="1727096" cy="2679616"/>
            <a:chOff x="8581302" y="2038601"/>
            <a:chExt cx="2210098" cy="3429001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9447066-492A-4431-BBEC-4A749AB5F703}"/>
                </a:ext>
              </a:extLst>
            </p:cNvPr>
            <p:cNvSpPr/>
            <p:nvPr/>
          </p:nvSpPr>
          <p:spPr>
            <a:xfrm>
              <a:off x="8643528" y="2093968"/>
              <a:ext cx="1632518" cy="2770714"/>
            </a:xfrm>
            <a:custGeom>
              <a:avLst/>
              <a:gdLst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1201 w 1632518"/>
                <a:gd name="connsiteY4" fmla="*/ 470231 h 2770714"/>
                <a:gd name="connsiteX5" fmla="*/ 71592 w 1632518"/>
                <a:gd name="connsiteY5" fmla="*/ 637177 h 2770714"/>
                <a:gd name="connsiteX6" fmla="*/ 70464 w 1632518"/>
                <a:gd name="connsiteY6" fmla="*/ 644185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1592 w 1632518"/>
                <a:gd name="connsiteY5" fmla="*/ 637177 h 2770714"/>
                <a:gd name="connsiteX6" fmla="*/ 70464 w 1632518"/>
                <a:gd name="connsiteY6" fmla="*/ 644185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1592 w 1632518"/>
                <a:gd name="connsiteY5" fmla="*/ 637177 h 2770714"/>
                <a:gd name="connsiteX6" fmla="*/ 79037 w 1632518"/>
                <a:gd name="connsiteY6" fmla="*/ 629897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1592 w 1632518"/>
                <a:gd name="connsiteY5" fmla="*/ 637177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8873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55488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43256 w 1632518"/>
                <a:gd name="connsiteY1" fmla="*/ 401535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30322 w 1632518"/>
                <a:gd name="connsiteY0" fmla="*/ 390987 h 2770714"/>
                <a:gd name="connsiteX1" fmla="*/ 71831 w 1632518"/>
                <a:gd name="connsiteY1" fmla="*/ 395820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30322 w 1632518"/>
                <a:gd name="connsiteY15" fmla="*/ 390987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64612 w 1632518"/>
                <a:gd name="connsiteY0" fmla="*/ 339552 h 2770714"/>
                <a:gd name="connsiteX1" fmla="*/ 71831 w 1632518"/>
                <a:gd name="connsiteY1" fmla="*/ 395820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64612 w 1632518"/>
                <a:gd name="connsiteY15" fmla="*/ 339552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65708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  <a:gd name="connsiteX0" fmla="*/ 64612 w 1632518"/>
                <a:gd name="connsiteY0" fmla="*/ 339552 h 2770714"/>
                <a:gd name="connsiteX1" fmla="*/ 71831 w 1632518"/>
                <a:gd name="connsiteY1" fmla="*/ 395820 h 2770714"/>
                <a:gd name="connsiteX2" fmla="*/ 65023 w 1632518"/>
                <a:gd name="connsiteY2" fmla="*/ 445737 h 2770714"/>
                <a:gd name="connsiteX3" fmla="*/ 74747 w 1632518"/>
                <a:gd name="connsiteY3" fmla="*/ 464124 h 2770714"/>
                <a:gd name="connsiteX4" fmla="*/ 49773 w 1632518"/>
                <a:gd name="connsiteY4" fmla="*/ 470231 h 2770714"/>
                <a:gd name="connsiteX5" fmla="*/ 77307 w 1632518"/>
                <a:gd name="connsiteY5" fmla="*/ 631462 h 2770714"/>
                <a:gd name="connsiteX6" fmla="*/ 76180 w 1632518"/>
                <a:gd name="connsiteY6" fmla="*/ 649900 h 2770714"/>
                <a:gd name="connsiteX7" fmla="*/ 52967 w 1632518"/>
                <a:gd name="connsiteY7" fmla="*/ 670095 h 2770714"/>
                <a:gd name="connsiteX8" fmla="*/ 40912 w 1632518"/>
                <a:gd name="connsiteY8" fmla="*/ 690522 h 2770714"/>
                <a:gd name="connsiteX9" fmla="*/ 35555 w 1632518"/>
                <a:gd name="connsiteY9" fmla="*/ 702577 h 2770714"/>
                <a:gd name="connsiteX10" fmla="*/ 19816 w 1632518"/>
                <a:gd name="connsiteY10" fmla="*/ 713962 h 2770714"/>
                <a:gd name="connsiteX11" fmla="*/ 10105 w 1632518"/>
                <a:gd name="connsiteY11" fmla="*/ 697889 h 2770714"/>
                <a:gd name="connsiteX12" fmla="*/ 3743 w 1632518"/>
                <a:gd name="connsiteY12" fmla="*/ 647660 h 2770714"/>
                <a:gd name="connsiteX13" fmla="*/ 8096 w 1632518"/>
                <a:gd name="connsiteY13" fmla="*/ 443393 h 2770714"/>
                <a:gd name="connsiteX14" fmla="*/ 19146 w 1632518"/>
                <a:gd name="connsiteY14" fmla="*/ 403544 h 2770714"/>
                <a:gd name="connsiteX15" fmla="*/ 64612 w 1632518"/>
                <a:gd name="connsiteY15" fmla="*/ 339552 h 2770714"/>
                <a:gd name="connsiteX16" fmla="*/ 142784 w 1632518"/>
                <a:gd name="connsiteY16" fmla="*/ 431 h 2770714"/>
                <a:gd name="connsiteX17" fmla="*/ 169165 w 1632518"/>
                <a:gd name="connsiteY17" fmla="*/ 10415 h 2770714"/>
                <a:gd name="connsiteX18" fmla="*/ 228101 w 1632518"/>
                <a:gd name="connsiteY18" fmla="*/ 63993 h 2770714"/>
                <a:gd name="connsiteX19" fmla="*/ 310142 w 1632518"/>
                <a:gd name="connsiteY19" fmla="*/ 178181 h 2770714"/>
                <a:gd name="connsiteX20" fmla="*/ 504698 w 1632518"/>
                <a:gd name="connsiteY20" fmla="*/ 406893 h 2770714"/>
                <a:gd name="connsiteX21" fmla="*/ 656056 w 1632518"/>
                <a:gd name="connsiteY21" fmla="*/ 565953 h 2770714"/>
                <a:gd name="connsiteX22" fmla="*/ 787323 w 1632518"/>
                <a:gd name="connsiteY22" fmla="*/ 793660 h 2770714"/>
                <a:gd name="connsiteX23" fmla="*/ 879411 w 1632518"/>
                <a:gd name="connsiteY23" fmla="*/ 980514 h 2770714"/>
                <a:gd name="connsiteX24" fmla="*/ 956764 w 1632518"/>
                <a:gd name="connsiteY24" fmla="*/ 1083987 h 2770714"/>
                <a:gd name="connsiteX25" fmla="*/ 1014026 w 1632518"/>
                <a:gd name="connsiteY25" fmla="*/ 1119817 h 2770714"/>
                <a:gd name="connsiteX26" fmla="*/ 1027755 w 1632518"/>
                <a:gd name="connsiteY26" fmla="*/ 1120822 h 2770714"/>
                <a:gd name="connsiteX27" fmla="*/ 1024741 w 1632518"/>
                <a:gd name="connsiteY27" fmla="*/ 1106088 h 2770714"/>
                <a:gd name="connsiteX28" fmla="*/ 996613 w 1632518"/>
                <a:gd name="connsiteY28" fmla="*/ 1067244 h 2770714"/>
                <a:gd name="connsiteX29" fmla="*/ 857644 w 1632518"/>
                <a:gd name="connsiteY29" fmla="*/ 819779 h 2770714"/>
                <a:gd name="connsiteX30" fmla="*/ 737763 w 1632518"/>
                <a:gd name="connsiteY30" fmla="*/ 596760 h 2770714"/>
                <a:gd name="connsiteX31" fmla="*/ 602813 w 1632518"/>
                <a:gd name="connsiteY31" fmla="*/ 443058 h 2770714"/>
                <a:gd name="connsiteX32" fmla="*/ 405913 w 1632518"/>
                <a:gd name="connsiteY32" fmla="*/ 227406 h 2770714"/>
                <a:gd name="connsiteX33" fmla="*/ 340280 w 1632518"/>
                <a:gd name="connsiteY33" fmla="*/ 133310 h 2770714"/>
                <a:gd name="connsiteX34" fmla="*/ 353340 w 1632518"/>
                <a:gd name="connsiteY34" fmla="*/ 85424 h 2770714"/>
                <a:gd name="connsiteX35" fmla="*/ 361377 w 1632518"/>
                <a:gd name="connsiteY35" fmla="*/ 80736 h 2770714"/>
                <a:gd name="connsiteX36" fmla="*/ 419308 w 1632518"/>
                <a:gd name="connsiteY36" fmla="*/ 85089 h 2770714"/>
                <a:gd name="connsiteX37" fmla="*/ 566313 w 1632518"/>
                <a:gd name="connsiteY37" fmla="*/ 216021 h 2770714"/>
                <a:gd name="connsiteX38" fmla="*/ 768570 w 1632518"/>
                <a:gd name="connsiteY38" fmla="*/ 391489 h 2770714"/>
                <a:gd name="connsiteX39" fmla="*/ 909548 w 1632518"/>
                <a:gd name="connsiteY39" fmla="*/ 549879 h 2770714"/>
                <a:gd name="connsiteX40" fmla="*/ 980539 w 1632518"/>
                <a:gd name="connsiteY40" fmla="*/ 719655 h 2770714"/>
                <a:gd name="connsiteX41" fmla="*/ 1125870 w 1632518"/>
                <a:gd name="connsiteY41" fmla="*/ 1009982 h 2770714"/>
                <a:gd name="connsiteX42" fmla="*/ 1208246 w 1632518"/>
                <a:gd name="connsiteY42" fmla="*/ 1101065 h 2770714"/>
                <a:gd name="connsiteX43" fmla="*/ 1224320 w 1632518"/>
                <a:gd name="connsiteY43" fmla="*/ 1111446 h 2770714"/>
                <a:gd name="connsiteX44" fmla="*/ 1227669 w 1632518"/>
                <a:gd name="connsiteY44" fmla="*/ 1108432 h 2770714"/>
                <a:gd name="connsiteX45" fmla="*/ 1201214 w 1632518"/>
                <a:gd name="connsiteY45" fmla="*/ 1060212 h 2770714"/>
                <a:gd name="connsiteX46" fmla="*/ 1015030 w 1632518"/>
                <a:gd name="connsiteY46" fmla="*/ 670430 h 2770714"/>
                <a:gd name="connsiteX47" fmla="*/ 993934 w 1632518"/>
                <a:gd name="connsiteY47" fmla="*/ 597430 h 2770714"/>
                <a:gd name="connsiteX48" fmla="*/ 1002975 w 1632518"/>
                <a:gd name="connsiteY48" fmla="*/ 567292 h 2770714"/>
                <a:gd name="connsiteX49" fmla="*/ 1061911 w 1632518"/>
                <a:gd name="connsiteY49" fmla="*/ 524095 h 2770714"/>
                <a:gd name="connsiteX50" fmla="*/ 1107453 w 1632518"/>
                <a:gd name="connsiteY50" fmla="*/ 547535 h 2770714"/>
                <a:gd name="connsiteX51" fmla="*/ 1114485 w 1632518"/>
                <a:gd name="connsiteY51" fmla="*/ 612499 h 2770714"/>
                <a:gd name="connsiteX52" fmla="*/ 1247760 w 1632518"/>
                <a:gd name="connsiteY52" fmla="*/ 1004289 h 2770714"/>
                <a:gd name="connsiteX53" fmla="*/ 1359605 w 1632518"/>
                <a:gd name="connsiteY53" fmla="*/ 1222955 h 2770714"/>
                <a:gd name="connsiteX54" fmla="*/ 1391082 w 1632518"/>
                <a:gd name="connsiteY54" fmla="*/ 1373979 h 2770714"/>
                <a:gd name="connsiteX55" fmla="*/ 1402467 w 1632518"/>
                <a:gd name="connsiteY55" fmla="*/ 1519309 h 2770714"/>
                <a:gd name="connsiteX56" fmla="*/ 1431935 w 1632518"/>
                <a:gd name="connsiteY56" fmla="*/ 1614410 h 2770714"/>
                <a:gd name="connsiteX57" fmla="*/ 1511298 w 1632518"/>
                <a:gd name="connsiteY57" fmla="*/ 1917127 h 2770714"/>
                <a:gd name="connsiteX58" fmla="*/ 1527706 w 1632518"/>
                <a:gd name="connsiteY58" fmla="*/ 2055091 h 2770714"/>
                <a:gd name="connsiteX59" fmla="*/ 1582624 w 1632518"/>
                <a:gd name="connsiteY59" fmla="*/ 2146508 h 2770714"/>
                <a:gd name="connsiteX60" fmla="*/ 1632518 w 1632518"/>
                <a:gd name="connsiteY60" fmla="*/ 2178990 h 2770714"/>
                <a:gd name="connsiteX61" fmla="*/ 1585972 w 1632518"/>
                <a:gd name="connsiteY61" fmla="*/ 2231564 h 2770714"/>
                <a:gd name="connsiteX62" fmla="*/ 1322435 w 1632518"/>
                <a:gd name="connsiteY62" fmla="*/ 2642106 h 2770714"/>
                <a:gd name="connsiteX63" fmla="*/ 1291627 w 1632518"/>
                <a:gd name="connsiteY63" fmla="*/ 2732854 h 2770714"/>
                <a:gd name="connsiteX64" fmla="*/ 1281581 w 1632518"/>
                <a:gd name="connsiteY64" fmla="*/ 2757634 h 2770714"/>
                <a:gd name="connsiteX65" fmla="*/ 1257136 w 1632518"/>
                <a:gd name="connsiteY65" fmla="*/ 2759643 h 2770714"/>
                <a:gd name="connsiteX66" fmla="*/ 1215613 w 1632518"/>
                <a:gd name="connsiteY66" fmla="*/ 2699033 h 2770714"/>
                <a:gd name="connsiteX67" fmla="*/ 1141609 w 1632518"/>
                <a:gd name="connsiteY67" fmla="*/ 2609290 h 2770714"/>
                <a:gd name="connsiteX68" fmla="*/ 1036127 w 1632518"/>
                <a:gd name="connsiteY68" fmla="*/ 2525239 h 2770714"/>
                <a:gd name="connsiteX69" fmla="*/ 602813 w 1632518"/>
                <a:gd name="connsiteY69" fmla="*/ 2033659 h 2770714"/>
                <a:gd name="connsiteX70" fmla="*/ 512735 w 1632518"/>
                <a:gd name="connsiteY70" fmla="*/ 1774475 h 2770714"/>
                <a:gd name="connsiteX71" fmla="*/ 346308 w 1632518"/>
                <a:gd name="connsiteY71" fmla="*/ 1290263 h 2770714"/>
                <a:gd name="connsiteX72" fmla="*/ 217385 w 1632518"/>
                <a:gd name="connsiteY72" fmla="*/ 939660 h 2770714"/>
                <a:gd name="connsiteX73" fmla="*/ 164034 w 1632518"/>
                <a:gd name="connsiteY73" fmla="*/ 792764 h 2770714"/>
                <a:gd name="connsiteX74" fmla="*/ 123569 w 1632518"/>
                <a:gd name="connsiteY74" fmla="*/ 658549 h 2770714"/>
                <a:gd name="connsiteX75" fmla="*/ 133251 w 1632518"/>
                <a:gd name="connsiteY75" fmla="*/ 656786 h 2770714"/>
                <a:gd name="connsiteX76" fmla="*/ 124153 w 1632518"/>
                <a:gd name="connsiteY76" fmla="*/ 606808 h 2770714"/>
                <a:gd name="connsiteX77" fmla="*/ 138135 w 1632518"/>
                <a:gd name="connsiteY77" fmla="*/ 562158 h 2770714"/>
                <a:gd name="connsiteX78" fmla="*/ 193967 w 1632518"/>
                <a:gd name="connsiteY78" fmla="*/ 571423 h 2770714"/>
                <a:gd name="connsiteX79" fmla="*/ 238817 w 1632518"/>
                <a:gd name="connsiteY79" fmla="*/ 662394 h 2770714"/>
                <a:gd name="connsiteX80" fmla="*/ 348317 w 1632518"/>
                <a:gd name="connsiteY80" fmla="*/ 862977 h 2770714"/>
                <a:gd name="connsiteX81" fmla="*/ 424063 w 1632518"/>
                <a:gd name="connsiteY81" fmla="*/ 1011812 h 2770714"/>
                <a:gd name="connsiteX82" fmla="*/ 566313 w 1632518"/>
                <a:gd name="connsiteY82" fmla="*/ 1270506 h 2770714"/>
                <a:gd name="connsiteX83" fmla="*/ 591763 w 1632518"/>
                <a:gd name="connsiteY83" fmla="*/ 1290932 h 2770714"/>
                <a:gd name="connsiteX84" fmla="*/ 596116 w 1632518"/>
                <a:gd name="connsiteY84" fmla="*/ 1288254 h 2770714"/>
                <a:gd name="connsiteX85" fmla="*/ 590423 w 1632518"/>
                <a:gd name="connsiteY85" fmla="*/ 1270506 h 2770714"/>
                <a:gd name="connsiteX86" fmla="*/ 499005 w 1632518"/>
                <a:gd name="connsiteY86" fmla="*/ 1077290 h 2770714"/>
                <a:gd name="connsiteX87" fmla="*/ 382808 w 1632518"/>
                <a:gd name="connsiteY87" fmla="*/ 814756 h 2770714"/>
                <a:gd name="connsiteX88" fmla="*/ 239151 w 1632518"/>
                <a:gd name="connsiteY88" fmla="*/ 555572 h 2770714"/>
                <a:gd name="connsiteX89" fmla="*/ 165147 w 1632518"/>
                <a:gd name="connsiteY89" fmla="*/ 500320 h 2770714"/>
                <a:gd name="connsiteX90" fmla="*/ 110104 w 1632518"/>
                <a:gd name="connsiteY90" fmla="*/ 505301 h 2770714"/>
                <a:gd name="connsiteX91" fmla="*/ 106388 w 1632518"/>
                <a:gd name="connsiteY91" fmla="*/ 509219 h 2770714"/>
                <a:gd name="connsiteX92" fmla="*/ 97427 w 1632518"/>
                <a:gd name="connsiteY92" fmla="*/ 459995 h 2770714"/>
                <a:gd name="connsiteX93" fmla="*/ 89674 w 1632518"/>
                <a:gd name="connsiteY93" fmla="*/ 461407 h 2770714"/>
                <a:gd name="connsiteX94" fmla="*/ 89468 w 1632518"/>
                <a:gd name="connsiteY94" fmla="*/ 432342 h 2770714"/>
                <a:gd name="connsiteX95" fmla="*/ 69711 w 1632518"/>
                <a:gd name="connsiteY95" fmla="*/ 259888 h 2770714"/>
                <a:gd name="connsiteX96" fmla="*/ 67032 w 1632518"/>
                <a:gd name="connsiteY96" fmla="*/ 234773 h 2770714"/>
                <a:gd name="connsiteX97" fmla="*/ 95160 w 1632518"/>
                <a:gd name="connsiteY97" fmla="*/ 210663 h 2770714"/>
                <a:gd name="connsiteX98" fmla="*/ 177202 w 1632518"/>
                <a:gd name="connsiteY98" fmla="*/ 257879 h 2770714"/>
                <a:gd name="connsiteX99" fmla="*/ 227766 w 1632518"/>
                <a:gd name="connsiteY99" fmla="*/ 328200 h 2770714"/>
                <a:gd name="connsiteX100" fmla="*/ 345973 w 1632518"/>
                <a:gd name="connsiteY100" fmla="*/ 509361 h 2770714"/>
                <a:gd name="connsiteX101" fmla="*/ 456813 w 1632518"/>
                <a:gd name="connsiteY101" fmla="*/ 639958 h 2770714"/>
                <a:gd name="connsiteX102" fmla="*/ 648354 w 1632518"/>
                <a:gd name="connsiteY102" fmla="*/ 970133 h 2770714"/>
                <a:gd name="connsiteX103" fmla="*/ 739102 w 1632518"/>
                <a:gd name="connsiteY103" fmla="*/ 1167703 h 2770714"/>
                <a:gd name="connsiteX104" fmla="*/ 760534 w 1632518"/>
                <a:gd name="connsiteY104" fmla="*/ 1197841 h 2770714"/>
                <a:gd name="connsiteX105" fmla="*/ 765222 w 1632518"/>
                <a:gd name="connsiteY105" fmla="*/ 1195496 h 2770714"/>
                <a:gd name="connsiteX106" fmla="*/ 762543 w 1632518"/>
                <a:gd name="connsiteY106" fmla="*/ 1179423 h 2770714"/>
                <a:gd name="connsiteX107" fmla="*/ 646010 w 1632518"/>
                <a:gd name="connsiteY107" fmla="*/ 831499 h 2770714"/>
                <a:gd name="connsiteX108" fmla="*/ 505703 w 1632518"/>
                <a:gd name="connsiteY108" fmla="*/ 606806 h 2770714"/>
                <a:gd name="connsiteX109" fmla="*/ 330904 w 1632518"/>
                <a:gd name="connsiteY109" fmla="*/ 383452 h 2770714"/>
                <a:gd name="connsiteX110" fmla="*/ 253551 w 1632518"/>
                <a:gd name="connsiteY110" fmla="*/ 259888 h 2770714"/>
                <a:gd name="connsiteX111" fmla="*/ 96500 w 1632518"/>
                <a:gd name="connsiteY111" fmla="*/ 150722 h 2770714"/>
                <a:gd name="connsiteX112" fmla="*/ 75068 w 1632518"/>
                <a:gd name="connsiteY112" fmla="*/ 122594 h 2770714"/>
                <a:gd name="connsiteX113" fmla="*/ 87124 w 1632518"/>
                <a:gd name="connsiteY113" fmla="*/ 43566 h 2770714"/>
                <a:gd name="connsiteX114" fmla="*/ 142784 w 1632518"/>
                <a:gd name="connsiteY114" fmla="*/ 431 h 2770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1632518" h="2770714">
                  <a:moveTo>
                    <a:pt x="64612" y="339552"/>
                  </a:moveTo>
                  <a:cubicBezTo>
                    <a:pt x="73393" y="338265"/>
                    <a:pt x="71763" y="378123"/>
                    <a:pt x="71831" y="395820"/>
                  </a:cubicBezTo>
                  <a:cubicBezTo>
                    <a:pt x="71900" y="413518"/>
                    <a:pt x="57656" y="431003"/>
                    <a:pt x="65023" y="445737"/>
                  </a:cubicBezTo>
                  <a:lnTo>
                    <a:pt x="74747" y="464124"/>
                  </a:lnTo>
                  <a:lnTo>
                    <a:pt x="49773" y="470231"/>
                  </a:lnTo>
                  <a:lnTo>
                    <a:pt x="77307" y="631462"/>
                  </a:lnTo>
                  <a:cubicBezTo>
                    <a:pt x="76931" y="637608"/>
                    <a:pt x="76556" y="643754"/>
                    <a:pt x="76180" y="649900"/>
                  </a:cubicBezTo>
                  <a:cubicBezTo>
                    <a:pt x="72664" y="659318"/>
                    <a:pt x="61339" y="662226"/>
                    <a:pt x="52967" y="670095"/>
                  </a:cubicBezTo>
                  <a:cubicBezTo>
                    <a:pt x="47275" y="675118"/>
                    <a:pt x="44596" y="683490"/>
                    <a:pt x="40912" y="690522"/>
                  </a:cubicBezTo>
                  <a:cubicBezTo>
                    <a:pt x="38903" y="694540"/>
                    <a:pt x="38233" y="699563"/>
                    <a:pt x="35555" y="702577"/>
                  </a:cubicBezTo>
                  <a:cubicBezTo>
                    <a:pt x="31201" y="706930"/>
                    <a:pt x="25174" y="710279"/>
                    <a:pt x="19816" y="713962"/>
                  </a:cubicBezTo>
                  <a:cubicBezTo>
                    <a:pt x="16467" y="708605"/>
                    <a:pt x="11110" y="703582"/>
                    <a:pt x="10105" y="697889"/>
                  </a:cubicBezTo>
                  <a:cubicBezTo>
                    <a:pt x="7091" y="681146"/>
                    <a:pt x="4747" y="664403"/>
                    <a:pt x="3743" y="647660"/>
                  </a:cubicBezTo>
                  <a:cubicBezTo>
                    <a:pt x="-611" y="579347"/>
                    <a:pt x="-3290" y="511370"/>
                    <a:pt x="8096" y="443393"/>
                  </a:cubicBezTo>
                  <a:cubicBezTo>
                    <a:pt x="10440" y="429998"/>
                    <a:pt x="13788" y="416269"/>
                    <a:pt x="19146" y="403544"/>
                  </a:cubicBezTo>
                  <a:cubicBezTo>
                    <a:pt x="22328" y="395508"/>
                    <a:pt x="55831" y="340839"/>
                    <a:pt x="64612" y="339552"/>
                  </a:cubicBezTo>
                  <a:close/>
                  <a:moveTo>
                    <a:pt x="142784" y="431"/>
                  </a:moveTo>
                  <a:cubicBezTo>
                    <a:pt x="151292" y="1541"/>
                    <a:pt x="160208" y="4806"/>
                    <a:pt x="169165" y="10415"/>
                  </a:cubicBezTo>
                  <a:cubicBezTo>
                    <a:pt x="191266" y="24144"/>
                    <a:pt x="211693" y="43566"/>
                    <a:pt x="228101" y="63993"/>
                  </a:cubicBezTo>
                  <a:cubicBezTo>
                    <a:pt x="257234" y="100493"/>
                    <a:pt x="285028" y="138667"/>
                    <a:pt x="310142" y="178181"/>
                  </a:cubicBezTo>
                  <a:cubicBezTo>
                    <a:pt x="364725" y="263571"/>
                    <a:pt x="430693" y="338246"/>
                    <a:pt x="504698" y="406893"/>
                  </a:cubicBezTo>
                  <a:cubicBezTo>
                    <a:pt x="558276" y="456787"/>
                    <a:pt x="611519" y="507352"/>
                    <a:pt x="656056" y="565953"/>
                  </a:cubicBezTo>
                  <a:cubicBezTo>
                    <a:pt x="709634" y="636274"/>
                    <a:pt x="748479" y="714967"/>
                    <a:pt x="787323" y="793660"/>
                  </a:cubicBezTo>
                  <a:cubicBezTo>
                    <a:pt x="818130" y="855945"/>
                    <a:pt x="847598" y="918899"/>
                    <a:pt x="879411" y="980514"/>
                  </a:cubicBezTo>
                  <a:cubicBezTo>
                    <a:pt x="899168" y="1019023"/>
                    <a:pt x="923613" y="1055524"/>
                    <a:pt x="956764" y="1083987"/>
                  </a:cubicBezTo>
                  <a:cubicBezTo>
                    <a:pt x="973507" y="1098721"/>
                    <a:pt x="994604" y="1108432"/>
                    <a:pt x="1014026" y="1119817"/>
                  </a:cubicBezTo>
                  <a:cubicBezTo>
                    <a:pt x="1017709" y="1121826"/>
                    <a:pt x="1023067" y="1120487"/>
                    <a:pt x="1027755" y="1120822"/>
                  </a:cubicBezTo>
                  <a:cubicBezTo>
                    <a:pt x="1026751" y="1115799"/>
                    <a:pt x="1027420" y="1110106"/>
                    <a:pt x="1024741" y="1106088"/>
                  </a:cubicBezTo>
                  <a:cubicBezTo>
                    <a:pt x="1016035" y="1092693"/>
                    <a:pt x="1006324" y="1079634"/>
                    <a:pt x="996613" y="1067244"/>
                  </a:cubicBezTo>
                  <a:cubicBezTo>
                    <a:pt x="937677" y="991900"/>
                    <a:pt x="894145" y="907848"/>
                    <a:pt x="857644" y="819779"/>
                  </a:cubicBezTo>
                  <a:cubicBezTo>
                    <a:pt x="825162" y="741421"/>
                    <a:pt x="791342" y="663398"/>
                    <a:pt x="737763" y="596760"/>
                  </a:cubicBezTo>
                  <a:cubicBezTo>
                    <a:pt x="694900" y="543517"/>
                    <a:pt x="648354" y="493622"/>
                    <a:pt x="602813" y="443058"/>
                  </a:cubicBezTo>
                  <a:cubicBezTo>
                    <a:pt x="537515" y="371062"/>
                    <a:pt x="470207" y="300406"/>
                    <a:pt x="405913" y="227406"/>
                  </a:cubicBezTo>
                  <a:cubicBezTo>
                    <a:pt x="380799" y="198943"/>
                    <a:pt x="360372" y="165791"/>
                    <a:pt x="340280" y="133310"/>
                  </a:cubicBezTo>
                  <a:cubicBezTo>
                    <a:pt x="325211" y="108865"/>
                    <a:pt x="328895" y="101163"/>
                    <a:pt x="353340" y="85424"/>
                  </a:cubicBezTo>
                  <a:cubicBezTo>
                    <a:pt x="356019" y="83750"/>
                    <a:pt x="358698" y="82075"/>
                    <a:pt x="361377" y="80736"/>
                  </a:cubicBezTo>
                  <a:cubicBezTo>
                    <a:pt x="381468" y="69016"/>
                    <a:pt x="399886" y="67007"/>
                    <a:pt x="419308" y="85089"/>
                  </a:cubicBezTo>
                  <a:cubicBezTo>
                    <a:pt x="467528" y="129626"/>
                    <a:pt x="516753" y="172823"/>
                    <a:pt x="566313" y="216021"/>
                  </a:cubicBezTo>
                  <a:lnTo>
                    <a:pt x="768570" y="391489"/>
                  </a:lnTo>
                  <a:cubicBezTo>
                    <a:pt x="822149" y="438370"/>
                    <a:pt x="873048" y="487595"/>
                    <a:pt x="909548" y="549879"/>
                  </a:cubicBezTo>
                  <a:cubicBezTo>
                    <a:pt x="941026" y="603123"/>
                    <a:pt x="961452" y="661054"/>
                    <a:pt x="980539" y="719655"/>
                  </a:cubicBezTo>
                  <a:cubicBezTo>
                    <a:pt x="1014361" y="823798"/>
                    <a:pt x="1060572" y="921913"/>
                    <a:pt x="1125870" y="1009982"/>
                  </a:cubicBezTo>
                  <a:cubicBezTo>
                    <a:pt x="1149980" y="1042799"/>
                    <a:pt x="1180453" y="1070927"/>
                    <a:pt x="1208246" y="1101065"/>
                  </a:cubicBezTo>
                  <a:cubicBezTo>
                    <a:pt x="1212600" y="1105753"/>
                    <a:pt x="1218962" y="1108097"/>
                    <a:pt x="1224320" y="1111446"/>
                  </a:cubicBezTo>
                  <a:cubicBezTo>
                    <a:pt x="1225324" y="1110441"/>
                    <a:pt x="1226664" y="1109437"/>
                    <a:pt x="1227669" y="1108432"/>
                  </a:cubicBezTo>
                  <a:cubicBezTo>
                    <a:pt x="1218962" y="1092359"/>
                    <a:pt x="1210591" y="1075950"/>
                    <a:pt x="1201214" y="1060212"/>
                  </a:cubicBezTo>
                  <a:cubicBezTo>
                    <a:pt x="1127879" y="935642"/>
                    <a:pt x="1063586" y="806720"/>
                    <a:pt x="1015030" y="670430"/>
                  </a:cubicBezTo>
                  <a:cubicBezTo>
                    <a:pt x="1006659" y="646655"/>
                    <a:pt x="998957" y="622210"/>
                    <a:pt x="993934" y="597430"/>
                  </a:cubicBezTo>
                  <a:cubicBezTo>
                    <a:pt x="992260" y="588054"/>
                    <a:pt x="996278" y="573655"/>
                    <a:pt x="1002975" y="567292"/>
                  </a:cubicBezTo>
                  <a:cubicBezTo>
                    <a:pt x="1021058" y="550884"/>
                    <a:pt x="1040815" y="535815"/>
                    <a:pt x="1061911" y="524095"/>
                  </a:cubicBezTo>
                  <a:cubicBezTo>
                    <a:pt x="1085686" y="511035"/>
                    <a:pt x="1102764" y="520411"/>
                    <a:pt x="1107453" y="547535"/>
                  </a:cubicBezTo>
                  <a:cubicBezTo>
                    <a:pt x="1111136" y="568967"/>
                    <a:pt x="1111136" y="591068"/>
                    <a:pt x="1114485" y="612499"/>
                  </a:cubicBezTo>
                  <a:cubicBezTo>
                    <a:pt x="1135246" y="751132"/>
                    <a:pt x="1174760" y="883068"/>
                    <a:pt x="1247760" y="1004289"/>
                  </a:cubicBezTo>
                  <a:cubicBezTo>
                    <a:pt x="1289953" y="1074276"/>
                    <a:pt x="1330472" y="1145937"/>
                    <a:pt x="1359605" y="1222955"/>
                  </a:cubicBezTo>
                  <a:cubicBezTo>
                    <a:pt x="1378022" y="1271510"/>
                    <a:pt x="1387733" y="1322075"/>
                    <a:pt x="1391082" y="1373979"/>
                  </a:cubicBezTo>
                  <a:cubicBezTo>
                    <a:pt x="1394096" y="1422534"/>
                    <a:pt x="1395100" y="1471424"/>
                    <a:pt x="1402467" y="1519309"/>
                  </a:cubicBezTo>
                  <a:cubicBezTo>
                    <a:pt x="1407490" y="1551791"/>
                    <a:pt x="1419545" y="1583603"/>
                    <a:pt x="1431935" y="1614410"/>
                  </a:cubicBezTo>
                  <a:cubicBezTo>
                    <a:pt x="1471449" y="1711856"/>
                    <a:pt x="1496229" y="1813319"/>
                    <a:pt x="1511298" y="1917127"/>
                  </a:cubicBezTo>
                  <a:cubicBezTo>
                    <a:pt x="1517995" y="1963003"/>
                    <a:pt x="1523688" y="2008879"/>
                    <a:pt x="1527706" y="2055091"/>
                  </a:cubicBezTo>
                  <a:cubicBezTo>
                    <a:pt x="1531390" y="2094939"/>
                    <a:pt x="1548802" y="2125077"/>
                    <a:pt x="1582624" y="2146508"/>
                  </a:cubicBezTo>
                  <a:cubicBezTo>
                    <a:pt x="1598698" y="2156554"/>
                    <a:pt x="1614436" y="2167270"/>
                    <a:pt x="1632518" y="2178990"/>
                  </a:cubicBezTo>
                  <a:cubicBezTo>
                    <a:pt x="1615776" y="2197742"/>
                    <a:pt x="1601376" y="2215155"/>
                    <a:pt x="1585972" y="2231564"/>
                  </a:cubicBezTo>
                  <a:cubicBezTo>
                    <a:pt x="1472454" y="2352114"/>
                    <a:pt x="1384385" y="2488739"/>
                    <a:pt x="1322435" y="2642106"/>
                  </a:cubicBezTo>
                  <a:cubicBezTo>
                    <a:pt x="1310380" y="2671909"/>
                    <a:pt x="1302008" y="2702717"/>
                    <a:pt x="1291627" y="2732854"/>
                  </a:cubicBezTo>
                  <a:cubicBezTo>
                    <a:pt x="1288614" y="2741226"/>
                    <a:pt x="1285265" y="2749597"/>
                    <a:pt x="1281581" y="2757634"/>
                  </a:cubicBezTo>
                  <a:cubicBezTo>
                    <a:pt x="1273880" y="2774377"/>
                    <a:pt x="1267852" y="2775047"/>
                    <a:pt x="1257136" y="2759643"/>
                  </a:cubicBezTo>
                  <a:cubicBezTo>
                    <a:pt x="1243072" y="2739551"/>
                    <a:pt x="1230682" y="2718120"/>
                    <a:pt x="1215613" y="2699033"/>
                  </a:cubicBezTo>
                  <a:cubicBezTo>
                    <a:pt x="1191838" y="2668561"/>
                    <a:pt x="1166389" y="2639093"/>
                    <a:pt x="1141609" y="2609290"/>
                  </a:cubicBezTo>
                  <a:cubicBezTo>
                    <a:pt x="1112141" y="2574129"/>
                    <a:pt x="1074636" y="2549014"/>
                    <a:pt x="1036127" y="2525239"/>
                  </a:cubicBezTo>
                  <a:cubicBezTo>
                    <a:pt x="841236" y="2405692"/>
                    <a:pt x="705951" y="2234242"/>
                    <a:pt x="602813" y="2033659"/>
                  </a:cubicBezTo>
                  <a:cubicBezTo>
                    <a:pt x="560620" y="1951618"/>
                    <a:pt x="534836" y="1863549"/>
                    <a:pt x="512735" y="1774475"/>
                  </a:cubicBezTo>
                  <a:cubicBezTo>
                    <a:pt x="471547" y="1608048"/>
                    <a:pt x="407588" y="1449658"/>
                    <a:pt x="346308" y="1290263"/>
                  </a:cubicBezTo>
                  <a:cubicBezTo>
                    <a:pt x="301436" y="1174065"/>
                    <a:pt x="254711" y="1045619"/>
                    <a:pt x="217385" y="939660"/>
                  </a:cubicBezTo>
                  <a:cubicBezTo>
                    <a:pt x="198722" y="886681"/>
                    <a:pt x="180405" y="839003"/>
                    <a:pt x="164034" y="792764"/>
                  </a:cubicBezTo>
                  <a:lnTo>
                    <a:pt x="123569" y="658549"/>
                  </a:lnTo>
                  <a:lnTo>
                    <a:pt x="133251" y="656786"/>
                  </a:lnTo>
                  <a:lnTo>
                    <a:pt x="124153" y="606808"/>
                  </a:lnTo>
                  <a:lnTo>
                    <a:pt x="138135" y="562158"/>
                  </a:lnTo>
                  <a:cubicBezTo>
                    <a:pt x="148851" y="543071"/>
                    <a:pt x="177187" y="554717"/>
                    <a:pt x="193967" y="571423"/>
                  </a:cubicBezTo>
                  <a:cubicBezTo>
                    <a:pt x="210747" y="588129"/>
                    <a:pt x="213092" y="613802"/>
                    <a:pt x="238817" y="662394"/>
                  </a:cubicBezTo>
                  <a:cubicBezTo>
                    <a:pt x="264542" y="710986"/>
                    <a:pt x="317442" y="804740"/>
                    <a:pt x="348317" y="862977"/>
                  </a:cubicBezTo>
                  <a:cubicBezTo>
                    <a:pt x="379191" y="921213"/>
                    <a:pt x="404640" y="961248"/>
                    <a:pt x="424063" y="1011812"/>
                  </a:cubicBezTo>
                  <a:cubicBezTo>
                    <a:pt x="460897" y="1107248"/>
                    <a:pt x="493982" y="1197171"/>
                    <a:pt x="566313" y="1270506"/>
                  </a:cubicBezTo>
                  <a:cubicBezTo>
                    <a:pt x="574015" y="1278208"/>
                    <a:pt x="583056" y="1284235"/>
                    <a:pt x="591763" y="1290932"/>
                  </a:cubicBezTo>
                  <a:cubicBezTo>
                    <a:pt x="593102" y="1289928"/>
                    <a:pt x="594441" y="1288923"/>
                    <a:pt x="596116" y="1288254"/>
                  </a:cubicBezTo>
                  <a:cubicBezTo>
                    <a:pt x="594441" y="1282226"/>
                    <a:pt x="593102" y="1276198"/>
                    <a:pt x="590423" y="1270506"/>
                  </a:cubicBezTo>
                  <a:cubicBezTo>
                    <a:pt x="559951" y="1206212"/>
                    <a:pt x="528473" y="1142253"/>
                    <a:pt x="499005" y="1077290"/>
                  </a:cubicBezTo>
                  <a:cubicBezTo>
                    <a:pt x="459492" y="990225"/>
                    <a:pt x="422657" y="901821"/>
                    <a:pt x="382808" y="814756"/>
                  </a:cubicBezTo>
                  <a:cubicBezTo>
                    <a:pt x="341620" y="724678"/>
                    <a:pt x="296413" y="636944"/>
                    <a:pt x="239151" y="555572"/>
                  </a:cubicBezTo>
                  <a:cubicBezTo>
                    <a:pt x="220399" y="529118"/>
                    <a:pt x="198968" y="506012"/>
                    <a:pt x="165147" y="500320"/>
                  </a:cubicBezTo>
                  <a:cubicBezTo>
                    <a:pt x="139363" y="496134"/>
                    <a:pt x="122201" y="497808"/>
                    <a:pt x="110104" y="505301"/>
                  </a:cubicBezTo>
                  <a:lnTo>
                    <a:pt x="106388" y="509219"/>
                  </a:lnTo>
                  <a:lnTo>
                    <a:pt x="97427" y="459995"/>
                  </a:lnTo>
                  <a:lnTo>
                    <a:pt x="89674" y="461407"/>
                  </a:lnTo>
                  <a:cubicBezTo>
                    <a:pt x="89605" y="451719"/>
                    <a:pt x="89537" y="442030"/>
                    <a:pt x="89468" y="432342"/>
                  </a:cubicBezTo>
                  <a:cubicBezTo>
                    <a:pt x="83440" y="374746"/>
                    <a:pt x="76408" y="317484"/>
                    <a:pt x="69711" y="259888"/>
                  </a:cubicBezTo>
                  <a:cubicBezTo>
                    <a:pt x="68706" y="251516"/>
                    <a:pt x="67367" y="243145"/>
                    <a:pt x="67032" y="234773"/>
                  </a:cubicBezTo>
                  <a:cubicBezTo>
                    <a:pt x="66027" y="214681"/>
                    <a:pt x="75738" y="206310"/>
                    <a:pt x="95160" y="210663"/>
                  </a:cubicBezTo>
                  <a:cubicBezTo>
                    <a:pt x="127307" y="218030"/>
                    <a:pt x="156105" y="231759"/>
                    <a:pt x="177202" y="257879"/>
                  </a:cubicBezTo>
                  <a:cubicBezTo>
                    <a:pt x="195284" y="280315"/>
                    <a:pt x="212028" y="304090"/>
                    <a:pt x="227766" y="328200"/>
                  </a:cubicBezTo>
                  <a:cubicBezTo>
                    <a:pt x="267280" y="388475"/>
                    <a:pt x="303780" y="451095"/>
                    <a:pt x="345973" y="509361"/>
                  </a:cubicBezTo>
                  <a:cubicBezTo>
                    <a:pt x="379459" y="555572"/>
                    <a:pt x="418638" y="597430"/>
                    <a:pt x="456813" y="639958"/>
                  </a:cubicBezTo>
                  <a:cubicBezTo>
                    <a:pt x="543207" y="737068"/>
                    <a:pt x="600469" y="850587"/>
                    <a:pt x="648354" y="970133"/>
                  </a:cubicBezTo>
                  <a:cubicBezTo>
                    <a:pt x="675144" y="1037441"/>
                    <a:pt x="708295" y="1102070"/>
                    <a:pt x="739102" y="1167703"/>
                  </a:cubicBezTo>
                  <a:cubicBezTo>
                    <a:pt x="744460" y="1178753"/>
                    <a:pt x="753502" y="1187795"/>
                    <a:pt x="760534" y="1197841"/>
                  </a:cubicBezTo>
                  <a:cubicBezTo>
                    <a:pt x="762208" y="1197171"/>
                    <a:pt x="763547" y="1196166"/>
                    <a:pt x="765222" y="1195496"/>
                  </a:cubicBezTo>
                  <a:cubicBezTo>
                    <a:pt x="764217" y="1190139"/>
                    <a:pt x="764217" y="1184446"/>
                    <a:pt x="762543" y="1179423"/>
                  </a:cubicBezTo>
                  <a:cubicBezTo>
                    <a:pt x="726712" y="1062556"/>
                    <a:pt x="691887" y="945018"/>
                    <a:pt x="646010" y="831499"/>
                  </a:cubicBezTo>
                  <a:cubicBezTo>
                    <a:pt x="612189" y="748453"/>
                    <a:pt x="561960" y="675788"/>
                    <a:pt x="505703" y="606806"/>
                  </a:cubicBezTo>
                  <a:cubicBezTo>
                    <a:pt x="446097" y="533471"/>
                    <a:pt x="387161" y="459466"/>
                    <a:pt x="330904" y="383452"/>
                  </a:cubicBezTo>
                  <a:cubicBezTo>
                    <a:pt x="302106" y="344608"/>
                    <a:pt x="278665" y="301746"/>
                    <a:pt x="253551" y="259888"/>
                  </a:cubicBezTo>
                  <a:cubicBezTo>
                    <a:pt x="217385" y="199947"/>
                    <a:pt x="166486" y="162108"/>
                    <a:pt x="96500" y="150722"/>
                  </a:cubicBezTo>
                  <a:cubicBezTo>
                    <a:pt x="76073" y="147374"/>
                    <a:pt x="73059" y="143355"/>
                    <a:pt x="75068" y="122594"/>
                  </a:cubicBezTo>
                  <a:cubicBezTo>
                    <a:pt x="77747" y="96140"/>
                    <a:pt x="80091" y="69351"/>
                    <a:pt x="87124" y="43566"/>
                  </a:cubicBezTo>
                  <a:cubicBezTo>
                    <a:pt x="95412" y="13177"/>
                    <a:pt x="117261" y="-2896"/>
                    <a:pt x="142784" y="431"/>
                  </a:cubicBezTo>
                  <a:close/>
                </a:path>
              </a:pathLst>
            </a:custGeom>
            <a:solidFill>
              <a:schemeClr val="bg1"/>
            </a:solidFill>
            <a:ln w="66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B020D0C-F878-42E5-AAFD-F58B302A4A60}"/>
                </a:ext>
              </a:extLst>
            </p:cNvPr>
            <p:cNvSpPr/>
            <p:nvPr/>
          </p:nvSpPr>
          <p:spPr>
            <a:xfrm>
              <a:off x="8636722" y="2780136"/>
              <a:ext cx="994544" cy="2220144"/>
            </a:xfrm>
            <a:custGeom>
              <a:avLst/>
              <a:gdLst>
                <a:gd name="connsiteX0" fmla="*/ 307071 w 1989088"/>
                <a:gd name="connsiteY0" fmla="*/ 835819 h 4440287"/>
                <a:gd name="connsiteX1" fmla="*/ 301043 w 1989088"/>
                <a:gd name="connsiteY1" fmla="*/ 870645 h 4440287"/>
                <a:gd name="connsiteX2" fmla="*/ 362658 w 1989088"/>
                <a:gd name="connsiteY2" fmla="*/ 1147242 h 4440287"/>
                <a:gd name="connsiteX3" fmla="*/ 534108 w 1989088"/>
                <a:gd name="connsiteY3" fmla="*/ 1479426 h 4440287"/>
                <a:gd name="connsiteX4" fmla="*/ 637246 w 1989088"/>
                <a:gd name="connsiteY4" fmla="*/ 1687711 h 4440287"/>
                <a:gd name="connsiteX5" fmla="*/ 635237 w 1989088"/>
                <a:gd name="connsiteY5" fmla="*/ 1717849 h 4440287"/>
                <a:gd name="connsiteX6" fmla="*/ 552191 w 1989088"/>
                <a:gd name="connsiteY6" fmla="*/ 1861170 h 4440287"/>
                <a:gd name="connsiteX7" fmla="*/ 536787 w 1989088"/>
                <a:gd name="connsiteY7" fmla="*/ 1911400 h 4440287"/>
                <a:gd name="connsiteX8" fmla="*/ 546163 w 1989088"/>
                <a:gd name="connsiteY8" fmla="*/ 1917427 h 4440287"/>
                <a:gd name="connsiteX9" fmla="*/ 589026 w 1989088"/>
                <a:gd name="connsiteY9" fmla="*/ 1893317 h 4440287"/>
                <a:gd name="connsiteX10" fmla="*/ 736365 w 1989088"/>
                <a:gd name="connsiteY10" fmla="*/ 1806253 h 4440287"/>
                <a:gd name="connsiteX11" fmla="*/ 753109 w 1989088"/>
                <a:gd name="connsiteY11" fmla="*/ 1798216 h 4440287"/>
                <a:gd name="connsiteX12" fmla="*/ 845531 w 1989088"/>
                <a:gd name="connsiteY12" fmla="*/ 1840409 h 4440287"/>
                <a:gd name="connsiteX13" fmla="*/ 934605 w 1989088"/>
                <a:gd name="connsiteY13" fmla="*/ 2214116 h 4440287"/>
                <a:gd name="connsiteX14" fmla="*/ 1564148 w 1989088"/>
                <a:gd name="connsiteY14" fmla="*/ 3406229 h 4440287"/>
                <a:gd name="connsiteX15" fmla="*/ 1902360 w 1989088"/>
                <a:gd name="connsiteY15" fmla="*/ 3692872 h 4440287"/>
                <a:gd name="connsiteX16" fmla="*/ 1966653 w 1989088"/>
                <a:gd name="connsiteY16" fmla="*/ 3744441 h 4440287"/>
                <a:gd name="connsiteX17" fmla="*/ 1990094 w 1989088"/>
                <a:gd name="connsiteY17" fmla="*/ 3832175 h 4440287"/>
                <a:gd name="connsiteX18" fmla="*/ 1828690 w 1989088"/>
                <a:gd name="connsiteY18" fmla="*/ 4127525 h 4440287"/>
                <a:gd name="connsiteX19" fmla="*/ 1456322 w 1989088"/>
                <a:gd name="connsiteY19" fmla="*/ 4408810 h 4440287"/>
                <a:gd name="connsiteX20" fmla="*/ 1126146 w 1989088"/>
                <a:gd name="connsiteY20" fmla="*/ 4425553 h 4440287"/>
                <a:gd name="connsiteX21" fmla="*/ 928577 w 1989088"/>
                <a:gd name="connsiteY21" fmla="*/ 4234011 h 4440287"/>
                <a:gd name="connsiteX22" fmla="*/ 941971 w 1989088"/>
                <a:gd name="connsiteY22" fmla="*/ 3826818 h 4440287"/>
                <a:gd name="connsiteX23" fmla="*/ 978806 w 1989088"/>
                <a:gd name="connsiteY23" fmla="*/ 3617863 h 4440287"/>
                <a:gd name="connsiteX24" fmla="*/ 951348 w 1989088"/>
                <a:gd name="connsiteY24" fmla="*/ 3457798 h 4440287"/>
                <a:gd name="connsiteX25" fmla="*/ 855577 w 1989088"/>
                <a:gd name="connsiteY25" fmla="*/ 3286348 h 4440287"/>
                <a:gd name="connsiteX26" fmla="*/ 631888 w 1989088"/>
                <a:gd name="connsiteY26" fmla="*/ 2910632 h 4440287"/>
                <a:gd name="connsiteX27" fmla="*/ 426282 w 1989088"/>
                <a:gd name="connsiteY27" fmla="*/ 2366814 h 4440287"/>
                <a:gd name="connsiteX28" fmla="*/ 367346 w 1989088"/>
                <a:gd name="connsiteY28" fmla="*/ 2060749 h 4440287"/>
                <a:gd name="connsiteX29" fmla="*/ 96776 w 1989088"/>
                <a:gd name="connsiteY29" fmla="*/ 1364233 h 4440287"/>
                <a:gd name="connsiteX30" fmla="*/ 336 w 1989088"/>
                <a:gd name="connsiteY30" fmla="*/ 1065535 h 4440287"/>
                <a:gd name="connsiteX31" fmla="*/ 48556 w 1989088"/>
                <a:gd name="connsiteY31" fmla="*/ 592708 h 4440287"/>
                <a:gd name="connsiteX32" fmla="*/ 124235 w 1989088"/>
                <a:gd name="connsiteY32" fmla="*/ 169441 h 4440287"/>
                <a:gd name="connsiteX33" fmla="*/ 151694 w 1989088"/>
                <a:gd name="connsiteY33" fmla="*/ 41523 h 4440287"/>
                <a:gd name="connsiteX34" fmla="*/ 168437 w 1989088"/>
                <a:gd name="connsiteY34" fmla="*/ 0 h 4440287"/>
                <a:gd name="connsiteX35" fmla="*/ 181832 w 1989088"/>
                <a:gd name="connsiteY35" fmla="*/ 22771 h 4440287"/>
                <a:gd name="connsiteX36" fmla="*/ 462447 w 1989088"/>
                <a:gd name="connsiteY36" fmla="*/ 818406 h 4440287"/>
                <a:gd name="connsiteX37" fmla="*/ 697521 w 1989088"/>
                <a:gd name="connsiteY37" fmla="*/ 1420490 h 4440287"/>
                <a:gd name="connsiteX38" fmla="*/ 767843 w 1989088"/>
                <a:gd name="connsiteY38" fmla="*/ 1596628 h 4440287"/>
                <a:gd name="connsiteX39" fmla="*/ 761815 w 1989088"/>
                <a:gd name="connsiteY39" fmla="*/ 1654894 h 4440287"/>
                <a:gd name="connsiteX40" fmla="*/ 715604 w 1989088"/>
                <a:gd name="connsiteY40" fmla="*/ 1624757 h 4440287"/>
                <a:gd name="connsiteX41" fmla="*/ 495264 w 1989088"/>
                <a:gd name="connsiteY41" fmla="*/ 1234306 h 4440287"/>
                <a:gd name="connsiteX42" fmla="*/ 349263 w 1989088"/>
                <a:gd name="connsiteY42" fmla="*/ 890736 h 4440287"/>
                <a:gd name="connsiteX43" fmla="*/ 319126 w 1989088"/>
                <a:gd name="connsiteY43" fmla="*/ 833810 h 4440287"/>
                <a:gd name="connsiteX44" fmla="*/ 307071 w 1989088"/>
                <a:gd name="connsiteY44" fmla="*/ 835819 h 4440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989088" h="4440287">
                  <a:moveTo>
                    <a:pt x="307071" y="835819"/>
                  </a:moveTo>
                  <a:cubicBezTo>
                    <a:pt x="305061" y="847204"/>
                    <a:pt x="301713" y="859259"/>
                    <a:pt x="301043" y="870645"/>
                  </a:cubicBezTo>
                  <a:cubicBezTo>
                    <a:pt x="295685" y="968425"/>
                    <a:pt x="321805" y="1060847"/>
                    <a:pt x="362658" y="1147242"/>
                  </a:cubicBezTo>
                  <a:cubicBezTo>
                    <a:pt x="415566" y="1259756"/>
                    <a:pt x="477181" y="1368921"/>
                    <a:pt x="534108" y="1479426"/>
                  </a:cubicBezTo>
                  <a:cubicBezTo>
                    <a:pt x="569603" y="1548408"/>
                    <a:pt x="603759" y="1618059"/>
                    <a:pt x="637246" y="1687711"/>
                  </a:cubicBezTo>
                  <a:cubicBezTo>
                    <a:pt x="641264" y="1695748"/>
                    <a:pt x="639925" y="1709812"/>
                    <a:pt x="635237" y="1717849"/>
                  </a:cubicBezTo>
                  <a:cubicBezTo>
                    <a:pt x="608448" y="1766069"/>
                    <a:pt x="578310" y="1812950"/>
                    <a:pt x="552191" y="1861170"/>
                  </a:cubicBezTo>
                  <a:cubicBezTo>
                    <a:pt x="544154" y="1875904"/>
                    <a:pt x="541475" y="1894656"/>
                    <a:pt x="536787" y="1911400"/>
                  </a:cubicBezTo>
                  <a:cubicBezTo>
                    <a:pt x="540135" y="1913409"/>
                    <a:pt x="542814" y="1915418"/>
                    <a:pt x="546163" y="1917427"/>
                  </a:cubicBezTo>
                  <a:cubicBezTo>
                    <a:pt x="560227" y="1909391"/>
                    <a:pt x="574961" y="1902024"/>
                    <a:pt x="589026" y="1893317"/>
                  </a:cubicBezTo>
                  <a:cubicBezTo>
                    <a:pt x="637916" y="1864519"/>
                    <a:pt x="686806" y="1835051"/>
                    <a:pt x="736365" y="1806253"/>
                  </a:cubicBezTo>
                  <a:cubicBezTo>
                    <a:pt x="741723" y="1802904"/>
                    <a:pt x="747751" y="1800225"/>
                    <a:pt x="753109" y="1798216"/>
                  </a:cubicBezTo>
                  <a:cubicBezTo>
                    <a:pt x="814723" y="1770757"/>
                    <a:pt x="828788" y="1774775"/>
                    <a:pt x="845531" y="1840409"/>
                  </a:cubicBezTo>
                  <a:cubicBezTo>
                    <a:pt x="877008" y="1964308"/>
                    <a:pt x="903797" y="2089547"/>
                    <a:pt x="934605" y="2214116"/>
                  </a:cubicBezTo>
                  <a:cubicBezTo>
                    <a:pt x="1046449" y="2663503"/>
                    <a:pt x="1249376" y="3064669"/>
                    <a:pt x="1564148" y="3406229"/>
                  </a:cubicBezTo>
                  <a:cubicBezTo>
                    <a:pt x="1665276" y="3516065"/>
                    <a:pt x="1779130" y="3609827"/>
                    <a:pt x="1902360" y="3692872"/>
                  </a:cubicBezTo>
                  <a:cubicBezTo>
                    <a:pt x="1925130" y="3708276"/>
                    <a:pt x="1947231" y="3725689"/>
                    <a:pt x="1966653" y="3744441"/>
                  </a:cubicBezTo>
                  <a:cubicBezTo>
                    <a:pt x="1992103" y="3767882"/>
                    <a:pt x="2000809" y="3798020"/>
                    <a:pt x="1990094" y="3832175"/>
                  </a:cubicBezTo>
                  <a:cubicBezTo>
                    <a:pt x="1956607" y="3942011"/>
                    <a:pt x="1903699" y="4041130"/>
                    <a:pt x="1828690" y="4127525"/>
                  </a:cubicBezTo>
                  <a:cubicBezTo>
                    <a:pt x="1724882" y="4248076"/>
                    <a:pt x="1605670" y="4348535"/>
                    <a:pt x="1456322" y="4408810"/>
                  </a:cubicBezTo>
                  <a:cubicBezTo>
                    <a:pt x="1348496" y="4452343"/>
                    <a:pt x="1235982" y="4458370"/>
                    <a:pt x="1126146" y="4425553"/>
                  </a:cubicBezTo>
                  <a:cubicBezTo>
                    <a:pt x="1031045" y="4397425"/>
                    <a:pt x="967421" y="4324425"/>
                    <a:pt x="928577" y="4234011"/>
                  </a:cubicBezTo>
                  <a:cubicBezTo>
                    <a:pt x="870311" y="4096717"/>
                    <a:pt x="870311" y="3959423"/>
                    <a:pt x="941971" y="3826818"/>
                  </a:cubicBezTo>
                  <a:cubicBezTo>
                    <a:pt x="978137" y="3759845"/>
                    <a:pt x="988852" y="3690863"/>
                    <a:pt x="978806" y="3617863"/>
                  </a:cubicBezTo>
                  <a:cubicBezTo>
                    <a:pt x="971439" y="3564285"/>
                    <a:pt x="965412" y="3510037"/>
                    <a:pt x="951348" y="3457798"/>
                  </a:cubicBezTo>
                  <a:cubicBezTo>
                    <a:pt x="934605" y="3392835"/>
                    <a:pt x="897770" y="3336578"/>
                    <a:pt x="855577" y="3286348"/>
                  </a:cubicBezTo>
                  <a:cubicBezTo>
                    <a:pt x="761145" y="3172495"/>
                    <a:pt x="693503" y="3043238"/>
                    <a:pt x="631888" y="2910632"/>
                  </a:cubicBezTo>
                  <a:cubicBezTo>
                    <a:pt x="550181" y="2734494"/>
                    <a:pt x="476511" y="2555007"/>
                    <a:pt x="426282" y="2366814"/>
                  </a:cubicBezTo>
                  <a:cubicBezTo>
                    <a:pt x="399493" y="2266355"/>
                    <a:pt x="376722" y="2163887"/>
                    <a:pt x="367346" y="2060749"/>
                  </a:cubicBezTo>
                  <a:cubicBezTo>
                    <a:pt x="343906" y="1801565"/>
                    <a:pt x="262869" y="1566490"/>
                    <a:pt x="96776" y="1364233"/>
                  </a:cubicBezTo>
                  <a:cubicBezTo>
                    <a:pt x="24446" y="1276499"/>
                    <a:pt x="3015" y="1174700"/>
                    <a:pt x="336" y="1065535"/>
                  </a:cubicBezTo>
                  <a:cubicBezTo>
                    <a:pt x="-3013" y="906140"/>
                    <a:pt x="19088" y="749424"/>
                    <a:pt x="48556" y="592708"/>
                  </a:cubicBezTo>
                  <a:cubicBezTo>
                    <a:pt x="75345" y="452065"/>
                    <a:pt x="98786" y="310753"/>
                    <a:pt x="124235" y="169441"/>
                  </a:cubicBezTo>
                  <a:cubicBezTo>
                    <a:pt x="132272" y="126578"/>
                    <a:pt x="141648" y="84386"/>
                    <a:pt x="151694" y="41523"/>
                  </a:cubicBezTo>
                  <a:cubicBezTo>
                    <a:pt x="154373" y="28798"/>
                    <a:pt x="161740" y="17413"/>
                    <a:pt x="168437" y="0"/>
                  </a:cubicBezTo>
                  <a:cubicBezTo>
                    <a:pt x="175134" y="11385"/>
                    <a:pt x="179823" y="16743"/>
                    <a:pt x="181832" y="22771"/>
                  </a:cubicBezTo>
                  <a:cubicBezTo>
                    <a:pt x="274924" y="287982"/>
                    <a:pt x="365337" y="554534"/>
                    <a:pt x="462447" y="818406"/>
                  </a:cubicBezTo>
                  <a:cubicBezTo>
                    <a:pt x="536787" y="1020663"/>
                    <a:pt x="618494" y="1219572"/>
                    <a:pt x="697521" y="1420490"/>
                  </a:cubicBezTo>
                  <a:cubicBezTo>
                    <a:pt x="720292" y="1479426"/>
                    <a:pt x="745072" y="1537023"/>
                    <a:pt x="767843" y="1596628"/>
                  </a:cubicBezTo>
                  <a:cubicBezTo>
                    <a:pt x="775210" y="1616050"/>
                    <a:pt x="784586" y="1642170"/>
                    <a:pt x="761815" y="1654894"/>
                  </a:cubicBezTo>
                  <a:cubicBezTo>
                    <a:pt x="737035" y="1667619"/>
                    <a:pt x="726989" y="1640160"/>
                    <a:pt x="715604" y="1624757"/>
                  </a:cubicBezTo>
                  <a:cubicBezTo>
                    <a:pt x="628539" y="1502197"/>
                    <a:pt x="558888" y="1369591"/>
                    <a:pt x="495264" y="1234306"/>
                  </a:cubicBezTo>
                  <a:cubicBezTo>
                    <a:pt x="442355" y="1121792"/>
                    <a:pt x="398153" y="1005260"/>
                    <a:pt x="349263" y="890736"/>
                  </a:cubicBezTo>
                  <a:cubicBezTo>
                    <a:pt x="340557" y="871314"/>
                    <a:pt x="329172" y="852562"/>
                    <a:pt x="319126" y="833810"/>
                  </a:cubicBezTo>
                  <a:cubicBezTo>
                    <a:pt x="315777" y="834479"/>
                    <a:pt x="311759" y="835149"/>
                    <a:pt x="307071" y="835819"/>
                  </a:cubicBezTo>
                  <a:close/>
                </a:path>
              </a:pathLst>
            </a:custGeom>
            <a:solidFill>
              <a:schemeClr val="bg1"/>
            </a:solidFill>
            <a:ln w="66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915B059-3255-4056-9631-8CB66E3D8FB5}"/>
                </a:ext>
              </a:extLst>
            </p:cNvPr>
            <p:cNvSpPr/>
            <p:nvPr/>
          </p:nvSpPr>
          <p:spPr>
            <a:xfrm>
              <a:off x="8581302" y="2038601"/>
              <a:ext cx="2210098" cy="3429001"/>
            </a:xfrm>
            <a:custGeom>
              <a:avLst/>
              <a:gdLst>
                <a:gd name="connsiteX0" fmla="*/ 3916561 w 4420195"/>
                <a:gd name="connsiteY0" fmla="*/ 4367582 h 6858000"/>
                <a:gd name="connsiteX1" fmla="*/ 3585717 w 4420195"/>
                <a:gd name="connsiteY1" fmla="*/ 4378968 h 6858000"/>
                <a:gd name="connsiteX2" fmla="*/ 3414266 w 4420195"/>
                <a:gd name="connsiteY2" fmla="*/ 4360885 h 6858000"/>
                <a:gd name="connsiteX3" fmla="*/ 3394175 w 4420195"/>
                <a:gd name="connsiteY3" fmla="*/ 4347490 h 6858000"/>
                <a:gd name="connsiteX4" fmla="*/ 3275633 w 4420195"/>
                <a:gd name="connsiteY4" fmla="*/ 4173361 h 6858000"/>
                <a:gd name="connsiteX5" fmla="*/ 3226743 w 4420195"/>
                <a:gd name="connsiteY5" fmla="*/ 3900113 h 6858000"/>
                <a:gd name="connsiteX6" fmla="*/ 3107532 w 4420195"/>
                <a:gd name="connsiteY6" fmla="*/ 3341561 h 6858000"/>
                <a:gd name="connsiteX7" fmla="*/ 3022476 w 4420195"/>
                <a:gd name="connsiteY7" fmla="*/ 2869404 h 6858000"/>
                <a:gd name="connsiteX8" fmla="*/ 2966219 w 4420195"/>
                <a:gd name="connsiteY8" fmla="*/ 2568027 h 6858000"/>
                <a:gd name="connsiteX9" fmla="*/ 2780035 w 4420195"/>
                <a:gd name="connsiteY9" fmla="*/ 2172219 h 6858000"/>
                <a:gd name="connsiteX10" fmla="*/ 2546301 w 4420195"/>
                <a:gd name="connsiteY10" fmla="*/ 1704080 h 6858000"/>
                <a:gd name="connsiteX11" fmla="*/ 2406998 w 4420195"/>
                <a:gd name="connsiteY11" fmla="*/ 1124766 h 6858000"/>
                <a:gd name="connsiteX12" fmla="*/ 2329309 w 4420195"/>
                <a:gd name="connsiteY12" fmla="*/ 1055784 h 6858000"/>
                <a:gd name="connsiteX13" fmla="*/ 2127052 w 4420195"/>
                <a:gd name="connsiteY13" fmla="*/ 1144858 h 6858000"/>
                <a:gd name="connsiteX14" fmla="*/ 2013868 w 4420195"/>
                <a:gd name="connsiteY14" fmla="*/ 1131463 h 6858000"/>
                <a:gd name="connsiteX15" fmla="*/ 2012529 w 4420195"/>
                <a:gd name="connsiteY15" fmla="*/ 1129454 h 6858000"/>
                <a:gd name="connsiteX16" fmla="*/ 1796207 w 4420195"/>
                <a:gd name="connsiteY16" fmla="*/ 870270 h 6858000"/>
                <a:gd name="connsiteX17" fmla="*/ 1123132 w 4420195"/>
                <a:gd name="connsiteY17" fmla="*/ 281580 h 6858000"/>
                <a:gd name="connsiteX18" fmla="*/ 924893 w 4420195"/>
                <a:gd name="connsiteY18" fmla="*/ 158351 h 6858000"/>
                <a:gd name="connsiteX19" fmla="*/ 760809 w 4420195"/>
                <a:gd name="connsiteY19" fmla="*/ 204562 h 6858000"/>
                <a:gd name="connsiteX20" fmla="*/ 748085 w 4420195"/>
                <a:gd name="connsiteY20" fmla="*/ 217956 h 6858000"/>
                <a:gd name="connsiteX21" fmla="*/ 705892 w 4420195"/>
                <a:gd name="connsiteY21" fmla="*/ 219296 h 6858000"/>
                <a:gd name="connsiteX22" fmla="*/ 612130 w 4420195"/>
                <a:gd name="connsiteY22" fmla="*/ 123525 h 6858000"/>
                <a:gd name="connsiteX23" fmla="*/ 511671 w 4420195"/>
                <a:gd name="connsiteY23" fmla="*/ 31772 h 6858000"/>
                <a:gd name="connsiteX24" fmla="*/ 230386 w 4420195"/>
                <a:gd name="connsiteY24" fmla="*/ 134910 h 6858000"/>
                <a:gd name="connsiteX25" fmla="*/ 212973 w 4420195"/>
                <a:gd name="connsiteY25" fmla="*/ 317746 h 6858000"/>
                <a:gd name="connsiteX26" fmla="*/ 184175 w 4420195"/>
                <a:gd name="connsiteY26" fmla="*/ 451691 h 6858000"/>
                <a:gd name="connsiteX27" fmla="*/ 145331 w 4420195"/>
                <a:gd name="connsiteY27" fmla="*/ 578939 h 6858000"/>
                <a:gd name="connsiteX28" fmla="*/ 163413 w 4420195"/>
                <a:gd name="connsiteY28" fmla="*/ 726949 h 6858000"/>
                <a:gd name="connsiteX29" fmla="*/ 150019 w 4420195"/>
                <a:gd name="connsiteY29" fmla="*/ 826068 h 6858000"/>
                <a:gd name="connsiteX30" fmla="*/ 58936 w 4420195"/>
                <a:gd name="connsiteY30" fmla="*/ 1031004 h 6858000"/>
                <a:gd name="connsiteX31" fmla="*/ 42863 w 4420195"/>
                <a:gd name="connsiteY31" fmla="*/ 1393327 h 6858000"/>
                <a:gd name="connsiteX32" fmla="*/ 103138 w 4420195"/>
                <a:gd name="connsiteY32" fmla="*/ 1676621 h 6858000"/>
                <a:gd name="connsiteX33" fmla="*/ 113184 w 4420195"/>
                <a:gd name="connsiteY33" fmla="*/ 1751630 h 6858000"/>
                <a:gd name="connsiteX34" fmla="*/ 89074 w 4420195"/>
                <a:gd name="connsiteY34" fmla="*/ 1888254 h 6858000"/>
                <a:gd name="connsiteX35" fmla="*/ 14734 w 4420195"/>
                <a:gd name="connsiteY35" fmla="*/ 2306164 h 6858000"/>
                <a:gd name="connsiteX36" fmla="*/ 0 w 4420195"/>
                <a:gd name="connsiteY36" fmla="*/ 2438100 h 6858000"/>
                <a:gd name="connsiteX37" fmla="*/ 0 w 4420195"/>
                <a:gd name="connsiteY37" fmla="*/ 2577403 h 6858000"/>
                <a:gd name="connsiteX38" fmla="*/ 20092 w 4420195"/>
                <a:gd name="connsiteY38" fmla="*/ 2692596 h 6858000"/>
                <a:gd name="connsiteX39" fmla="*/ 134615 w 4420195"/>
                <a:gd name="connsiteY39" fmla="*/ 2911597 h 6858000"/>
                <a:gd name="connsiteX40" fmla="*/ 269230 w 4420195"/>
                <a:gd name="connsiteY40" fmla="*/ 3107827 h 6858000"/>
                <a:gd name="connsiteX41" fmla="*/ 396478 w 4420195"/>
                <a:gd name="connsiteY41" fmla="*/ 3469479 h 6858000"/>
                <a:gd name="connsiteX42" fmla="*/ 495598 w 4420195"/>
                <a:gd name="connsiteY42" fmla="*/ 3961058 h 6858000"/>
                <a:gd name="connsiteX43" fmla="*/ 726653 w 4420195"/>
                <a:gd name="connsiteY43" fmla="*/ 4571849 h 6858000"/>
                <a:gd name="connsiteX44" fmla="*/ 723975 w 4420195"/>
                <a:gd name="connsiteY44" fmla="*/ 4613372 h 6858000"/>
                <a:gd name="connsiteX45" fmla="*/ 504974 w 4420195"/>
                <a:gd name="connsiteY45" fmla="*/ 5017217 h 6858000"/>
                <a:gd name="connsiteX46" fmla="*/ 395808 w 4420195"/>
                <a:gd name="connsiteY46" fmla="*/ 5738513 h 6858000"/>
                <a:gd name="connsiteX47" fmla="*/ 575965 w 4420195"/>
                <a:gd name="connsiteY47" fmla="*/ 6320505 h 6858000"/>
                <a:gd name="connsiteX48" fmla="*/ 1011287 w 4420195"/>
                <a:gd name="connsiteY48" fmla="*/ 6702249 h 6858000"/>
                <a:gd name="connsiteX49" fmla="*/ 1997125 w 4420195"/>
                <a:gd name="connsiteY49" fmla="*/ 6457799 h 6858000"/>
                <a:gd name="connsiteX50" fmla="*/ 2287117 w 4420195"/>
                <a:gd name="connsiteY50" fmla="*/ 5920009 h 6858000"/>
                <a:gd name="connsiteX51" fmla="*/ 2355429 w 4420195"/>
                <a:gd name="connsiteY51" fmla="*/ 5601889 h 6858000"/>
                <a:gd name="connsiteX52" fmla="*/ 2363465 w 4420195"/>
                <a:gd name="connsiteY52" fmla="*/ 5511476 h 6858000"/>
                <a:gd name="connsiteX53" fmla="*/ 2373511 w 4420195"/>
                <a:gd name="connsiteY53" fmla="*/ 5473971 h 6858000"/>
                <a:gd name="connsiteX54" fmla="*/ 2407667 w 4420195"/>
                <a:gd name="connsiteY54" fmla="*/ 5501430 h 6858000"/>
                <a:gd name="connsiteX55" fmla="*/ 2642741 w 4420195"/>
                <a:gd name="connsiteY55" fmla="*/ 5828926 h 6858000"/>
                <a:gd name="connsiteX56" fmla="*/ 2645420 w 4420195"/>
                <a:gd name="connsiteY56" fmla="*/ 5849017 h 6858000"/>
                <a:gd name="connsiteX57" fmla="*/ 2550319 w 4420195"/>
                <a:gd name="connsiteY57" fmla="*/ 6360689 h 6858000"/>
                <a:gd name="connsiteX58" fmla="*/ 2534246 w 4420195"/>
                <a:gd name="connsiteY58" fmla="*/ 6461148 h 6858000"/>
                <a:gd name="connsiteX59" fmla="*/ 2542952 w 4420195"/>
                <a:gd name="connsiteY59" fmla="*/ 6483249 h 6858000"/>
                <a:gd name="connsiteX60" fmla="*/ 2579787 w 4420195"/>
                <a:gd name="connsiteY60" fmla="*/ 6509368 h 6858000"/>
                <a:gd name="connsiteX61" fmla="*/ 3151734 w 4420195"/>
                <a:gd name="connsiteY61" fmla="*/ 6794002 h 6858000"/>
                <a:gd name="connsiteX62" fmla="*/ 3372743 w 4420195"/>
                <a:gd name="connsiteY62" fmla="*/ 6860975 h 6858000"/>
                <a:gd name="connsiteX63" fmla="*/ 3453110 w 4420195"/>
                <a:gd name="connsiteY63" fmla="*/ 6860975 h 6858000"/>
                <a:gd name="connsiteX64" fmla="*/ 3473872 w 4420195"/>
                <a:gd name="connsiteY64" fmla="*/ 6856286 h 6858000"/>
                <a:gd name="connsiteX65" fmla="*/ 3550891 w 4420195"/>
                <a:gd name="connsiteY65" fmla="*/ 6789314 h 6858000"/>
                <a:gd name="connsiteX66" fmla="*/ 3570983 w 4420195"/>
                <a:gd name="connsiteY66" fmla="*/ 6720332 h 6858000"/>
                <a:gd name="connsiteX67" fmla="*/ 3727029 w 4420195"/>
                <a:gd name="connsiteY67" fmla="*/ 6055293 h 6858000"/>
                <a:gd name="connsiteX68" fmla="*/ 3994250 w 4420195"/>
                <a:gd name="connsiteY68" fmla="*/ 5222823 h 6858000"/>
                <a:gd name="connsiteX69" fmla="*/ 4417517 w 4420195"/>
                <a:gd name="connsiteY69" fmla="*/ 4559124 h 6858000"/>
                <a:gd name="connsiteX70" fmla="*/ 4425554 w 4420195"/>
                <a:gd name="connsiteY70" fmla="*/ 4546399 h 6858000"/>
                <a:gd name="connsiteX71" fmla="*/ 3916561 w 4420195"/>
                <a:gd name="connsiteY71" fmla="*/ 4367582 h 6858000"/>
                <a:gd name="connsiteX72" fmla="*/ 139973 w 4420195"/>
                <a:gd name="connsiteY72" fmla="*/ 998188 h 6858000"/>
                <a:gd name="connsiteX73" fmla="*/ 162074 w 4420195"/>
                <a:gd name="connsiteY73" fmla="*/ 918490 h 6858000"/>
                <a:gd name="connsiteX74" fmla="*/ 170111 w 4420195"/>
                <a:gd name="connsiteY74" fmla="*/ 903087 h 6858000"/>
                <a:gd name="connsiteX75" fmla="*/ 259184 w 4420195"/>
                <a:gd name="connsiteY75" fmla="*/ 1283491 h 6858000"/>
                <a:gd name="connsiteX76" fmla="*/ 229716 w 4420195"/>
                <a:gd name="connsiteY76" fmla="*/ 1451593 h 6858000"/>
                <a:gd name="connsiteX77" fmla="*/ 205606 w 4420195"/>
                <a:gd name="connsiteY77" fmla="*/ 1492446 h 6858000"/>
                <a:gd name="connsiteX78" fmla="*/ 194890 w 4420195"/>
                <a:gd name="connsiteY78" fmla="*/ 1516556 h 6858000"/>
                <a:gd name="connsiteX79" fmla="*/ 163413 w 4420195"/>
                <a:gd name="connsiteY79" fmla="*/ 1539327 h 6858000"/>
                <a:gd name="connsiteX80" fmla="*/ 143991 w 4420195"/>
                <a:gd name="connsiteY80" fmla="*/ 1507180 h 6858000"/>
                <a:gd name="connsiteX81" fmla="*/ 131266 w 4420195"/>
                <a:gd name="connsiteY81" fmla="*/ 1406721 h 6858000"/>
                <a:gd name="connsiteX82" fmla="*/ 139973 w 4420195"/>
                <a:gd name="connsiteY82" fmla="*/ 998188 h 6858000"/>
                <a:gd name="connsiteX83" fmla="*/ 2101602 w 4420195"/>
                <a:gd name="connsiteY83" fmla="*/ 5315915 h 6858000"/>
                <a:gd name="connsiteX84" fmla="*/ 1940198 w 4420195"/>
                <a:gd name="connsiteY84" fmla="*/ 5611265 h 6858000"/>
                <a:gd name="connsiteX85" fmla="*/ 1567830 w 4420195"/>
                <a:gd name="connsiteY85" fmla="*/ 5892550 h 6858000"/>
                <a:gd name="connsiteX86" fmla="*/ 1237655 w 4420195"/>
                <a:gd name="connsiteY86" fmla="*/ 5909293 h 6858000"/>
                <a:gd name="connsiteX87" fmla="*/ 1040086 w 4420195"/>
                <a:gd name="connsiteY87" fmla="*/ 5717751 h 6858000"/>
                <a:gd name="connsiteX88" fmla="*/ 1053480 w 4420195"/>
                <a:gd name="connsiteY88" fmla="*/ 5310558 h 6858000"/>
                <a:gd name="connsiteX89" fmla="*/ 1090315 w 4420195"/>
                <a:gd name="connsiteY89" fmla="*/ 5101603 h 6858000"/>
                <a:gd name="connsiteX90" fmla="*/ 1062856 w 4420195"/>
                <a:gd name="connsiteY90" fmla="*/ 4941538 h 6858000"/>
                <a:gd name="connsiteX91" fmla="*/ 967085 w 4420195"/>
                <a:gd name="connsiteY91" fmla="*/ 4770088 h 6858000"/>
                <a:gd name="connsiteX92" fmla="*/ 743397 w 4420195"/>
                <a:gd name="connsiteY92" fmla="*/ 4394371 h 6858000"/>
                <a:gd name="connsiteX93" fmla="*/ 537791 w 4420195"/>
                <a:gd name="connsiteY93" fmla="*/ 3850554 h 6858000"/>
                <a:gd name="connsiteX94" fmla="*/ 478855 w 4420195"/>
                <a:gd name="connsiteY94" fmla="*/ 3544488 h 6858000"/>
                <a:gd name="connsiteX95" fmla="*/ 208285 w 4420195"/>
                <a:gd name="connsiteY95" fmla="*/ 2847973 h 6858000"/>
                <a:gd name="connsiteX96" fmla="*/ 111844 w 4420195"/>
                <a:gd name="connsiteY96" fmla="*/ 2549275 h 6858000"/>
                <a:gd name="connsiteX97" fmla="*/ 160065 w 4420195"/>
                <a:gd name="connsiteY97" fmla="*/ 2076448 h 6858000"/>
                <a:gd name="connsiteX98" fmla="*/ 235744 w 4420195"/>
                <a:gd name="connsiteY98" fmla="*/ 1653180 h 6858000"/>
                <a:gd name="connsiteX99" fmla="*/ 263203 w 4420195"/>
                <a:gd name="connsiteY99" fmla="*/ 1525263 h 6858000"/>
                <a:gd name="connsiteX100" fmla="*/ 279946 w 4420195"/>
                <a:gd name="connsiteY100" fmla="*/ 1483740 h 6858000"/>
                <a:gd name="connsiteX101" fmla="*/ 293340 w 4420195"/>
                <a:gd name="connsiteY101" fmla="*/ 1506510 h 6858000"/>
                <a:gd name="connsiteX102" fmla="*/ 410542 w 4420195"/>
                <a:gd name="connsiteY102" fmla="*/ 1842043 h 6858000"/>
                <a:gd name="connsiteX103" fmla="*/ 410542 w 4420195"/>
                <a:gd name="connsiteY103" fmla="*/ 2411311 h 6858000"/>
                <a:gd name="connsiteX104" fmla="*/ 411882 w 4420195"/>
                <a:gd name="connsiteY104" fmla="*/ 2411311 h 6858000"/>
                <a:gd name="connsiteX105" fmla="*/ 472827 w 4420195"/>
                <a:gd name="connsiteY105" fmla="*/ 2630312 h 6858000"/>
                <a:gd name="connsiteX106" fmla="*/ 644277 w 4420195"/>
                <a:gd name="connsiteY106" fmla="*/ 2962496 h 6858000"/>
                <a:gd name="connsiteX107" fmla="*/ 747415 w 4420195"/>
                <a:gd name="connsiteY107" fmla="*/ 3170781 h 6858000"/>
                <a:gd name="connsiteX108" fmla="*/ 745406 w 4420195"/>
                <a:gd name="connsiteY108" fmla="*/ 3200919 h 6858000"/>
                <a:gd name="connsiteX109" fmla="*/ 662360 w 4420195"/>
                <a:gd name="connsiteY109" fmla="*/ 3344240 h 6858000"/>
                <a:gd name="connsiteX110" fmla="*/ 646956 w 4420195"/>
                <a:gd name="connsiteY110" fmla="*/ 3394469 h 6858000"/>
                <a:gd name="connsiteX111" fmla="*/ 656332 w 4420195"/>
                <a:gd name="connsiteY111" fmla="*/ 3400497 h 6858000"/>
                <a:gd name="connsiteX112" fmla="*/ 699195 w 4420195"/>
                <a:gd name="connsiteY112" fmla="*/ 3376387 h 6858000"/>
                <a:gd name="connsiteX113" fmla="*/ 846534 w 4420195"/>
                <a:gd name="connsiteY113" fmla="*/ 3289323 h 6858000"/>
                <a:gd name="connsiteX114" fmla="*/ 863278 w 4420195"/>
                <a:gd name="connsiteY114" fmla="*/ 3281286 h 6858000"/>
                <a:gd name="connsiteX115" fmla="*/ 955700 w 4420195"/>
                <a:gd name="connsiteY115" fmla="*/ 3323479 h 6858000"/>
                <a:gd name="connsiteX116" fmla="*/ 1044774 w 4420195"/>
                <a:gd name="connsiteY116" fmla="*/ 3697186 h 6858000"/>
                <a:gd name="connsiteX117" fmla="*/ 1674317 w 4420195"/>
                <a:gd name="connsiteY117" fmla="*/ 4889299 h 6858000"/>
                <a:gd name="connsiteX118" fmla="*/ 2012529 w 4420195"/>
                <a:gd name="connsiteY118" fmla="*/ 5175942 h 6858000"/>
                <a:gd name="connsiteX119" fmla="*/ 2076822 w 4420195"/>
                <a:gd name="connsiteY119" fmla="*/ 5227511 h 6858000"/>
                <a:gd name="connsiteX120" fmla="*/ 2101602 w 4420195"/>
                <a:gd name="connsiteY120" fmla="*/ 5315915 h 6858000"/>
                <a:gd name="connsiteX121" fmla="*/ 474166 w 4420195"/>
                <a:gd name="connsiteY121" fmla="*/ 2022870 h 6858000"/>
                <a:gd name="connsiteX122" fmla="*/ 573956 w 4420195"/>
                <a:gd name="connsiteY122" fmla="*/ 2302146 h 6858000"/>
                <a:gd name="connsiteX123" fmla="*/ 809030 w 4420195"/>
                <a:gd name="connsiteY123" fmla="*/ 2904230 h 6858000"/>
                <a:gd name="connsiteX124" fmla="*/ 879351 w 4420195"/>
                <a:gd name="connsiteY124" fmla="*/ 3080368 h 6858000"/>
                <a:gd name="connsiteX125" fmla="*/ 873324 w 4420195"/>
                <a:gd name="connsiteY125" fmla="*/ 3138634 h 6858000"/>
                <a:gd name="connsiteX126" fmla="*/ 827112 w 4420195"/>
                <a:gd name="connsiteY126" fmla="*/ 3108496 h 6858000"/>
                <a:gd name="connsiteX127" fmla="*/ 606772 w 4420195"/>
                <a:gd name="connsiteY127" fmla="*/ 2718046 h 6858000"/>
                <a:gd name="connsiteX128" fmla="*/ 474166 w 4420195"/>
                <a:gd name="connsiteY128" fmla="*/ 2406623 h 6858000"/>
                <a:gd name="connsiteX129" fmla="*/ 474166 w 4420195"/>
                <a:gd name="connsiteY129" fmla="*/ 2022870 h 6858000"/>
                <a:gd name="connsiteX130" fmla="*/ 3295725 w 4420195"/>
                <a:gd name="connsiteY130" fmla="*/ 4573858 h 6858000"/>
                <a:gd name="connsiteX131" fmla="*/ 2768650 w 4420195"/>
                <a:gd name="connsiteY131" fmla="*/ 5394943 h 6858000"/>
                <a:gd name="connsiteX132" fmla="*/ 2707035 w 4420195"/>
                <a:gd name="connsiteY132" fmla="*/ 5576439 h 6858000"/>
                <a:gd name="connsiteX133" fmla="*/ 2686943 w 4420195"/>
                <a:gd name="connsiteY133" fmla="*/ 5625999 h 6858000"/>
                <a:gd name="connsiteX134" fmla="*/ 2638053 w 4420195"/>
                <a:gd name="connsiteY134" fmla="*/ 5630017 h 6858000"/>
                <a:gd name="connsiteX135" fmla="*/ 2555007 w 4420195"/>
                <a:gd name="connsiteY135" fmla="*/ 5508796 h 6858000"/>
                <a:gd name="connsiteX136" fmla="*/ 2406998 w 4420195"/>
                <a:gd name="connsiteY136" fmla="*/ 5329310 h 6858000"/>
                <a:gd name="connsiteX137" fmla="*/ 2196034 w 4420195"/>
                <a:gd name="connsiteY137" fmla="*/ 5161208 h 6858000"/>
                <a:gd name="connsiteX138" fmla="*/ 1329407 w 4420195"/>
                <a:gd name="connsiteY138" fmla="*/ 4178050 h 6858000"/>
                <a:gd name="connsiteX139" fmla="*/ 1149251 w 4420195"/>
                <a:gd name="connsiteY139" fmla="*/ 3659681 h 6858000"/>
                <a:gd name="connsiteX140" fmla="*/ 816397 w 4420195"/>
                <a:gd name="connsiteY140" fmla="*/ 2691257 h 6858000"/>
                <a:gd name="connsiteX141" fmla="*/ 558552 w 4420195"/>
                <a:gd name="connsiteY141" fmla="*/ 1990053 h 6858000"/>
                <a:gd name="connsiteX142" fmla="*/ 386432 w 4420195"/>
                <a:gd name="connsiteY142" fmla="*/ 1405382 h 6858000"/>
                <a:gd name="connsiteX143" fmla="*/ 395139 w 4420195"/>
                <a:gd name="connsiteY143" fmla="*/ 1272106 h 6858000"/>
                <a:gd name="connsiteX144" fmla="*/ 500286 w 4420195"/>
                <a:gd name="connsiteY144" fmla="*/ 1282152 h 6858000"/>
                <a:gd name="connsiteX145" fmla="*/ 601415 w 4420195"/>
                <a:gd name="connsiteY145" fmla="*/ 1435519 h 6858000"/>
                <a:gd name="connsiteX146" fmla="*/ 820415 w 4420195"/>
                <a:gd name="connsiteY146" fmla="*/ 1836686 h 6858000"/>
                <a:gd name="connsiteX147" fmla="*/ 960388 w 4420195"/>
                <a:gd name="connsiteY147" fmla="*/ 2140072 h 6858000"/>
                <a:gd name="connsiteX148" fmla="*/ 1256407 w 4420195"/>
                <a:gd name="connsiteY148" fmla="*/ 2651743 h 6858000"/>
                <a:gd name="connsiteX149" fmla="*/ 1307306 w 4420195"/>
                <a:gd name="connsiteY149" fmla="*/ 2692596 h 6858000"/>
                <a:gd name="connsiteX150" fmla="*/ 1316013 w 4420195"/>
                <a:gd name="connsiteY150" fmla="*/ 2687238 h 6858000"/>
                <a:gd name="connsiteX151" fmla="*/ 1304628 w 4420195"/>
                <a:gd name="connsiteY151" fmla="*/ 2651743 h 6858000"/>
                <a:gd name="connsiteX152" fmla="*/ 1121792 w 4420195"/>
                <a:gd name="connsiteY152" fmla="*/ 2265311 h 6858000"/>
                <a:gd name="connsiteX153" fmla="*/ 889397 w 4420195"/>
                <a:gd name="connsiteY153" fmla="*/ 1740245 h 6858000"/>
                <a:gd name="connsiteX154" fmla="*/ 602084 w 4420195"/>
                <a:gd name="connsiteY154" fmla="*/ 1221877 h 6858000"/>
                <a:gd name="connsiteX155" fmla="*/ 454075 w 4420195"/>
                <a:gd name="connsiteY155" fmla="*/ 1111372 h 6858000"/>
                <a:gd name="connsiteX156" fmla="*/ 338882 w 4420195"/>
                <a:gd name="connsiteY156" fmla="*/ 1124766 h 6858000"/>
                <a:gd name="connsiteX157" fmla="*/ 304056 w 4420195"/>
                <a:gd name="connsiteY157" fmla="*/ 977426 h 6858000"/>
                <a:gd name="connsiteX158" fmla="*/ 304056 w 4420195"/>
                <a:gd name="connsiteY158" fmla="*/ 974747 h 6858000"/>
                <a:gd name="connsiteX159" fmla="*/ 264542 w 4420195"/>
                <a:gd name="connsiteY159" fmla="*/ 629838 h 6858000"/>
                <a:gd name="connsiteX160" fmla="*/ 259184 w 4420195"/>
                <a:gd name="connsiteY160" fmla="*/ 579609 h 6858000"/>
                <a:gd name="connsiteX161" fmla="*/ 315441 w 4420195"/>
                <a:gd name="connsiteY161" fmla="*/ 531388 h 6858000"/>
                <a:gd name="connsiteX162" fmla="*/ 479524 w 4420195"/>
                <a:gd name="connsiteY162" fmla="*/ 625820 h 6858000"/>
                <a:gd name="connsiteX163" fmla="*/ 580653 w 4420195"/>
                <a:gd name="connsiteY163" fmla="*/ 766462 h 6858000"/>
                <a:gd name="connsiteX164" fmla="*/ 817067 w 4420195"/>
                <a:gd name="connsiteY164" fmla="*/ 1128785 h 6858000"/>
                <a:gd name="connsiteX165" fmla="*/ 1038746 w 4420195"/>
                <a:gd name="connsiteY165" fmla="*/ 1389978 h 6858000"/>
                <a:gd name="connsiteX166" fmla="*/ 1421830 w 4420195"/>
                <a:gd name="connsiteY166" fmla="*/ 2050328 h 6858000"/>
                <a:gd name="connsiteX167" fmla="*/ 1603326 w 4420195"/>
                <a:gd name="connsiteY167" fmla="*/ 2445467 h 6858000"/>
                <a:gd name="connsiteX168" fmla="*/ 1646188 w 4420195"/>
                <a:gd name="connsiteY168" fmla="*/ 2505742 h 6858000"/>
                <a:gd name="connsiteX169" fmla="*/ 1655564 w 4420195"/>
                <a:gd name="connsiteY169" fmla="*/ 2501054 h 6858000"/>
                <a:gd name="connsiteX170" fmla="*/ 1650206 w 4420195"/>
                <a:gd name="connsiteY170" fmla="*/ 2468908 h 6858000"/>
                <a:gd name="connsiteX171" fmla="*/ 1417142 w 4420195"/>
                <a:gd name="connsiteY171" fmla="*/ 1773062 h 6858000"/>
                <a:gd name="connsiteX172" fmla="*/ 1136526 w 4420195"/>
                <a:gd name="connsiteY172" fmla="*/ 1323675 h 6858000"/>
                <a:gd name="connsiteX173" fmla="*/ 786929 w 4420195"/>
                <a:gd name="connsiteY173" fmla="*/ 876967 h 6858000"/>
                <a:gd name="connsiteX174" fmla="*/ 632222 w 4420195"/>
                <a:gd name="connsiteY174" fmla="*/ 629838 h 6858000"/>
                <a:gd name="connsiteX175" fmla="*/ 318120 w 4420195"/>
                <a:gd name="connsiteY175" fmla="*/ 411507 h 6858000"/>
                <a:gd name="connsiteX176" fmla="*/ 275258 w 4420195"/>
                <a:gd name="connsiteY176" fmla="*/ 355250 h 6858000"/>
                <a:gd name="connsiteX177" fmla="*/ 299368 w 4420195"/>
                <a:gd name="connsiteY177" fmla="*/ 197195 h 6858000"/>
                <a:gd name="connsiteX178" fmla="*/ 463451 w 4420195"/>
                <a:gd name="connsiteY178" fmla="*/ 130892 h 6858000"/>
                <a:gd name="connsiteX179" fmla="*/ 581323 w 4420195"/>
                <a:gd name="connsiteY179" fmla="*/ 238048 h 6858000"/>
                <a:gd name="connsiteX180" fmla="*/ 745406 w 4420195"/>
                <a:gd name="connsiteY180" fmla="*/ 466425 h 6858000"/>
                <a:gd name="connsiteX181" fmla="*/ 1134517 w 4420195"/>
                <a:gd name="connsiteY181" fmla="*/ 923848 h 6858000"/>
                <a:gd name="connsiteX182" fmla="*/ 1434554 w 4420195"/>
                <a:gd name="connsiteY182" fmla="*/ 1262060 h 6858000"/>
                <a:gd name="connsiteX183" fmla="*/ 1700436 w 4420195"/>
                <a:gd name="connsiteY183" fmla="*/ 1696713 h 6858000"/>
                <a:gd name="connsiteX184" fmla="*/ 1884611 w 4420195"/>
                <a:gd name="connsiteY184" fmla="*/ 2070420 h 6858000"/>
                <a:gd name="connsiteX185" fmla="*/ 2039318 w 4420195"/>
                <a:gd name="connsiteY185" fmla="*/ 2277366 h 6858000"/>
                <a:gd name="connsiteX186" fmla="*/ 2153841 w 4420195"/>
                <a:gd name="connsiteY186" fmla="*/ 2349026 h 6858000"/>
                <a:gd name="connsiteX187" fmla="*/ 2181300 w 4420195"/>
                <a:gd name="connsiteY187" fmla="*/ 2351036 h 6858000"/>
                <a:gd name="connsiteX188" fmla="*/ 2175272 w 4420195"/>
                <a:gd name="connsiteY188" fmla="*/ 2321568 h 6858000"/>
                <a:gd name="connsiteX189" fmla="*/ 2119015 w 4420195"/>
                <a:gd name="connsiteY189" fmla="*/ 2243879 h 6858000"/>
                <a:gd name="connsiteX190" fmla="*/ 1841079 w 4420195"/>
                <a:gd name="connsiteY190" fmla="*/ 1748951 h 6858000"/>
                <a:gd name="connsiteX191" fmla="*/ 1601316 w 4420195"/>
                <a:gd name="connsiteY191" fmla="*/ 1302913 h 6858000"/>
                <a:gd name="connsiteX192" fmla="*/ 1331417 w 4420195"/>
                <a:gd name="connsiteY192" fmla="*/ 995509 h 6858000"/>
                <a:gd name="connsiteX193" fmla="*/ 937617 w 4420195"/>
                <a:gd name="connsiteY193" fmla="*/ 564205 h 6858000"/>
                <a:gd name="connsiteX194" fmla="*/ 806351 w 4420195"/>
                <a:gd name="connsiteY194" fmla="*/ 376012 h 6858000"/>
                <a:gd name="connsiteX195" fmla="*/ 832470 w 4420195"/>
                <a:gd name="connsiteY195" fmla="*/ 280241 h 6858000"/>
                <a:gd name="connsiteX196" fmla="*/ 848544 w 4420195"/>
                <a:gd name="connsiteY196" fmla="*/ 270865 h 6858000"/>
                <a:gd name="connsiteX197" fmla="*/ 964406 w 4420195"/>
                <a:gd name="connsiteY197" fmla="*/ 279571 h 6858000"/>
                <a:gd name="connsiteX198" fmla="*/ 1258416 w 4420195"/>
                <a:gd name="connsiteY198" fmla="*/ 541434 h 6858000"/>
                <a:gd name="connsiteX199" fmla="*/ 1662931 w 4420195"/>
                <a:gd name="connsiteY199" fmla="*/ 892371 h 6858000"/>
                <a:gd name="connsiteX200" fmla="*/ 1944886 w 4420195"/>
                <a:gd name="connsiteY200" fmla="*/ 1209152 h 6858000"/>
                <a:gd name="connsiteX201" fmla="*/ 2086868 w 4420195"/>
                <a:gd name="connsiteY201" fmla="*/ 1548703 h 6858000"/>
                <a:gd name="connsiteX202" fmla="*/ 2377530 w 4420195"/>
                <a:gd name="connsiteY202" fmla="*/ 2129356 h 6858000"/>
                <a:gd name="connsiteX203" fmla="*/ 2542282 w 4420195"/>
                <a:gd name="connsiteY203" fmla="*/ 2311522 h 6858000"/>
                <a:gd name="connsiteX204" fmla="*/ 2574429 w 4420195"/>
                <a:gd name="connsiteY204" fmla="*/ 2332283 h 6858000"/>
                <a:gd name="connsiteX205" fmla="*/ 2581127 w 4420195"/>
                <a:gd name="connsiteY205" fmla="*/ 2326256 h 6858000"/>
                <a:gd name="connsiteX206" fmla="*/ 2528218 w 4420195"/>
                <a:gd name="connsiteY206" fmla="*/ 2229815 h 6858000"/>
                <a:gd name="connsiteX207" fmla="*/ 2155850 w 4420195"/>
                <a:gd name="connsiteY207" fmla="*/ 1450253 h 6858000"/>
                <a:gd name="connsiteX208" fmla="*/ 2113657 w 4420195"/>
                <a:gd name="connsiteY208" fmla="*/ 1304253 h 6858000"/>
                <a:gd name="connsiteX209" fmla="*/ 2131740 w 4420195"/>
                <a:gd name="connsiteY209" fmla="*/ 1243978 h 6858000"/>
                <a:gd name="connsiteX210" fmla="*/ 2249612 w 4420195"/>
                <a:gd name="connsiteY210" fmla="*/ 1157583 h 6858000"/>
                <a:gd name="connsiteX211" fmla="*/ 2340695 w 4420195"/>
                <a:gd name="connsiteY211" fmla="*/ 1204464 h 6858000"/>
                <a:gd name="connsiteX212" fmla="*/ 2354759 w 4420195"/>
                <a:gd name="connsiteY212" fmla="*/ 1334391 h 6858000"/>
                <a:gd name="connsiteX213" fmla="*/ 2621310 w 4420195"/>
                <a:gd name="connsiteY213" fmla="*/ 2117971 h 6858000"/>
                <a:gd name="connsiteX214" fmla="*/ 2844999 w 4420195"/>
                <a:gd name="connsiteY214" fmla="*/ 2555302 h 6858000"/>
                <a:gd name="connsiteX215" fmla="*/ 2907953 w 4420195"/>
                <a:gd name="connsiteY215" fmla="*/ 2857349 h 6858000"/>
                <a:gd name="connsiteX216" fmla="*/ 2930724 w 4420195"/>
                <a:gd name="connsiteY216" fmla="*/ 3148010 h 6858000"/>
                <a:gd name="connsiteX217" fmla="*/ 2989660 w 4420195"/>
                <a:gd name="connsiteY217" fmla="*/ 3338213 h 6858000"/>
                <a:gd name="connsiteX218" fmla="*/ 3148385 w 4420195"/>
                <a:gd name="connsiteY218" fmla="*/ 3943645 h 6858000"/>
                <a:gd name="connsiteX219" fmla="*/ 3181202 w 4420195"/>
                <a:gd name="connsiteY219" fmla="*/ 4219573 h 6858000"/>
                <a:gd name="connsiteX220" fmla="*/ 3291037 w 4420195"/>
                <a:gd name="connsiteY220" fmla="*/ 4402408 h 6858000"/>
                <a:gd name="connsiteX221" fmla="*/ 3390826 w 4420195"/>
                <a:gd name="connsiteY221" fmla="*/ 4467372 h 6858000"/>
                <a:gd name="connsiteX222" fmla="*/ 3295725 w 4420195"/>
                <a:gd name="connsiteY222" fmla="*/ 457385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</a:cxnLst>
              <a:rect l="l" t="t" r="r" b="b"/>
              <a:pathLst>
                <a:path w="4420195" h="6858000">
                  <a:moveTo>
                    <a:pt x="3916561" y="4367582"/>
                  </a:moveTo>
                  <a:cubicBezTo>
                    <a:pt x="3805387" y="4329408"/>
                    <a:pt x="3692203" y="4327399"/>
                    <a:pt x="3585717" y="4378968"/>
                  </a:cubicBezTo>
                  <a:cubicBezTo>
                    <a:pt x="3520753" y="4410445"/>
                    <a:pt x="3467845" y="4399059"/>
                    <a:pt x="3414266" y="4360885"/>
                  </a:cubicBezTo>
                  <a:cubicBezTo>
                    <a:pt x="3407569" y="4356197"/>
                    <a:pt x="3400872" y="4352179"/>
                    <a:pt x="3394175" y="4347490"/>
                  </a:cubicBezTo>
                  <a:cubicBezTo>
                    <a:pt x="3333230" y="4303958"/>
                    <a:pt x="3289028" y="4249041"/>
                    <a:pt x="3275633" y="4173361"/>
                  </a:cubicBezTo>
                  <a:cubicBezTo>
                    <a:pt x="3259560" y="4082279"/>
                    <a:pt x="3242147" y="3991196"/>
                    <a:pt x="3226743" y="3900113"/>
                  </a:cubicBezTo>
                  <a:cubicBezTo>
                    <a:pt x="3195266" y="3712590"/>
                    <a:pt x="3162449" y="3524397"/>
                    <a:pt x="3107532" y="3341561"/>
                  </a:cubicBezTo>
                  <a:cubicBezTo>
                    <a:pt x="3060651" y="3186854"/>
                    <a:pt x="3035201" y="3030138"/>
                    <a:pt x="3022476" y="2869404"/>
                  </a:cubicBezTo>
                  <a:cubicBezTo>
                    <a:pt x="3014440" y="2766936"/>
                    <a:pt x="2998366" y="2666477"/>
                    <a:pt x="2966219" y="2568027"/>
                  </a:cubicBezTo>
                  <a:cubicBezTo>
                    <a:pt x="2920678" y="2428054"/>
                    <a:pt x="2851026" y="2300136"/>
                    <a:pt x="2780035" y="2172219"/>
                  </a:cubicBezTo>
                  <a:cubicBezTo>
                    <a:pt x="2695650" y="2019521"/>
                    <a:pt x="2609255" y="1867493"/>
                    <a:pt x="2546301" y="1704080"/>
                  </a:cubicBezTo>
                  <a:cubicBezTo>
                    <a:pt x="2474640" y="1517226"/>
                    <a:pt x="2424411" y="1325014"/>
                    <a:pt x="2406998" y="1124766"/>
                  </a:cubicBezTo>
                  <a:cubicBezTo>
                    <a:pt x="2402310" y="1074537"/>
                    <a:pt x="2380209" y="1055115"/>
                    <a:pt x="2329309" y="1055784"/>
                  </a:cubicBezTo>
                  <a:cubicBezTo>
                    <a:pt x="2249612" y="1057124"/>
                    <a:pt x="2181300" y="1087262"/>
                    <a:pt x="2127052" y="1144858"/>
                  </a:cubicBezTo>
                  <a:cubicBezTo>
                    <a:pt x="2074144" y="1199776"/>
                    <a:pt x="2052712" y="1198436"/>
                    <a:pt x="2013868" y="1131463"/>
                  </a:cubicBezTo>
                  <a:cubicBezTo>
                    <a:pt x="2013198" y="1130794"/>
                    <a:pt x="2013198" y="1130124"/>
                    <a:pt x="2012529" y="1129454"/>
                  </a:cubicBezTo>
                  <a:cubicBezTo>
                    <a:pt x="1962299" y="1024977"/>
                    <a:pt x="1884611" y="942601"/>
                    <a:pt x="1796207" y="870270"/>
                  </a:cubicBezTo>
                  <a:cubicBezTo>
                    <a:pt x="1565821" y="681407"/>
                    <a:pt x="1333426" y="494553"/>
                    <a:pt x="1123132" y="281580"/>
                  </a:cubicBezTo>
                  <a:cubicBezTo>
                    <a:pt x="1067544" y="225323"/>
                    <a:pt x="1001911" y="181791"/>
                    <a:pt x="924893" y="158351"/>
                  </a:cubicBezTo>
                  <a:cubicBezTo>
                    <a:pt x="860599" y="138929"/>
                    <a:pt x="803002" y="144286"/>
                    <a:pt x="760809" y="204562"/>
                  </a:cubicBezTo>
                  <a:cubicBezTo>
                    <a:pt x="757461" y="209920"/>
                    <a:pt x="752103" y="213268"/>
                    <a:pt x="748085" y="217956"/>
                  </a:cubicBezTo>
                  <a:cubicBezTo>
                    <a:pt x="734690" y="233360"/>
                    <a:pt x="721296" y="236039"/>
                    <a:pt x="705892" y="219296"/>
                  </a:cubicBezTo>
                  <a:cubicBezTo>
                    <a:pt x="675084" y="186479"/>
                    <a:pt x="644277" y="154332"/>
                    <a:pt x="612130" y="123525"/>
                  </a:cubicBezTo>
                  <a:cubicBezTo>
                    <a:pt x="579314" y="92048"/>
                    <a:pt x="546497" y="60571"/>
                    <a:pt x="511671" y="31772"/>
                  </a:cubicBezTo>
                  <a:cubicBezTo>
                    <a:pt x="423267" y="-40558"/>
                    <a:pt x="251147" y="17708"/>
                    <a:pt x="230386" y="134910"/>
                  </a:cubicBezTo>
                  <a:cubicBezTo>
                    <a:pt x="219670" y="195186"/>
                    <a:pt x="219001" y="256801"/>
                    <a:pt x="212973" y="317746"/>
                  </a:cubicBezTo>
                  <a:cubicBezTo>
                    <a:pt x="208285" y="363287"/>
                    <a:pt x="214982" y="412177"/>
                    <a:pt x="184175" y="451691"/>
                  </a:cubicBezTo>
                  <a:cubicBezTo>
                    <a:pt x="154707" y="489865"/>
                    <a:pt x="141982" y="532728"/>
                    <a:pt x="145331" y="578939"/>
                  </a:cubicBezTo>
                  <a:cubicBezTo>
                    <a:pt x="148679" y="628499"/>
                    <a:pt x="157386" y="678059"/>
                    <a:pt x="163413" y="726949"/>
                  </a:cubicBezTo>
                  <a:cubicBezTo>
                    <a:pt x="167432" y="761105"/>
                    <a:pt x="178147" y="796600"/>
                    <a:pt x="150019" y="826068"/>
                  </a:cubicBezTo>
                  <a:cubicBezTo>
                    <a:pt x="95771" y="884334"/>
                    <a:pt x="73670" y="955995"/>
                    <a:pt x="58936" y="1031004"/>
                  </a:cubicBezTo>
                  <a:cubicBezTo>
                    <a:pt x="35496" y="1150886"/>
                    <a:pt x="32147" y="1272106"/>
                    <a:pt x="42863" y="1393327"/>
                  </a:cubicBezTo>
                  <a:cubicBezTo>
                    <a:pt x="51569" y="1490437"/>
                    <a:pt x="64963" y="1586208"/>
                    <a:pt x="103138" y="1676621"/>
                  </a:cubicBezTo>
                  <a:cubicBezTo>
                    <a:pt x="112514" y="1699392"/>
                    <a:pt x="115193" y="1726850"/>
                    <a:pt x="113184" y="1751630"/>
                  </a:cubicBezTo>
                  <a:cubicBezTo>
                    <a:pt x="108496" y="1797841"/>
                    <a:pt x="97780" y="1842713"/>
                    <a:pt x="89074" y="1888254"/>
                  </a:cubicBezTo>
                  <a:cubicBezTo>
                    <a:pt x="64294" y="2027558"/>
                    <a:pt x="38844" y="2166861"/>
                    <a:pt x="14734" y="2306164"/>
                  </a:cubicBezTo>
                  <a:cubicBezTo>
                    <a:pt x="7367" y="2349696"/>
                    <a:pt x="4688" y="2394568"/>
                    <a:pt x="0" y="2438100"/>
                  </a:cubicBezTo>
                  <a:cubicBezTo>
                    <a:pt x="0" y="2484311"/>
                    <a:pt x="0" y="2531192"/>
                    <a:pt x="0" y="2577403"/>
                  </a:cubicBezTo>
                  <a:cubicBezTo>
                    <a:pt x="6697" y="2615578"/>
                    <a:pt x="11385" y="2655091"/>
                    <a:pt x="20092" y="2692596"/>
                  </a:cubicBezTo>
                  <a:cubicBezTo>
                    <a:pt x="40184" y="2774972"/>
                    <a:pt x="89074" y="2842615"/>
                    <a:pt x="134615" y="2911597"/>
                  </a:cubicBezTo>
                  <a:cubicBezTo>
                    <a:pt x="178147" y="2977900"/>
                    <a:pt x="225028" y="3042193"/>
                    <a:pt x="269230" y="3107827"/>
                  </a:cubicBezTo>
                  <a:cubicBezTo>
                    <a:pt x="342900" y="3216992"/>
                    <a:pt x="383753" y="3338213"/>
                    <a:pt x="396478" y="3469479"/>
                  </a:cubicBezTo>
                  <a:cubicBezTo>
                    <a:pt x="412552" y="3636241"/>
                    <a:pt x="450726" y="3799654"/>
                    <a:pt x="495598" y="3961058"/>
                  </a:cubicBezTo>
                  <a:cubicBezTo>
                    <a:pt x="554534" y="4171352"/>
                    <a:pt x="634231" y="4374280"/>
                    <a:pt x="726653" y="4571849"/>
                  </a:cubicBezTo>
                  <a:cubicBezTo>
                    <a:pt x="734020" y="4587253"/>
                    <a:pt x="732681" y="4598638"/>
                    <a:pt x="723975" y="4613372"/>
                  </a:cubicBezTo>
                  <a:cubicBezTo>
                    <a:pt x="642938" y="4743299"/>
                    <a:pt x="566589" y="4875905"/>
                    <a:pt x="504974" y="5017217"/>
                  </a:cubicBezTo>
                  <a:cubicBezTo>
                    <a:pt x="404515" y="5248273"/>
                    <a:pt x="373707" y="5489374"/>
                    <a:pt x="395808" y="5738513"/>
                  </a:cubicBezTo>
                  <a:cubicBezTo>
                    <a:pt x="414561" y="5945458"/>
                    <a:pt x="471488" y="6140349"/>
                    <a:pt x="575965" y="6320505"/>
                  </a:cubicBezTo>
                  <a:cubicBezTo>
                    <a:pt x="678433" y="6495974"/>
                    <a:pt x="815727" y="6635277"/>
                    <a:pt x="1011287" y="6702249"/>
                  </a:cubicBezTo>
                  <a:cubicBezTo>
                    <a:pt x="1391022" y="6832176"/>
                    <a:pt x="1720528" y="6745782"/>
                    <a:pt x="1997125" y="6457799"/>
                  </a:cubicBezTo>
                  <a:cubicBezTo>
                    <a:pt x="2143125" y="6305771"/>
                    <a:pt x="2232869" y="6120927"/>
                    <a:pt x="2287117" y="5920009"/>
                  </a:cubicBezTo>
                  <a:cubicBezTo>
                    <a:pt x="2315245" y="5815531"/>
                    <a:pt x="2333997" y="5708375"/>
                    <a:pt x="2355429" y="5601889"/>
                  </a:cubicBezTo>
                  <a:cubicBezTo>
                    <a:pt x="2361456" y="5572420"/>
                    <a:pt x="2360117" y="5541613"/>
                    <a:pt x="2363465" y="5511476"/>
                  </a:cubicBezTo>
                  <a:cubicBezTo>
                    <a:pt x="2364805" y="5500760"/>
                    <a:pt x="2368823" y="5490044"/>
                    <a:pt x="2373511" y="5473971"/>
                  </a:cubicBezTo>
                  <a:cubicBezTo>
                    <a:pt x="2387576" y="5484686"/>
                    <a:pt x="2398291" y="5492053"/>
                    <a:pt x="2407667" y="5501430"/>
                  </a:cubicBezTo>
                  <a:cubicBezTo>
                    <a:pt x="2502099" y="5598540"/>
                    <a:pt x="2575099" y="5711724"/>
                    <a:pt x="2642741" y="5828926"/>
                  </a:cubicBezTo>
                  <a:cubicBezTo>
                    <a:pt x="2646090" y="5834283"/>
                    <a:pt x="2646090" y="5842320"/>
                    <a:pt x="2645420" y="5849017"/>
                  </a:cubicBezTo>
                  <a:cubicBezTo>
                    <a:pt x="2613943" y="6019798"/>
                    <a:pt x="2581796" y="6189908"/>
                    <a:pt x="2550319" y="6360689"/>
                  </a:cubicBezTo>
                  <a:cubicBezTo>
                    <a:pt x="2544292" y="6394175"/>
                    <a:pt x="2538264" y="6426991"/>
                    <a:pt x="2534246" y="6461148"/>
                  </a:cubicBezTo>
                  <a:cubicBezTo>
                    <a:pt x="2533576" y="6468515"/>
                    <a:pt x="2537594" y="6478560"/>
                    <a:pt x="2542952" y="6483249"/>
                  </a:cubicBezTo>
                  <a:cubicBezTo>
                    <a:pt x="2554337" y="6493295"/>
                    <a:pt x="2566393" y="6502671"/>
                    <a:pt x="2579787" y="6509368"/>
                  </a:cubicBezTo>
                  <a:cubicBezTo>
                    <a:pt x="2769989" y="6604469"/>
                    <a:pt x="2960192" y="6700240"/>
                    <a:pt x="3151734" y="6794002"/>
                  </a:cubicBezTo>
                  <a:cubicBezTo>
                    <a:pt x="3221385" y="6828158"/>
                    <a:pt x="3295725" y="6848919"/>
                    <a:pt x="3372743" y="6860975"/>
                  </a:cubicBezTo>
                  <a:cubicBezTo>
                    <a:pt x="3399533" y="6860975"/>
                    <a:pt x="3426322" y="6860975"/>
                    <a:pt x="3453110" y="6860975"/>
                  </a:cubicBezTo>
                  <a:cubicBezTo>
                    <a:pt x="3459808" y="6859635"/>
                    <a:pt x="3466505" y="6857626"/>
                    <a:pt x="3473872" y="6856286"/>
                  </a:cubicBezTo>
                  <a:cubicBezTo>
                    <a:pt x="3512716" y="6848919"/>
                    <a:pt x="3541514" y="6830837"/>
                    <a:pt x="3550891" y="6789314"/>
                  </a:cubicBezTo>
                  <a:cubicBezTo>
                    <a:pt x="3556249" y="6765873"/>
                    <a:pt x="3565625" y="6743772"/>
                    <a:pt x="3570983" y="6720332"/>
                  </a:cubicBezTo>
                  <a:cubicBezTo>
                    <a:pt x="3623221" y="6498652"/>
                    <a:pt x="3672111" y="6276303"/>
                    <a:pt x="3727029" y="6055293"/>
                  </a:cubicBezTo>
                  <a:cubicBezTo>
                    <a:pt x="3797350" y="5771999"/>
                    <a:pt x="3879726" y="5492053"/>
                    <a:pt x="3994250" y="5222823"/>
                  </a:cubicBezTo>
                  <a:cubicBezTo>
                    <a:pt x="4098058" y="4978373"/>
                    <a:pt x="4232673" y="4752675"/>
                    <a:pt x="4417517" y="4559124"/>
                  </a:cubicBezTo>
                  <a:cubicBezTo>
                    <a:pt x="4420196" y="4556445"/>
                    <a:pt x="4422205" y="4552427"/>
                    <a:pt x="4425554" y="4546399"/>
                  </a:cubicBezTo>
                  <a:cubicBezTo>
                    <a:pt x="4254104" y="4485454"/>
                    <a:pt x="4086002" y="4425849"/>
                    <a:pt x="3916561" y="4367582"/>
                  </a:cubicBezTo>
                  <a:close/>
                  <a:moveTo>
                    <a:pt x="139973" y="998188"/>
                  </a:moveTo>
                  <a:cubicBezTo>
                    <a:pt x="144661" y="971399"/>
                    <a:pt x="151358" y="943940"/>
                    <a:pt x="162074" y="918490"/>
                  </a:cubicBezTo>
                  <a:cubicBezTo>
                    <a:pt x="164753" y="912463"/>
                    <a:pt x="167432" y="907105"/>
                    <a:pt x="170111" y="903087"/>
                  </a:cubicBezTo>
                  <a:lnTo>
                    <a:pt x="259184" y="1283491"/>
                  </a:lnTo>
                  <a:cubicBezTo>
                    <a:pt x="257845" y="1323005"/>
                    <a:pt x="265881" y="1359170"/>
                    <a:pt x="229716" y="1451593"/>
                  </a:cubicBezTo>
                  <a:cubicBezTo>
                    <a:pt x="224358" y="1465657"/>
                    <a:pt x="212973" y="1478382"/>
                    <a:pt x="205606" y="1492446"/>
                  </a:cubicBezTo>
                  <a:cubicBezTo>
                    <a:pt x="201588" y="1500483"/>
                    <a:pt x="200248" y="1510529"/>
                    <a:pt x="194890" y="1516556"/>
                  </a:cubicBezTo>
                  <a:cubicBezTo>
                    <a:pt x="186184" y="1525263"/>
                    <a:pt x="174129" y="1531960"/>
                    <a:pt x="163413" y="1539327"/>
                  </a:cubicBezTo>
                  <a:cubicBezTo>
                    <a:pt x="156716" y="1528611"/>
                    <a:pt x="146000" y="1518565"/>
                    <a:pt x="143991" y="1507180"/>
                  </a:cubicBezTo>
                  <a:cubicBezTo>
                    <a:pt x="137964" y="1473694"/>
                    <a:pt x="133276" y="1440207"/>
                    <a:pt x="131266" y="1406721"/>
                  </a:cubicBezTo>
                  <a:cubicBezTo>
                    <a:pt x="122560" y="1270767"/>
                    <a:pt x="117202" y="1134142"/>
                    <a:pt x="139973" y="998188"/>
                  </a:cubicBezTo>
                  <a:close/>
                  <a:moveTo>
                    <a:pt x="2101602" y="5315915"/>
                  </a:moveTo>
                  <a:cubicBezTo>
                    <a:pt x="2068116" y="5425750"/>
                    <a:pt x="2015207" y="5524870"/>
                    <a:pt x="1940198" y="5611265"/>
                  </a:cubicBezTo>
                  <a:cubicBezTo>
                    <a:pt x="1836391" y="5731815"/>
                    <a:pt x="1717179" y="5832274"/>
                    <a:pt x="1567830" y="5892550"/>
                  </a:cubicBezTo>
                  <a:cubicBezTo>
                    <a:pt x="1460004" y="5936082"/>
                    <a:pt x="1347490" y="5942110"/>
                    <a:pt x="1237655" y="5909293"/>
                  </a:cubicBezTo>
                  <a:cubicBezTo>
                    <a:pt x="1142554" y="5881164"/>
                    <a:pt x="1078930" y="5808164"/>
                    <a:pt x="1040086" y="5717751"/>
                  </a:cubicBezTo>
                  <a:cubicBezTo>
                    <a:pt x="981819" y="5580457"/>
                    <a:pt x="981819" y="5443163"/>
                    <a:pt x="1053480" y="5310558"/>
                  </a:cubicBezTo>
                  <a:cubicBezTo>
                    <a:pt x="1089645" y="5243585"/>
                    <a:pt x="1100361" y="5174603"/>
                    <a:pt x="1090315" y="5101603"/>
                  </a:cubicBezTo>
                  <a:cubicBezTo>
                    <a:pt x="1082948" y="5048025"/>
                    <a:pt x="1076920" y="4993777"/>
                    <a:pt x="1062856" y="4941538"/>
                  </a:cubicBezTo>
                  <a:cubicBezTo>
                    <a:pt x="1046113" y="4876574"/>
                    <a:pt x="1009278" y="4820318"/>
                    <a:pt x="967085" y="4770088"/>
                  </a:cubicBezTo>
                  <a:cubicBezTo>
                    <a:pt x="872654" y="4656235"/>
                    <a:pt x="805011" y="4526977"/>
                    <a:pt x="743397" y="4394371"/>
                  </a:cubicBezTo>
                  <a:cubicBezTo>
                    <a:pt x="661690" y="4218233"/>
                    <a:pt x="588020" y="4038747"/>
                    <a:pt x="537791" y="3850554"/>
                  </a:cubicBezTo>
                  <a:cubicBezTo>
                    <a:pt x="511001" y="3750095"/>
                    <a:pt x="488231" y="3647626"/>
                    <a:pt x="478855" y="3544488"/>
                  </a:cubicBezTo>
                  <a:cubicBezTo>
                    <a:pt x="455414" y="3285304"/>
                    <a:pt x="374377" y="3050230"/>
                    <a:pt x="208285" y="2847973"/>
                  </a:cubicBezTo>
                  <a:cubicBezTo>
                    <a:pt x="135955" y="2760239"/>
                    <a:pt x="114523" y="2658440"/>
                    <a:pt x="111844" y="2549275"/>
                  </a:cubicBezTo>
                  <a:cubicBezTo>
                    <a:pt x="108496" y="2389880"/>
                    <a:pt x="130597" y="2233164"/>
                    <a:pt x="160065" y="2076448"/>
                  </a:cubicBezTo>
                  <a:cubicBezTo>
                    <a:pt x="186854" y="1935805"/>
                    <a:pt x="210294" y="1794493"/>
                    <a:pt x="235744" y="1653180"/>
                  </a:cubicBezTo>
                  <a:cubicBezTo>
                    <a:pt x="243781" y="1610318"/>
                    <a:pt x="253157" y="1568125"/>
                    <a:pt x="263203" y="1525263"/>
                  </a:cubicBezTo>
                  <a:cubicBezTo>
                    <a:pt x="265881" y="1512538"/>
                    <a:pt x="273248" y="1501153"/>
                    <a:pt x="279946" y="1483740"/>
                  </a:cubicBezTo>
                  <a:cubicBezTo>
                    <a:pt x="286643" y="1495125"/>
                    <a:pt x="291331" y="1500483"/>
                    <a:pt x="293340" y="1506510"/>
                  </a:cubicBezTo>
                  <a:cubicBezTo>
                    <a:pt x="332854" y="1618355"/>
                    <a:pt x="371698" y="1730199"/>
                    <a:pt x="410542" y="1842043"/>
                  </a:cubicBezTo>
                  <a:lnTo>
                    <a:pt x="410542" y="2411311"/>
                  </a:lnTo>
                  <a:lnTo>
                    <a:pt x="411882" y="2411311"/>
                  </a:lnTo>
                  <a:cubicBezTo>
                    <a:pt x="417240" y="2487660"/>
                    <a:pt x="440680" y="2560660"/>
                    <a:pt x="472827" y="2630312"/>
                  </a:cubicBezTo>
                  <a:cubicBezTo>
                    <a:pt x="525735" y="2742826"/>
                    <a:pt x="587350" y="2851991"/>
                    <a:pt x="644277" y="2962496"/>
                  </a:cubicBezTo>
                  <a:cubicBezTo>
                    <a:pt x="679773" y="3031478"/>
                    <a:pt x="713929" y="3101129"/>
                    <a:pt x="747415" y="3170781"/>
                  </a:cubicBezTo>
                  <a:cubicBezTo>
                    <a:pt x="751433" y="3178818"/>
                    <a:pt x="750094" y="3192882"/>
                    <a:pt x="745406" y="3200919"/>
                  </a:cubicBezTo>
                  <a:cubicBezTo>
                    <a:pt x="718617" y="3249139"/>
                    <a:pt x="688479" y="3296020"/>
                    <a:pt x="662360" y="3344240"/>
                  </a:cubicBezTo>
                  <a:cubicBezTo>
                    <a:pt x="654323" y="3358974"/>
                    <a:pt x="651644" y="3377726"/>
                    <a:pt x="646956" y="3394469"/>
                  </a:cubicBezTo>
                  <a:cubicBezTo>
                    <a:pt x="650305" y="3396479"/>
                    <a:pt x="652983" y="3398488"/>
                    <a:pt x="656332" y="3400497"/>
                  </a:cubicBezTo>
                  <a:cubicBezTo>
                    <a:pt x="670396" y="3392460"/>
                    <a:pt x="685130" y="3385093"/>
                    <a:pt x="699195" y="3376387"/>
                  </a:cubicBezTo>
                  <a:cubicBezTo>
                    <a:pt x="748085" y="3347589"/>
                    <a:pt x="796975" y="3318121"/>
                    <a:pt x="846534" y="3289323"/>
                  </a:cubicBezTo>
                  <a:cubicBezTo>
                    <a:pt x="851892" y="3285974"/>
                    <a:pt x="857920" y="3283295"/>
                    <a:pt x="863278" y="3281286"/>
                  </a:cubicBezTo>
                  <a:cubicBezTo>
                    <a:pt x="924893" y="3253827"/>
                    <a:pt x="938957" y="3257845"/>
                    <a:pt x="955700" y="3323479"/>
                  </a:cubicBezTo>
                  <a:cubicBezTo>
                    <a:pt x="987177" y="3447378"/>
                    <a:pt x="1013966" y="3572617"/>
                    <a:pt x="1044774" y="3697186"/>
                  </a:cubicBezTo>
                  <a:cubicBezTo>
                    <a:pt x="1156618" y="4146572"/>
                    <a:pt x="1359545" y="4547739"/>
                    <a:pt x="1674317" y="4889299"/>
                  </a:cubicBezTo>
                  <a:cubicBezTo>
                    <a:pt x="1775445" y="4999135"/>
                    <a:pt x="1889299" y="5092896"/>
                    <a:pt x="2012529" y="5175942"/>
                  </a:cubicBezTo>
                  <a:cubicBezTo>
                    <a:pt x="2035299" y="5191346"/>
                    <a:pt x="2057400" y="5208759"/>
                    <a:pt x="2076822" y="5227511"/>
                  </a:cubicBezTo>
                  <a:cubicBezTo>
                    <a:pt x="2103611" y="5251621"/>
                    <a:pt x="2112318" y="5281089"/>
                    <a:pt x="2101602" y="5315915"/>
                  </a:cubicBezTo>
                  <a:close/>
                  <a:moveTo>
                    <a:pt x="474166" y="2022870"/>
                  </a:moveTo>
                  <a:cubicBezTo>
                    <a:pt x="506983" y="2115962"/>
                    <a:pt x="540469" y="2209053"/>
                    <a:pt x="573956" y="2302146"/>
                  </a:cubicBezTo>
                  <a:cubicBezTo>
                    <a:pt x="648295" y="2504403"/>
                    <a:pt x="730002" y="2703312"/>
                    <a:pt x="809030" y="2904230"/>
                  </a:cubicBezTo>
                  <a:cubicBezTo>
                    <a:pt x="831800" y="2963166"/>
                    <a:pt x="856580" y="3020762"/>
                    <a:pt x="879351" y="3080368"/>
                  </a:cubicBezTo>
                  <a:cubicBezTo>
                    <a:pt x="886718" y="3099790"/>
                    <a:pt x="896094" y="3125909"/>
                    <a:pt x="873324" y="3138634"/>
                  </a:cubicBezTo>
                  <a:cubicBezTo>
                    <a:pt x="848544" y="3151359"/>
                    <a:pt x="838498" y="3123900"/>
                    <a:pt x="827112" y="3108496"/>
                  </a:cubicBezTo>
                  <a:cubicBezTo>
                    <a:pt x="740048" y="2985936"/>
                    <a:pt x="670396" y="2853331"/>
                    <a:pt x="606772" y="2718046"/>
                  </a:cubicBezTo>
                  <a:cubicBezTo>
                    <a:pt x="558552" y="2616247"/>
                    <a:pt x="517699" y="2511100"/>
                    <a:pt x="474166" y="2406623"/>
                  </a:cubicBezTo>
                  <a:lnTo>
                    <a:pt x="474166" y="2022870"/>
                  </a:lnTo>
                  <a:close/>
                  <a:moveTo>
                    <a:pt x="3295725" y="4573858"/>
                  </a:moveTo>
                  <a:cubicBezTo>
                    <a:pt x="3068688" y="4814960"/>
                    <a:pt x="2892549" y="5088208"/>
                    <a:pt x="2768650" y="5394943"/>
                  </a:cubicBezTo>
                  <a:cubicBezTo>
                    <a:pt x="2744540" y="5454549"/>
                    <a:pt x="2727797" y="5516163"/>
                    <a:pt x="2707035" y="5576439"/>
                  </a:cubicBezTo>
                  <a:cubicBezTo>
                    <a:pt x="2701008" y="5593182"/>
                    <a:pt x="2694310" y="5609925"/>
                    <a:pt x="2686943" y="5625999"/>
                  </a:cubicBezTo>
                  <a:cubicBezTo>
                    <a:pt x="2671540" y="5659485"/>
                    <a:pt x="2659485" y="5660824"/>
                    <a:pt x="2638053" y="5630017"/>
                  </a:cubicBezTo>
                  <a:cubicBezTo>
                    <a:pt x="2609925" y="5589833"/>
                    <a:pt x="2585145" y="5546971"/>
                    <a:pt x="2555007" y="5508796"/>
                  </a:cubicBezTo>
                  <a:cubicBezTo>
                    <a:pt x="2507457" y="5447852"/>
                    <a:pt x="2456557" y="5388915"/>
                    <a:pt x="2406998" y="5329310"/>
                  </a:cubicBezTo>
                  <a:cubicBezTo>
                    <a:pt x="2348062" y="5258989"/>
                    <a:pt x="2273052" y="5208759"/>
                    <a:pt x="2196034" y="5161208"/>
                  </a:cubicBezTo>
                  <a:cubicBezTo>
                    <a:pt x="1806253" y="4922116"/>
                    <a:pt x="1535683" y="4579216"/>
                    <a:pt x="1329407" y="4178050"/>
                  </a:cubicBezTo>
                  <a:cubicBezTo>
                    <a:pt x="1245022" y="4013967"/>
                    <a:pt x="1193453" y="3837829"/>
                    <a:pt x="1149251" y="3659681"/>
                  </a:cubicBezTo>
                  <a:cubicBezTo>
                    <a:pt x="1066875" y="3326827"/>
                    <a:pt x="938957" y="3010046"/>
                    <a:pt x="816397" y="2691257"/>
                  </a:cubicBezTo>
                  <a:cubicBezTo>
                    <a:pt x="726653" y="2458862"/>
                    <a:pt x="634231" y="2227136"/>
                    <a:pt x="558552" y="1990053"/>
                  </a:cubicBezTo>
                  <a:cubicBezTo>
                    <a:pt x="499616" y="1805878"/>
                    <a:pt x="429964" y="1594245"/>
                    <a:pt x="386432" y="1405382"/>
                  </a:cubicBezTo>
                  <a:cubicBezTo>
                    <a:pt x="376386" y="1361180"/>
                    <a:pt x="370359" y="1315638"/>
                    <a:pt x="395139" y="1272106"/>
                  </a:cubicBezTo>
                  <a:cubicBezTo>
                    <a:pt x="416570" y="1233932"/>
                    <a:pt x="474166" y="1247996"/>
                    <a:pt x="500286" y="1282152"/>
                  </a:cubicBezTo>
                  <a:cubicBezTo>
                    <a:pt x="537791" y="1331042"/>
                    <a:pt x="571277" y="1382611"/>
                    <a:pt x="601415" y="1435519"/>
                  </a:cubicBezTo>
                  <a:cubicBezTo>
                    <a:pt x="676424" y="1568125"/>
                    <a:pt x="753442" y="1700061"/>
                    <a:pt x="820415" y="1836686"/>
                  </a:cubicBezTo>
                  <a:cubicBezTo>
                    <a:pt x="867966" y="1933796"/>
                    <a:pt x="921544" y="2038943"/>
                    <a:pt x="960388" y="2140072"/>
                  </a:cubicBezTo>
                  <a:cubicBezTo>
                    <a:pt x="1034058" y="2330944"/>
                    <a:pt x="1111746" y="2505073"/>
                    <a:pt x="1256407" y="2651743"/>
                  </a:cubicBezTo>
                  <a:cubicBezTo>
                    <a:pt x="1271811" y="2667147"/>
                    <a:pt x="1289894" y="2679202"/>
                    <a:pt x="1307306" y="2692596"/>
                  </a:cubicBezTo>
                  <a:cubicBezTo>
                    <a:pt x="1309985" y="2690587"/>
                    <a:pt x="1312664" y="2688578"/>
                    <a:pt x="1316013" y="2687238"/>
                  </a:cubicBezTo>
                  <a:cubicBezTo>
                    <a:pt x="1312664" y="2675183"/>
                    <a:pt x="1309985" y="2663128"/>
                    <a:pt x="1304628" y="2651743"/>
                  </a:cubicBezTo>
                  <a:cubicBezTo>
                    <a:pt x="1243682" y="2523155"/>
                    <a:pt x="1180728" y="2395238"/>
                    <a:pt x="1121792" y="2265311"/>
                  </a:cubicBezTo>
                  <a:cubicBezTo>
                    <a:pt x="1042764" y="2091182"/>
                    <a:pt x="969094" y="1914374"/>
                    <a:pt x="889397" y="1740245"/>
                  </a:cubicBezTo>
                  <a:cubicBezTo>
                    <a:pt x="807021" y="1560088"/>
                    <a:pt x="716608" y="1384620"/>
                    <a:pt x="602084" y="1221877"/>
                  </a:cubicBezTo>
                  <a:cubicBezTo>
                    <a:pt x="564580" y="1168968"/>
                    <a:pt x="521717" y="1122757"/>
                    <a:pt x="454075" y="1111372"/>
                  </a:cubicBezTo>
                  <a:cubicBezTo>
                    <a:pt x="398487" y="1101995"/>
                    <a:pt x="362992" y="1106684"/>
                    <a:pt x="338882" y="1124766"/>
                  </a:cubicBezTo>
                  <a:lnTo>
                    <a:pt x="304056" y="977426"/>
                  </a:lnTo>
                  <a:cubicBezTo>
                    <a:pt x="304056" y="976757"/>
                    <a:pt x="304056" y="975417"/>
                    <a:pt x="304056" y="974747"/>
                  </a:cubicBezTo>
                  <a:cubicBezTo>
                    <a:pt x="292001" y="859554"/>
                    <a:pt x="277937" y="745031"/>
                    <a:pt x="264542" y="629838"/>
                  </a:cubicBezTo>
                  <a:cubicBezTo>
                    <a:pt x="262533" y="613095"/>
                    <a:pt x="259854" y="596352"/>
                    <a:pt x="259184" y="579609"/>
                  </a:cubicBezTo>
                  <a:cubicBezTo>
                    <a:pt x="257175" y="539425"/>
                    <a:pt x="276597" y="522682"/>
                    <a:pt x="315441" y="531388"/>
                  </a:cubicBezTo>
                  <a:cubicBezTo>
                    <a:pt x="379735" y="546122"/>
                    <a:pt x="437332" y="573581"/>
                    <a:pt x="479524" y="625820"/>
                  </a:cubicBezTo>
                  <a:cubicBezTo>
                    <a:pt x="515690" y="670692"/>
                    <a:pt x="549176" y="718242"/>
                    <a:pt x="580653" y="766462"/>
                  </a:cubicBezTo>
                  <a:cubicBezTo>
                    <a:pt x="659681" y="887013"/>
                    <a:pt x="732681" y="1012252"/>
                    <a:pt x="817067" y="1128785"/>
                  </a:cubicBezTo>
                  <a:cubicBezTo>
                    <a:pt x="884039" y="1221207"/>
                    <a:pt x="962397" y="1304923"/>
                    <a:pt x="1038746" y="1389978"/>
                  </a:cubicBezTo>
                  <a:cubicBezTo>
                    <a:pt x="1211535" y="1584199"/>
                    <a:pt x="1326059" y="1811236"/>
                    <a:pt x="1421830" y="2050328"/>
                  </a:cubicBezTo>
                  <a:cubicBezTo>
                    <a:pt x="1475408" y="2184943"/>
                    <a:pt x="1541711" y="2314201"/>
                    <a:pt x="1603326" y="2445467"/>
                  </a:cubicBezTo>
                  <a:cubicBezTo>
                    <a:pt x="1614041" y="2467568"/>
                    <a:pt x="1632124" y="2485651"/>
                    <a:pt x="1646188" y="2505742"/>
                  </a:cubicBezTo>
                  <a:cubicBezTo>
                    <a:pt x="1649537" y="2504403"/>
                    <a:pt x="1652216" y="2502394"/>
                    <a:pt x="1655564" y="2501054"/>
                  </a:cubicBezTo>
                  <a:cubicBezTo>
                    <a:pt x="1653555" y="2490339"/>
                    <a:pt x="1653555" y="2478953"/>
                    <a:pt x="1650206" y="2468908"/>
                  </a:cubicBezTo>
                  <a:cubicBezTo>
                    <a:pt x="1578546" y="2235173"/>
                    <a:pt x="1508894" y="2000099"/>
                    <a:pt x="1417142" y="1773062"/>
                  </a:cubicBezTo>
                  <a:cubicBezTo>
                    <a:pt x="1349499" y="1606969"/>
                    <a:pt x="1249040" y="1461639"/>
                    <a:pt x="1136526" y="1323675"/>
                  </a:cubicBezTo>
                  <a:cubicBezTo>
                    <a:pt x="1017315" y="1177005"/>
                    <a:pt x="899443" y="1028995"/>
                    <a:pt x="786929" y="876967"/>
                  </a:cubicBezTo>
                  <a:cubicBezTo>
                    <a:pt x="729332" y="799279"/>
                    <a:pt x="682451" y="713554"/>
                    <a:pt x="632222" y="629838"/>
                  </a:cubicBezTo>
                  <a:cubicBezTo>
                    <a:pt x="559891" y="509957"/>
                    <a:pt x="458093" y="434278"/>
                    <a:pt x="318120" y="411507"/>
                  </a:cubicBezTo>
                  <a:cubicBezTo>
                    <a:pt x="277267" y="404810"/>
                    <a:pt x="271239" y="396773"/>
                    <a:pt x="275258" y="355250"/>
                  </a:cubicBezTo>
                  <a:cubicBezTo>
                    <a:pt x="280615" y="302342"/>
                    <a:pt x="285304" y="248764"/>
                    <a:pt x="299368" y="197195"/>
                  </a:cubicBezTo>
                  <a:cubicBezTo>
                    <a:pt x="321469" y="116158"/>
                    <a:pt x="391790" y="86020"/>
                    <a:pt x="463451" y="130892"/>
                  </a:cubicBezTo>
                  <a:cubicBezTo>
                    <a:pt x="507653" y="158351"/>
                    <a:pt x="548506" y="197195"/>
                    <a:pt x="581323" y="238048"/>
                  </a:cubicBezTo>
                  <a:cubicBezTo>
                    <a:pt x="639589" y="311048"/>
                    <a:pt x="695176" y="387397"/>
                    <a:pt x="745406" y="466425"/>
                  </a:cubicBezTo>
                  <a:cubicBezTo>
                    <a:pt x="854571" y="637205"/>
                    <a:pt x="986507" y="786554"/>
                    <a:pt x="1134517" y="923848"/>
                  </a:cubicBezTo>
                  <a:cubicBezTo>
                    <a:pt x="1241673" y="1023637"/>
                    <a:pt x="1344811" y="1144858"/>
                    <a:pt x="1434554" y="1262060"/>
                  </a:cubicBezTo>
                  <a:cubicBezTo>
                    <a:pt x="1541711" y="1402703"/>
                    <a:pt x="1622748" y="1539327"/>
                    <a:pt x="1700436" y="1696713"/>
                  </a:cubicBezTo>
                  <a:cubicBezTo>
                    <a:pt x="1762051" y="1821282"/>
                    <a:pt x="1820987" y="1947190"/>
                    <a:pt x="1884611" y="2070420"/>
                  </a:cubicBezTo>
                  <a:cubicBezTo>
                    <a:pt x="1924125" y="2147439"/>
                    <a:pt x="1973015" y="2220439"/>
                    <a:pt x="2039318" y="2277366"/>
                  </a:cubicBezTo>
                  <a:cubicBezTo>
                    <a:pt x="2072804" y="2306834"/>
                    <a:pt x="2114997" y="2326256"/>
                    <a:pt x="2153841" y="2349026"/>
                  </a:cubicBezTo>
                  <a:cubicBezTo>
                    <a:pt x="2161208" y="2353045"/>
                    <a:pt x="2171923" y="2350366"/>
                    <a:pt x="2181300" y="2351036"/>
                  </a:cubicBezTo>
                  <a:cubicBezTo>
                    <a:pt x="2179291" y="2340990"/>
                    <a:pt x="2180630" y="2329604"/>
                    <a:pt x="2175272" y="2321568"/>
                  </a:cubicBezTo>
                  <a:cubicBezTo>
                    <a:pt x="2157859" y="2294779"/>
                    <a:pt x="2138437" y="2268659"/>
                    <a:pt x="2119015" y="2243879"/>
                  </a:cubicBezTo>
                  <a:cubicBezTo>
                    <a:pt x="2001143" y="2093191"/>
                    <a:pt x="1914079" y="1925089"/>
                    <a:pt x="1841079" y="1748951"/>
                  </a:cubicBezTo>
                  <a:cubicBezTo>
                    <a:pt x="1776115" y="1592235"/>
                    <a:pt x="1708473" y="1436189"/>
                    <a:pt x="1601316" y="1302913"/>
                  </a:cubicBezTo>
                  <a:cubicBezTo>
                    <a:pt x="1515591" y="1196427"/>
                    <a:pt x="1422499" y="1096638"/>
                    <a:pt x="1331417" y="995509"/>
                  </a:cubicBezTo>
                  <a:cubicBezTo>
                    <a:pt x="1200820" y="851518"/>
                    <a:pt x="1066205" y="710205"/>
                    <a:pt x="937617" y="564205"/>
                  </a:cubicBezTo>
                  <a:cubicBezTo>
                    <a:pt x="887388" y="507278"/>
                    <a:pt x="846534" y="440975"/>
                    <a:pt x="806351" y="376012"/>
                  </a:cubicBezTo>
                  <a:cubicBezTo>
                    <a:pt x="776213" y="327122"/>
                    <a:pt x="783580" y="311718"/>
                    <a:pt x="832470" y="280241"/>
                  </a:cubicBezTo>
                  <a:cubicBezTo>
                    <a:pt x="837828" y="276892"/>
                    <a:pt x="843186" y="273544"/>
                    <a:pt x="848544" y="270865"/>
                  </a:cubicBezTo>
                  <a:cubicBezTo>
                    <a:pt x="888727" y="247424"/>
                    <a:pt x="925562" y="243406"/>
                    <a:pt x="964406" y="279571"/>
                  </a:cubicBezTo>
                  <a:cubicBezTo>
                    <a:pt x="1060847" y="368645"/>
                    <a:pt x="1159297" y="455040"/>
                    <a:pt x="1258416" y="541434"/>
                  </a:cubicBezTo>
                  <a:cubicBezTo>
                    <a:pt x="1393031" y="658636"/>
                    <a:pt x="1528986" y="774499"/>
                    <a:pt x="1662931" y="892371"/>
                  </a:cubicBezTo>
                  <a:cubicBezTo>
                    <a:pt x="1770087" y="986133"/>
                    <a:pt x="1871886" y="1084583"/>
                    <a:pt x="1944886" y="1209152"/>
                  </a:cubicBezTo>
                  <a:cubicBezTo>
                    <a:pt x="2007840" y="1315638"/>
                    <a:pt x="2048694" y="1431501"/>
                    <a:pt x="2086868" y="1548703"/>
                  </a:cubicBezTo>
                  <a:cubicBezTo>
                    <a:pt x="2154511" y="1756988"/>
                    <a:pt x="2246933" y="1953218"/>
                    <a:pt x="2377530" y="2129356"/>
                  </a:cubicBezTo>
                  <a:cubicBezTo>
                    <a:pt x="2425750" y="2194989"/>
                    <a:pt x="2486695" y="2251246"/>
                    <a:pt x="2542282" y="2311522"/>
                  </a:cubicBezTo>
                  <a:cubicBezTo>
                    <a:pt x="2550989" y="2320898"/>
                    <a:pt x="2563714" y="2325586"/>
                    <a:pt x="2574429" y="2332283"/>
                  </a:cubicBezTo>
                  <a:cubicBezTo>
                    <a:pt x="2576439" y="2330274"/>
                    <a:pt x="2579117" y="2328265"/>
                    <a:pt x="2581127" y="2326256"/>
                  </a:cubicBezTo>
                  <a:cubicBezTo>
                    <a:pt x="2563714" y="2294109"/>
                    <a:pt x="2546970" y="2261292"/>
                    <a:pt x="2528218" y="2229815"/>
                  </a:cubicBezTo>
                  <a:cubicBezTo>
                    <a:pt x="2381548" y="1980677"/>
                    <a:pt x="2252960" y="1722832"/>
                    <a:pt x="2155850" y="1450253"/>
                  </a:cubicBezTo>
                  <a:cubicBezTo>
                    <a:pt x="2139107" y="1402703"/>
                    <a:pt x="2123703" y="1353813"/>
                    <a:pt x="2113657" y="1304253"/>
                  </a:cubicBezTo>
                  <a:cubicBezTo>
                    <a:pt x="2110309" y="1285501"/>
                    <a:pt x="2118345" y="1256702"/>
                    <a:pt x="2131740" y="1243978"/>
                  </a:cubicBezTo>
                  <a:cubicBezTo>
                    <a:pt x="2167905" y="1211161"/>
                    <a:pt x="2207419" y="1181023"/>
                    <a:pt x="2249612" y="1157583"/>
                  </a:cubicBezTo>
                  <a:cubicBezTo>
                    <a:pt x="2297162" y="1131463"/>
                    <a:pt x="2331319" y="1150216"/>
                    <a:pt x="2340695" y="1204464"/>
                  </a:cubicBezTo>
                  <a:cubicBezTo>
                    <a:pt x="2348062" y="1247326"/>
                    <a:pt x="2348062" y="1291528"/>
                    <a:pt x="2354759" y="1334391"/>
                  </a:cubicBezTo>
                  <a:cubicBezTo>
                    <a:pt x="2396282" y="1611657"/>
                    <a:pt x="2475310" y="1875530"/>
                    <a:pt x="2621310" y="2117971"/>
                  </a:cubicBezTo>
                  <a:cubicBezTo>
                    <a:pt x="2705696" y="2257944"/>
                    <a:pt x="2786733" y="2401265"/>
                    <a:pt x="2844999" y="2555302"/>
                  </a:cubicBezTo>
                  <a:cubicBezTo>
                    <a:pt x="2881834" y="2652413"/>
                    <a:pt x="2901256" y="2753541"/>
                    <a:pt x="2907953" y="2857349"/>
                  </a:cubicBezTo>
                  <a:cubicBezTo>
                    <a:pt x="2913981" y="2954459"/>
                    <a:pt x="2915990" y="3052239"/>
                    <a:pt x="2930724" y="3148010"/>
                  </a:cubicBezTo>
                  <a:cubicBezTo>
                    <a:pt x="2940770" y="3212974"/>
                    <a:pt x="2964880" y="3276598"/>
                    <a:pt x="2989660" y="3338213"/>
                  </a:cubicBezTo>
                  <a:cubicBezTo>
                    <a:pt x="3068688" y="3533103"/>
                    <a:pt x="3118247" y="3736030"/>
                    <a:pt x="3148385" y="3943645"/>
                  </a:cubicBezTo>
                  <a:cubicBezTo>
                    <a:pt x="3161780" y="4035398"/>
                    <a:pt x="3173165" y="4127151"/>
                    <a:pt x="3181202" y="4219573"/>
                  </a:cubicBezTo>
                  <a:cubicBezTo>
                    <a:pt x="3188569" y="4299270"/>
                    <a:pt x="3223394" y="4359546"/>
                    <a:pt x="3291037" y="4402408"/>
                  </a:cubicBezTo>
                  <a:cubicBezTo>
                    <a:pt x="3323184" y="4422500"/>
                    <a:pt x="3354661" y="4443931"/>
                    <a:pt x="3390826" y="4467372"/>
                  </a:cubicBezTo>
                  <a:cubicBezTo>
                    <a:pt x="3356000" y="4506886"/>
                    <a:pt x="3326532" y="4541042"/>
                    <a:pt x="3295725" y="4573858"/>
                  </a:cubicBezTo>
                  <a:close/>
                </a:path>
              </a:pathLst>
            </a:custGeom>
            <a:solidFill>
              <a:srgbClr val="000000"/>
            </a:solidFill>
            <a:ln w="668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1E04E3B-FEC9-48EB-920D-D2706CE21F04}"/>
              </a:ext>
            </a:extLst>
          </p:cNvPr>
          <p:cNvGrpSpPr/>
          <p:nvPr/>
        </p:nvGrpSpPr>
        <p:grpSpPr>
          <a:xfrm flipH="1">
            <a:off x="6479424" y="1666331"/>
            <a:ext cx="1452264" cy="4823205"/>
            <a:chOff x="1706695" y="1521538"/>
            <a:chExt cx="1452264" cy="4823205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D24753EA-DFE9-416A-B0D3-20475DB7CE0B}"/>
                </a:ext>
              </a:extLst>
            </p:cNvPr>
            <p:cNvGrpSpPr/>
            <p:nvPr/>
          </p:nvGrpSpPr>
          <p:grpSpPr>
            <a:xfrm>
              <a:off x="1706695" y="1521538"/>
              <a:ext cx="1452264" cy="4823205"/>
              <a:chOff x="1706695" y="1521538"/>
              <a:chExt cx="1452264" cy="4823205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90D7E4F-4433-4596-B723-E094F12495D7}"/>
                  </a:ext>
                </a:extLst>
              </p:cNvPr>
              <p:cNvSpPr/>
              <p:nvPr/>
            </p:nvSpPr>
            <p:spPr>
              <a:xfrm>
                <a:off x="1706695" y="1521538"/>
                <a:ext cx="1452264" cy="4823205"/>
              </a:xfrm>
              <a:custGeom>
                <a:avLst/>
                <a:gdLst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429892 w 1452264"/>
                  <a:gd name="connsiteY3" fmla="*/ 560222 h 4823205"/>
                  <a:gd name="connsiteX4" fmla="*/ 432699 w 1452264"/>
                  <a:gd name="connsiteY4" fmla="*/ 562690 h 4823205"/>
                  <a:gd name="connsiteX5" fmla="*/ 534661 w 1452264"/>
                  <a:gd name="connsiteY5" fmla="*/ 671365 h 4823205"/>
                  <a:gd name="connsiteX6" fmla="*/ 629248 w 1452264"/>
                  <a:gd name="connsiteY6" fmla="*/ 718627 h 4823205"/>
                  <a:gd name="connsiteX7" fmla="*/ 661932 w 1452264"/>
                  <a:gd name="connsiteY7" fmla="*/ 780988 h 4823205"/>
                  <a:gd name="connsiteX8" fmla="*/ 725278 w 1452264"/>
                  <a:gd name="connsiteY8" fmla="*/ 780988 h 4823205"/>
                  <a:gd name="connsiteX9" fmla="*/ 724404 w 1452264"/>
                  <a:gd name="connsiteY9" fmla="*/ 718517 h 4823205"/>
                  <a:gd name="connsiteX10" fmla="*/ 747999 w 1452264"/>
                  <a:gd name="connsiteY10" fmla="*/ 681078 h 4823205"/>
                  <a:gd name="connsiteX11" fmla="*/ 753555 w 1452264"/>
                  <a:gd name="connsiteY11" fmla="*/ 623540 h 4823205"/>
                  <a:gd name="connsiteX12" fmla="*/ 788278 w 1452264"/>
                  <a:gd name="connsiteY12" fmla="*/ 700476 h 4823205"/>
                  <a:gd name="connsiteX13" fmla="*/ 1057385 w 1452264"/>
                  <a:gd name="connsiteY13" fmla="*/ 779463 h 4823205"/>
                  <a:gd name="connsiteX14" fmla="*/ 1140456 w 1452264"/>
                  <a:gd name="connsiteY14" fmla="*/ 815650 h 4823205"/>
                  <a:gd name="connsiteX15" fmla="*/ 1184548 w 1452264"/>
                  <a:gd name="connsiteY15" fmla="*/ 952388 h 4823205"/>
                  <a:gd name="connsiteX16" fmla="*/ 1214714 w 1452264"/>
                  <a:gd name="connsiteY16" fmla="*/ 989885 h 4823205"/>
                  <a:gd name="connsiteX17" fmla="*/ 1213534 w 1452264"/>
                  <a:gd name="connsiteY17" fmla="*/ 1046479 h 4823205"/>
                  <a:gd name="connsiteX18" fmla="*/ 1232827 w 1452264"/>
                  <a:gd name="connsiteY18" fmla="*/ 1068938 h 4823205"/>
                  <a:gd name="connsiteX19" fmla="*/ 1228039 w 1452264"/>
                  <a:gd name="connsiteY19" fmla="*/ 1092881 h 4823205"/>
                  <a:gd name="connsiteX20" fmla="*/ 1255752 w 1452264"/>
                  <a:gd name="connsiteY20" fmla="*/ 1107329 h 4823205"/>
                  <a:gd name="connsiteX21" fmla="*/ 1253415 w 1452264"/>
                  <a:gd name="connsiteY21" fmla="*/ 1153993 h 4823205"/>
                  <a:gd name="connsiteX22" fmla="*/ 1374725 w 1452264"/>
                  <a:gd name="connsiteY22" fmla="*/ 1335473 h 4823205"/>
                  <a:gd name="connsiteX23" fmla="*/ 1426173 w 1452264"/>
                  <a:gd name="connsiteY23" fmla="*/ 1365811 h 4823205"/>
                  <a:gd name="connsiteX24" fmla="*/ 1451897 w 1452264"/>
                  <a:gd name="connsiteY24" fmla="*/ 1515078 h 4823205"/>
                  <a:gd name="connsiteX25" fmla="*/ 1298780 w 1452264"/>
                  <a:gd name="connsiteY25" fmla="*/ 1661637 h 4823205"/>
                  <a:gd name="connsiteX26" fmla="*/ 1155447 w 1452264"/>
                  <a:gd name="connsiteY26" fmla="*/ 1663492 h 4823205"/>
                  <a:gd name="connsiteX27" fmla="*/ 1118480 w 1452264"/>
                  <a:gd name="connsiteY27" fmla="*/ 1640728 h 4823205"/>
                  <a:gd name="connsiteX28" fmla="*/ 1111335 w 1452264"/>
                  <a:gd name="connsiteY28" fmla="*/ 1695576 h 4823205"/>
                  <a:gd name="connsiteX29" fmla="*/ 1122090 w 1452264"/>
                  <a:gd name="connsiteY29" fmla="*/ 1824178 h 4823205"/>
                  <a:gd name="connsiteX30" fmla="*/ 1352018 w 1452264"/>
                  <a:gd name="connsiteY30" fmla="*/ 2541990 h 4823205"/>
                  <a:gd name="connsiteX31" fmla="*/ 1320699 w 1452264"/>
                  <a:gd name="connsiteY31" fmla="*/ 2577701 h 4823205"/>
                  <a:gd name="connsiteX32" fmla="*/ 1311995 w 1452264"/>
                  <a:gd name="connsiteY32" fmla="*/ 2579205 h 4823205"/>
                  <a:gd name="connsiteX33" fmla="*/ 1311995 w 1452264"/>
                  <a:gd name="connsiteY33" fmla="*/ 4058767 h 4823205"/>
                  <a:gd name="connsiteX34" fmla="*/ 1116989 w 1452264"/>
                  <a:gd name="connsiteY34" fmla="*/ 4253773 h 4823205"/>
                  <a:gd name="connsiteX35" fmla="*/ 1101160 w 1452264"/>
                  <a:gd name="connsiteY35" fmla="*/ 4253773 h 4823205"/>
                  <a:gd name="connsiteX36" fmla="*/ 1100136 w 1452264"/>
                  <a:gd name="connsiteY36" fmla="*/ 4270222 h 4823205"/>
                  <a:gd name="connsiteX37" fmla="*/ 1089308 w 1452264"/>
                  <a:gd name="connsiteY37" fmla="*/ 4302884 h 4823205"/>
                  <a:gd name="connsiteX38" fmla="*/ 1115642 w 1452264"/>
                  <a:gd name="connsiteY38" fmla="*/ 4368867 h 4823205"/>
                  <a:gd name="connsiteX39" fmla="*/ 1101724 w 1452264"/>
                  <a:gd name="connsiteY39" fmla="*/ 4455758 h 4823205"/>
                  <a:gd name="connsiteX40" fmla="*/ 1424694 w 1452264"/>
                  <a:gd name="connsiteY40" fmla="*/ 4699909 h 4823205"/>
                  <a:gd name="connsiteX41" fmla="*/ 1436128 w 1452264"/>
                  <a:gd name="connsiteY41" fmla="*/ 4801438 h 4823205"/>
                  <a:gd name="connsiteX42" fmla="*/ 1150447 w 1452264"/>
                  <a:gd name="connsiteY42" fmla="*/ 4794769 h 4823205"/>
                  <a:gd name="connsiteX43" fmla="*/ 852688 w 1452264"/>
                  <a:gd name="connsiteY43" fmla="*/ 4682606 h 4823205"/>
                  <a:gd name="connsiteX44" fmla="*/ 846159 w 1452264"/>
                  <a:gd name="connsiteY44" fmla="*/ 4554122 h 4823205"/>
                  <a:gd name="connsiteX45" fmla="*/ 834045 w 1452264"/>
                  <a:gd name="connsiteY45" fmla="*/ 4496590 h 4823205"/>
                  <a:gd name="connsiteX46" fmla="*/ 855617 w 1452264"/>
                  <a:gd name="connsiteY46" fmla="*/ 4358249 h 4823205"/>
                  <a:gd name="connsiteX47" fmla="*/ 828484 w 1452264"/>
                  <a:gd name="connsiteY47" fmla="*/ 4288694 h 4823205"/>
                  <a:gd name="connsiteX48" fmla="*/ 821430 w 1452264"/>
                  <a:gd name="connsiteY48" fmla="*/ 4253773 h 4823205"/>
                  <a:gd name="connsiteX49" fmla="*/ 473682 w 1452264"/>
                  <a:gd name="connsiteY49" fmla="*/ 4253773 h 4823205"/>
                  <a:gd name="connsiteX50" fmla="*/ 475170 w 1452264"/>
                  <a:gd name="connsiteY50" fmla="*/ 4264707 h 4823205"/>
                  <a:gd name="connsiteX51" fmla="*/ 479133 w 1452264"/>
                  <a:gd name="connsiteY51" fmla="*/ 4388672 h 4823205"/>
                  <a:gd name="connsiteX52" fmla="*/ 450044 w 1452264"/>
                  <a:gd name="connsiteY52" fmla="*/ 4573437 h 4823205"/>
                  <a:gd name="connsiteX53" fmla="*/ 622022 w 1452264"/>
                  <a:gd name="connsiteY53" fmla="*/ 4745669 h 4823205"/>
                  <a:gd name="connsiteX54" fmla="*/ 417599 w 1452264"/>
                  <a:gd name="connsiteY54" fmla="*/ 4817381 h 4823205"/>
                  <a:gd name="connsiteX55" fmla="*/ 215772 w 1452264"/>
                  <a:gd name="connsiteY55" fmla="*/ 4675439 h 4823205"/>
                  <a:gd name="connsiteX56" fmla="*/ 257311 w 1452264"/>
                  <a:gd name="connsiteY56" fmla="*/ 4553722 h 4823205"/>
                  <a:gd name="connsiteX57" fmla="*/ 209430 w 1452264"/>
                  <a:gd name="connsiteY57" fmla="*/ 4405033 h 4823205"/>
                  <a:gd name="connsiteX58" fmla="*/ 221594 w 1452264"/>
                  <a:gd name="connsiteY58" fmla="*/ 4253770 h 4823205"/>
                  <a:gd name="connsiteX59" fmla="*/ 227107 w 1452264"/>
                  <a:gd name="connsiteY59" fmla="*/ 4215541 h 4823205"/>
                  <a:gd name="connsiteX60" fmla="*/ 199099 w 1452264"/>
                  <a:gd name="connsiteY60" fmla="*/ 4196657 h 4823205"/>
                  <a:gd name="connsiteX61" fmla="*/ 141983 w 1452264"/>
                  <a:gd name="connsiteY61" fmla="*/ 4058767 h 4823205"/>
                  <a:gd name="connsiteX62" fmla="*/ 141983 w 1452264"/>
                  <a:gd name="connsiteY62" fmla="*/ 2558422 h 4823205"/>
                  <a:gd name="connsiteX63" fmla="*/ 138440 w 1452264"/>
                  <a:gd name="connsiteY63" fmla="*/ 2545626 h 4823205"/>
                  <a:gd name="connsiteX64" fmla="*/ 209958 w 1452264"/>
                  <a:gd name="connsiteY64" fmla="*/ 1909483 h 4823205"/>
                  <a:gd name="connsiteX65" fmla="*/ 218313 w 1452264"/>
                  <a:gd name="connsiteY65" fmla="*/ 1851243 h 4823205"/>
                  <a:gd name="connsiteX66" fmla="*/ 218313 w 1452264"/>
                  <a:gd name="connsiteY66" fmla="*/ 1835088 h 4823205"/>
                  <a:gd name="connsiteX67" fmla="*/ 195640 w 1452264"/>
                  <a:gd name="connsiteY67" fmla="*/ 1802722 h 4823205"/>
                  <a:gd name="connsiteX68" fmla="*/ 218313 w 1452264"/>
                  <a:gd name="connsiteY68" fmla="*/ 1695787 h 4823205"/>
                  <a:gd name="connsiteX69" fmla="*/ 162481 w 1452264"/>
                  <a:gd name="connsiteY69" fmla="*/ 1585902 h 4823205"/>
                  <a:gd name="connsiteX70" fmla="*/ 134537 w 1452264"/>
                  <a:gd name="connsiteY70" fmla="*/ 1514532 h 4823205"/>
                  <a:gd name="connsiteX71" fmla="*/ 142193 w 1452264"/>
                  <a:gd name="connsiteY71" fmla="*/ 1441045 h 4823205"/>
                  <a:gd name="connsiteX72" fmla="*/ 117580 w 1452264"/>
                  <a:gd name="connsiteY72" fmla="*/ 1424719 h 4823205"/>
                  <a:gd name="connsiteX73" fmla="*/ 94262 w 1452264"/>
                  <a:gd name="connsiteY73" fmla="*/ 1317009 h 4823205"/>
                  <a:gd name="connsiteX74" fmla="*/ 24747 w 1452264"/>
                  <a:gd name="connsiteY74" fmla="*/ 1153622 h 4823205"/>
                  <a:gd name="connsiteX75" fmla="*/ 4228 w 1452264"/>
                  <a:gd name="connsiteY75" fmla="*/ 993508 h 4823205"/>
                  <a:gd name="connsiteX76" fmla="*/ 37077 w 1452264"/>
                  <a:gd name="connsiteY76" fmla="*/ 792428 h 4823205"/>
                  <a:gd name="connsiteX77" fmla="*/ 295196 w 1452264"/>
                  <a:gd name="connsiteY77" fmla="*/ 679240 h 4823205"/>
                  <a:gd name="connsiteX78" fmla="*/ 429892 w 1452264"/>
                  <a:gd name="connsiteY78" fmla="*/ 560222 h 4823205"/>
                  <a:gd name="connsiteX79" fmla="*/ 586627 w 1452264"/>
                  <a:gd name="connsiteY79" fmla="*/ 0 h 4823205"/>
                  <a:gd name="connsiteX80" fmla="*/ 842017 w 1452264"/>
                  <a:gd name="connsiteY80" fmla="*/ 252852 h 4823205"/>
                  <a:gd name="connsiteX81" fmla="*/ 854462 w 1452264"/>
                  <a:gd name="connsiteY81" fmla="*/ 375490 h 4823205"/>
                  <a:gd name="connsiteX82" fmla="*/ 818444 w 1452264"/>
                  <a:gd name="connsiteY82" fmla="*/ 404104 h 4823205"/>
                  <a:gd name="connsiteX83" fmla="*/ 756701 w 1452264"/>
                  <a:gd name="connsiteY83" fmla="*/ 561140 h 4823205"/>
                  <a:gd name="connsiteX84" fmla="*/ 749460 w 1452264"/>
                  <a:gd name="connsiteY84" fmla="*/ 608589 h 4823205"/>
                  <a:gd name="connsiteX85" fmla="*/ 733130 w 1452264"/>
                  <a:gd name="connsiteY85" fmla="*/ 660187 h 4823205"/>
                  <a:gd name="connsiteX86" fmla="*/ 705714 w 1452264"/>
                  <a:gd name="connsiteY86" fmla="*/ 687345 h 4823205"/>
                  <a:gd name="connsiteX87" fmla="*/ 673967 w 1452264"/>
                  <a:gd name="connsiteY87" fmla="*/ 687345 h 4823205"/>
                  <a:gd name="connsiteX88" fmla="*/ 641591 w 1452264"/>
                  <a:gd name="connsiteY88" fmla="*/ 671076 h 4823205"/>
                  <a:gd name="connsiteX89" fmla="*/ 514845 w 1452264"/>
                  <a:gd name="connsiteY89" fmla="*/ 616468 h 4823205"/>
                  <a:gd name="connsiteX90" fmla="*/ 448661 w 1452264"/>
                  <a:gd name="connsiteY90" fmla="*/ 543657 h 4823205"/>
                  <a:gd name="connsiteX91" fmla="*/ 403644 w 1452264"/>
                  <a:gd name="connsiteY91" fmla="*/ 422306 h 4823205"/>
                  <a:gd name="connsiteX92" fmla="*/ 376278 w 1452264"/>
                  <a:gd name="connsiteY92" fmla="*/ 441448 h 4823205"/>
                  <a:gd name="connsiteX93" fmla="*/ 324182 w 1452264"/>
                  <a:gd name="connsiteY93" fmla="*/ 316277 h 4823205"/>
                  <a:gd name="connsiteX94" fmla="*/ 356291 w 1452264"/>
                  <a:gd name="connsiteY94" fmla="*/ 286332 h 4823205"/>
                  <a:gd name="connsiteX95" fmla="*/ 586627 w 1452264"/>
                  <a:gd name="connsiteY95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52018 w 1452264"/>
                  <a:gd name="connsiteY31" fmla="*/ 2541990 h 4823205"/>
                  <a:gd name="connsiteX32" fmla="*/ 1311995 w 1452264"/>
                  <a:gd name="connsiteY32" fmla="*/ 2579205 h 4823205"/>
                  <a:gd name="connsiteX33" fmla="*/ 1311995 w 1452264"/>
                  <a:gd name="connsiteY33" fmla="*/ 4058767 h 4823205"/>
                  <a:gd name="connsiteX34" fmla="*/ 1116989 w 1452264"/>
                  <a:gd name="connsiteY34" fmla="*/ 4253773 h 4823205"/>
                  <a:gd name="connsiteX35" fmla="*/ 1101160 w 1452264"/>
                  <a:gd name="connsiteY35" fmla="*/ 4253773 h 4823205"/>
                  <a:gd name="connsiteX36" fmla="*/ 1100136 w 1452264"/>
                  <a:gd name="connsiteY36" fmla="*/ 4270222 h 4823205"/>
                  <a:gd name="connsiteX37" fmla="*/ 1089308 w 1452264"/>
                  <a:gd name="connsiteY37" fmla="*/ 4302884 h 4823205"/>
                  <a:gd name="connsiteX38" fmla="*/ 1115642 w 1452264"/>
                  <a:gd name="connsiteY38" fmla="*/ 4368867 h 4823205"/>
                  <a:gd name="connsiteX39" fmla="*/ 1101724 w 1452264"/>
                  <a:gd name="connsiteY39" fmla="*/ 4455758 h 4823205"/>
                  <a:gd name="connsiteX40" fmla="*/ 1424694 w 1452264"/>
                  <a:gd name="connsiteY40" fmla="*/ 4699909 h 4823205"/>
                  <a:gd name="connsiteX41" fmla="*/ 1436128 w 1452264"/>
                  <a:gd name="connsiteY41" fmla="*/ 4801438 h 4823205"/>
                  <a:gd name="connsiteX42" fmla="*/ 1150447 w 1452264"/>
                  <a:gd name="connsiteY42" fmla="*/ 4794769 h 4823205"/>
                  <a:gd name="connsiteX43" fmla="*/ 852688 w 1452264"/>
                  <a:gd name="connsiteY43" fmla="*/ 4682606 h 4823205"/>
                  <a:gd name="connsiteX44" fmla="*/ 846159 w 1452264"/>
                  <a:gd name="connsiteY44" fmla="*/ 4554122 h 4823205"/>
                  <a:gd name="connsiteX45" fmla="*/ 834045 w 1452264"/>
                  <a:gd name="connsiteY45" fmla="*/ 4496590 h 4823205"/>
                  <a:gd name="connsiteX46" fmla="*/ 855617 w 1452264"/>
                  <a:gd name="connsiteY46" fmla="*/ 4358249 h 4823205"/>
                  <a:gd name="connsiteX47" fmla="*/ 828484 w 1452264"/>
                  <a:gd name="connsiteY47" fmla="*/ 4288694 h 4823205"/>
                  <a:gd name="connsiteX48" fmla="*/ 821430 w 1452264"/>
                  <a:gd name="connsiteY48" fmla="*/ 4253773 h 4823205"/>
                  <a:gd name="connsiteX49" fmla="*/ 473682 w 1452264"/>
                  <a:gd name="connsiteY49" fmla="*/ 4253773 h 4823205"/>
                  <a:gd name="connsiteX50" fmla="*/ 475170 w 1452264"/>
                  <a:gd name="connsiteY50" fmla="*/ 4264707 h 4823205"/>
                  <a:gd name="connsiteX51" fmla="*/ 479133 w 1452264"/>
                  <a:gd name="connsiteY51" fmla="*/ 4388672 h 4823205"/>
                  <a:gd name="connsiteX52" fmla="*/ 450044 w 1452264"/>
                  <a:gd name="connsiteY52" fmla="*/ 4573437 h 4823205"/>
                  <a:gd name="connsiteX53" fmla="*/ 622022 w 1452264"/>
                  <a:gd name="connsiteY53" fmla="*/ 4745669 h 4823205"/>
                  <a:gd name="connsiteX54" fmla="*/ 417599 w 1452264"/>
                  <a:gd name="connsiteY54" fmla="*/ 4817381 h 4823205"/>
                  <a:gd name="connsiteX55" fmla="*/ 215772 w 1452264"/>
                  <a:gd name="connsiteY55" fmla="*/ 4675439 h 4823205"/>
                  <a:gd name="connsiteX56" fmla="*/ 257311 w 1452264"/>
                  <a:gd name="connsiteY56" fmla="*/ 4553722 h 4823205"/>
                  <a:gd name="connsiteX57" fmla="*/ 209430 w 1452264"/>
                  <a:gd name="connsiteY57" fmla="*/ 4405033 h 4823205"/>
                  <a:gd name="connsiteX58" fmla="*/ 221594 w 1452264"/>
                  <a:gd name="connsiteY58" fmla="*/ 4253770 h 4823205"/>
                  <a:gd name="connsiteX59" fmla="*/ 227107 w 1452264"/>
                  <a:gd name="connsiteY59" fmla="*/ 4215541 h 4823205"/>
                  <a:gd name="connsiteX60" fmla="*/ 199099 w 1452264"/>
                  <a:gd name="connsiteY60" fmla="*/ 4196657 h 4823205"/>
                  <a:gd name="connsiteX61" fmla="*/ 141983 w 1452264"/>
                  <a:gd name="connsiteY61" fmla="*/ 4058767 h 4823205"/>
                  <a:gd name="connsiteX62" fmla="*/ 141983 w 1452264"/>
                  <a:gd name="connsiteY62" fmla="*/ 2558422 h 4823205"/>
                  <a:gd name="connsiteX63" fmla="*/ 138440 w 1452264"/>
                  <a:gd name="connsiteY63" fmla="*/ 2545626 h 4823205"/>
                  <a:gd name="connsiteX64" fmla="*/ 209958 w 1452264"/>
                  <a:gd name="connsiteY64" fmla="*/ 1909483 h 4823205"/>
                  <a:gd name="connsiteX65" fmla="*/ 218313 w 1452264"/>
                  <a:gd name="connsiteY65" fmla="*/ 1851243 h 4823205"/>
                  <a:gd name="connsiteX66" fmla="*/ 218313 w 1452264"/>
                  <a:gd name="connsiteY66" fmla="*/ 1835088 h 4823205"/>
                  <a:gd name="connsiteX67" fmla="*/ 195640 w 1452264"/>
                  <a:gd name="connsiteY67" fmla="*/ 1802722 h 4823205"/>
                  <a:gd name="connsiteX68" fmla="*/ 218313 w 1452264"/>
                  <a:gd name="connsiteY68" fmla="*/ 1695787 h 4823205"/>
                  <a:gd name="connsiteX69" fmla="*/ 162481 w 1452264"/>
                  <a:gd name="connsiteY69" fmla="*/ 1585902 h 4823205"/>
                  <a:gd name="connsiteX70" fmla="*/ 134537 w 1452264"/>
                  <a:gd name="connsiteY70" fmla="*/ 1514532 h 4823205"/>
                  <a:gd name="connsiteX71" fmla="*/ 142193 w 1452264"/>
                  <a:gd name="connsiteY71" fmla="*/ 1441045 h 4823205"/>
                  <a:gd name="connsiteX72" fmla="*/ 117580 w 1452264"/>
                  <a:gd name="connsiteY72" fmla="*/ 1424719 h 4823205"/>
                  <a:gd name="connsiteX73" fmla="*/ 94262 w 1452264"/>
                  <a:gd name="connsiteY73" fmla="*/ 1317009 h 4823205"/>
                  <a:gd name="connsiteX74" fmla="*/ 24747 w 1452264"/>
                  <a:gd name="connsiteY74" fmla="*/ 1153622 h 4823205"/>
                  <a:gd name="connsiteX75" fmla="*/ 4228 w 1452264"/>
                  <a:gd name="connsiteY75" fmla="*/ 993508 h 4823205"/>
                  <a:gd name="connsiteX76" fmla="*/ 37077 w 1452264"/>
                  <a:gd name="connsiteY76" fmla="*/ 792428 h 4823205"/>
                  <a:gd name="connsiteX77" fmla="*/ 295196 w 1452264"/>
                  <a:gd name="connsiteY77" fmla="*/ 679240 h 4823205"/>
                  <a:gd name="connsiteX78" fmla="*/ 429892 w 1452264"/>
                  <a:gd name="connsiteY78" fmla="*/ 560222 h 4823205"/>
                  <a:gd name="connsiteX79" fmla="*/ 586627 w 1452264"/>
                  <a:gd name="connsiteY79" fmla="*/ 0 h 4823205"/>
                  <a:gd name="connsiteX80" fmla="*/ 842017 w 1452264"/>
                  <a:gd name="connsiteY80" fmla="*/ 252852 h 4823205"/>
                  <a:gd name="connsiteX81" fmla="*/ 854462 w 1452264"/>
                  <a:gd name="connsiteY81" fmla="*/ 375490 h 4823205"/>
                  <a:gd name="connsiteX82" fmla="*/ 818444 w 1452264"/>
                  <a:gd name="connsiteY82" fmla="*/ 404104 h 4823205"/>
                  <a:gd name="connsiteX83" fmla="*/ 756701 w 1452264"/>
                  <a:gd name="connsiteY83" fmla="*/ 561140 h 4823205"/>
                  <a:gd name="connsiteX84" fmla="*/ 749460 w 1452264"/>
                  <a:gd name="connsiteY84" fmla="*/ 608589 h 4823205"/>
                  <a:gd name="connsiteX85" fmla="*/ 733130 w 1452264"/>
                  <a:gd name="connsiteY85" fmla="*/ 660187 h 4823205"/>
                  <a:gd name="connsiteX86" fmla="*/ 705714 w 1452264"/>
                  <a:gd name="connsiteY86" fmla="*/ 687345 h 4823205"/>
                  <a:gd name="connsiteX87" fmla="*/ 673967 w 1452264"/>
                  <a:gd name="connsiteY87" fmla="*/ 687345 h 4823205"/>
                  <a:gd name="connsiteX88" fmla="*/ 641591 w 1452264"/>
                  <a:gd name="connsiteY88" fmla="*/ 671076 h 4823205"/>
                  <a:gd name="connsiteX89" fmla="*/ 514845 w 1452264"/>
                  <a:gd name="connsiteY89" fmla="*/ 616468 h 4823205"/>
                  <a:gd name="connsiteX90" fmla="*/ 448661 w 1452264"/>
                  <a:gd name="connsiteY90" fmla="*/ 543657 h 4823205"/>
                  <a:gd name="connsiteX91" fmla="*/ 403644 w 1452264"/>
                  <a:gd name="connsiteY91" fmla="*/ 422306 h 4823205"/>
                  <a:gd name="connsiteX92" fmla="*/ 376278 w 1452264"/>
                  <a:gd name="connsiteY92" fmla="*/ 441448 h 4823205"/>
                  <a:gd name="connsiteX93" fmla="*/ 324182 w 1452264"/>
                  <a:gd name="connsiteY93" fmla="*/ 316277 h 4823205"/>
                  <a:gd name="connsiteX94" fmla="*/ 356291 w 1452264"/>
                  <a:gd name="connsiteY94" fmla="*/ 286332 h 4823205"/>
                  <a:gd name="connsiteX95" fmla="*/ 586627 w 1452264"/>
                  <a:gd name="connsiteY95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52018 w 1452264"/>
                  <a:gd name="connsiteY31" fmla="*/ 2541990 h 4823205"/>
                  <a:gd name="connsiteX32" fmla="*/ 1311995 w 1452264"/>
                  <a:gd name="connsiteY32" fmla="*/ 4058767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1995 w 1452264"/>
                  <a:gd name="connsiteY32" fmla="*/ 4058767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1995 w 1452264"/>
                  <a:gd name="connsiteY32" fmla="*/ 4058767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1995 w 1452264"/>
                  <a:gd name="connsiteY32" fmla="*/ 4058767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1995 w 1452264"/>
                  <a:gd name="connsiteY32" fmla="*/ 4058767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05041 w 1452264"/>
                  <a:gd name="connsiteY32" fmla="*/ 4117873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05041 w 1452264"/>
                  <a:gd name="connsiteY32" fmla="*/ 4117873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320727 w 1452264"/>
                  <a:gd name="connsiteY31" fmla="*/ 2548944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41983 w 1452264"/>
                  <a:gd name="connsiteY60" fmla="*/ 4058767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10692 w 1452264"/>
                  <a:gd name="connsiteY60" fmla="*/ 4079628 h 4823205"/>
                  <a:gd name="connsiteX61" fmla="*/ 141983 w 1452264"/>
                  <a:gd name="connsiteY61" fmla="*/ 2558422 h 4823205"/>
                  <a:gd name="connsiteX62" fmla="*/ 138440 w 1452264"/>
                  <a:gd name="connsiteY62" fmla="*/ 2545626 h 4823205"/>
                  <a:gd name="connsiteX63" fmla="*/ 209958 w 1452264"/>
                  <a:gd name="connsiteY63" fmla="*/ 1909483 h 4823205"/>
                  <a:gd name="connsiteX64" fmla="*/ 218313 w 1452264"/>
                  <a:gd name="connsiteY64" fmla="*/ 1851243 h 4823205"/>
                  <a:gd name="connsiteX65" fmla="*/ 218313 w 1452264"/>
                  <a:gd name="connsiteY65" fmla="*/ 1835088 h 4823205"/>
                  <a:gd name="connsiteX66" fmla="*/ 195640 w 1452264"/>
                  <a:gd name="connsiteY66" fmla="*/ 1802722 h 4823205"/>
                  <a:gd name="connsiteX67" fmla="*/ 218313 w 1452264"/>
                  <a:gd name="connsiteY67" fmla="*/ 1695787 h 4823205"/>
                  <a:gd name="connsiteX68" fmla="*/ 162481 w 1452264"/>
                  <a:gd name="connsiteY68" fmla="*/ 1585902 h 4823205"/>
                  <a:gd name="connsiteX69" fmla="*/ 134537 w 1452264"/>
                  <a:gd name="connsiteY69" fmla="*/ 1514532 h 4823205"/>
                  <a:gd name="connsiteX70" fmla="*/ 142193 w 1452264"/>
                  <a:gd name="connsiteY70" fmla="*/ 1441045 h 4823205"/>
                  <a:gd name="connsiteX71" fmla="*/ 117580 w 1452264"/>
                  <a:gd name="connsiteY71" fmla="*/ 1424719 h 4823205"/>
                  <a:gd name="connsiteX72" fmla="*/ 94262 w 1452264"/>
                  <a:gd name="connsiteY72" fmla="*/ 1317009 h 4823205"/>
                  <a:gd name="connsiteX73" fmla="*/ 24747 w 1452264"/>
                  <a:gd name="connsiteY73" fmla="*/ 1153622 h 4823205"/>
                  <a:gd name="connsiteX74" fmla="*/ 4228 w 1452264"/>
                  <a:gd name="connsiteY74" fmla="*/ 993508 h 4823205"/>
                  <a:gd name="connsiteX75" fmla="*/ 37077 w 1452264"/>
                  <a:gd name="connsiteY75" fmla="*/ 792428 h 4823205"/>
                  <a:gd name="connsiteX76" fmla="*/ 295196 w 1452264"/>
                  <a:gd name="connsiteY76" fmla="*/ 679240 h 4823205"/>
                  <a:gd name="connsiteX77" fmla="*/ 429892 w 1452264"/>
                  <a:gd name="connsiteY77" fmla="*/ 560222 h 4823205"/>
                  <a:gd name="connsiteX78" fmla="*/ 586627 w 1452264"/>
                  <a:gd name="connsiteY78" fmla="*/ 0 h 4823205"/>
                  <a:gd name="connsiteX79" fmla="*/ 842017 w 1452264"/>
                  <a:gd name="connsiteY79" fmla="*/ 252852 h 4823205"/>
                  <a:gd name="connsiteX80" fmla="*/ 854462 w 1452264"/>
                  <a:gd name="connsiteY80" fmla="*/ 375490 h 4823205"/>
                  <a:gd name="connsiteX81" fmla="*/ 818444 w 1452264"/>
                  <a:gd name="connsiteY81" fmla="*/ 404104 h 4823205"/>
                  <a:gd name="connsiteX82" fmla="*/ 756701 w 1452264"/>
                  <a:gd name="connsiteY82" fmla="*/ 561140 h 4823205"/>
                  <a:gd name="connsiteX83" fmla="*/ 749460 w 1452264"/>
                  <a:gd name="connsiteY83" fmla="*/ 608589 h 4823205"/>
                  <a:gd name="connsiteX84" fmla="*/ 733130 w 1452264"/>
                  <a:gd name="connsiteY84" fmla="*/ 660187 h 4823205"/>
                  <a:gd name="connsiteX85" fmla="*/ 705714 w 1452264"/>
                  <a:gd name="connsiteY85" fmla="*/ 687345 h 4823205"/>
                  <a:gd name="connsiteX86" fmla="*/ 673967 w 1452264"/>
                  <a:gd name="connsiteY86" fmla="*/ 687345 h 4823205"/>
                  <a:gd name="connsiteX87" fmla="*/ 641591 w 1452264"/>
                  <a:gd name="connsiteY87" fmla="*/ 671076 h 4823205"/>
                  <a:gd name="connsiteX88" fmla="*/ 514845 w 1452264"/>
                  <a:gd name="connsiteY88" fmla="*/ 616468 h 4823205"/>
                  <a:gd name="connsiteX89" fmla="*/ 448661 w 1452264"/>
                  <a:gd name="connsiteY89" fmla="*/ 543657 h 4823205"/>
                  <a:gd name="connsiteX90" fmla="*/ 403644 w 1452264"/>
                  <a:gd name="connsiteY90" fmla="*/ 422306 h 4823205"/>
                  <a:gd name="connsiteX91" fmla="*/ 376278 w 1452264"/>
                  <a:gd name="connsiteY91" fmla="*/ 441448 h 4823205"/>
                  <a:gd name="connsiteX92" fmla="*/ 324182 w 1452264"/>
                  <a:gd name="connsiteY92" fmla="*/ 316277 h 4823205"/>
                  <a:gd name="connsiteX93" fmla="*/ 356291 w 1452264"/>
                  <a:gd name="connsiteY93" fmla="*/ 286332 h 4823205"/>
                  <a:gd name="connsiteX94" fmla="*/ 586627 w 1452264"/>
                  <a:gd name="connsiteY94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10692 w 1452264"/>
                  <a:gd name="connsiteY60" fmla="*/ 4079628 h 4823205"/>
                  <a:gd name="connsiteX61" fmla="*/ 138440 w 1452264"/>
                  <a:gd name="connsiteY61" fmla="*/ 2545626 h 4823205"/>
                  <a:gd name="connsiteX62" fmla="*/ 209958 w 1452264"/>
                  <a:gd name="connsiteY62" fmla="*/ 1909483 h 4823205"/>
                  <a:gd name="connsiteX63" fmla="*/ 218313 w 1452264"/>
                  <a:gd name="connsiteY63" fmla="*/ 1851243 h 4823205"/>
                  <a:gd name="connsiteX64" fmla="*/ 218313 w 1452264"/>
                  <a:gd name="connsiteY64" fmla="*/ 1835088 h 4823205"/>
                  <a:gd name="connsiteX65" fmla="*/ 195640 w 1452264"/>
                  <a:gd name="connsiteY65" fmla="*/ 1802722 h 4823205"/>
                  <a:gd name="connsiteX66" fmla="*/ 218313 w 1452264"/>
                  <a:gd name="connsiteY66" fmla="*/ 1695787 h 4823205"/>
                  <a:gd name="connsiteX67" fmla="*/ 162481 w 1452264"/>
                  <a:gd name="connsiteY67" fmla="*/ 1585902 h 4823205"/>
                  <a:gd name="connsiteX68" fmla="*/ 134537 w 1452264"/>
                  <a:gd name="connsiteY68" fmla="*/ 1514532 h 4823205"/>
                  <a:gd name="connsiteX69" fmla="*/ 142193 w 1452264"/>
                  <a:gd name="connsiteY69" fmla="*/ 1441045 h 4823205"/>
                  <a:gd name="connsiteX70" fmla="*/ 117580 w 1452264"/>
                  <a:gd name="connsiteY70" fmla="*/ 1424719 h 4823205"/>
                  <a:gd name="connsiteX71" fmla="*/ 94262 w 1452264"/>
                  <a:gd name="connsiteY71" fmla="*/ 1317009 h 4823205"/>
                  <a:gd name="connsiteX72" fmla="*/ 24747 w 1452264"/>
                  <a:gd name="connsiteY72" fmla="*/ 1153622 h 4823205"/>
                  <a:gd name="connsiteX73" fmla="*/ 4228 w 1452264"/>
                  <a:gd name="connsiteY73" fmla="*/ 993508 h 4823205"/>
                  <a:gd name="connsiteX74" fmla="*/ 37077 w 1452264"/>
                  <a:gd name="connsiteY74" fmla="*/ 792428 h 4823205"/>
                  <a:gd name="connsiteX75" fmla="*/ 295196 w 1452264"/>
                  <a:gd name="connsiteY75" fmla="*/ 679240 h 4823205"/>
                  <a:gd name="connsiteX76" fmla="*/ 429892 w 1452264"/>
                  <a:gd name="connsiteY76" fmla="*/ 560222 h 4823205"/>
                  <a:gd name="connsiteX77" fmla="*/ 586627 w 1452264"/>
                  <a:gd name="connsiteY77" fmla="*/ 0 h 4823205"/>
                  <a:gd name="connsiteX78" fmla="*/ 842017 w 1452264"/>
                  <a:gd name="connsiteY78" fmla="*/ 252852 h 4823205"/>
                  <a:gd name="connsiteX79" fmla="*/ 854462 w 1452264"/>
                  <a:gd name="connsiteY79" fmla="*/ 375490 h 4823205"/>
                  <a:gd name="connsiteX80" fmla="*/ 818444 w 1452264"/>
                  <a:gd name="connsiteY80" fmla="*/ 404104 h 4823205"/>
                  <a:gd name="connsiteX81" fmla="*/ 756701 w 1452264"/>
                  <a:gd name="connsiteY81" fmla="*/ 561140 h 4823205"/>
                  <a:gd name="connsiteX82" fmla="*/ 749460 w 1452264"/>
                  <a:gd name="connsiteY82" fmla="*/ 608589 h 4823205"/>
                  <a:gd name="connsiteX83" fmla="*/ 733130 w 1452264"/>
                  <a:gd name="connsiteY83" fmla="*/ 660187 h 4823205"/>
                  <a:gd name="connsiteX84" fmla="*/ 705714 w 1452264"/>
                  <a:gd name="connsiteY84" fmla="*/ 687345 h 4823205"/>
                  <a:gd name="connsiteX85" fmla="*/ 673967 w 1452264"/>
                  <a:gd name="connsiteY85" fmla="*/ 687345 h 4823205"/>
                  <a:gd name="connsiteX86" fmla="*/ 641591 w 1452264"/>
                  <a:gd name="connsiteY86" fmla="*/ 671076 h 4823205"/>
                  <a:gd name="connsiteX87" fmla="*/ 514845 w 1452264"/>
                  <a:gd name="connsiteY87" fmla="*/ 616468 h 4823205"/>
                  <a:gd name="connsiteX88" fmla="*/ 448661 w 1452264"/>
                  <a:gd name="connsiteY88" fmla="*/ 543657 h 4823205"/>
                  <a:gd name="connsiteX89" fmla="*/ 403644 w 1452264"/>
                  <a:gd name="connsiteY89" fmla="*/ 422306 h 4823205"/>
                  <a:gd name="connsiteX90" fmla="*/ 376278 w 1452264"/>
                  <a:gd name="connsiteY90" fmla="*/ 441448 h 4823205"/>
                  <a:gd name="connsiteX91" fmla="*/ 324182 w 1452264"/>
                  <a:gd name="connsiteY91" fmla="*/ 316277 h 4823205"/>
                  <a:gd name="connsiteX92" fmla="*/ 356291 w 1452264"/>
                  <a:gd name="connsiteY92" fmla="*/ 286332 h 4823205"/>
                  <a:gd name="connsiteX93" fmla="*/ 586627 w 1452264"/>
                  <a:gd name="connsiteY93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5170 w 1452264"/>
                  <a:gd name="connsiteY49" fmla="*/ 4264707 h 4823205"/>
                  <a:gd name="connsiteX50" fmla="*/ 479133 w 1452264"/>
                  <a:gd name="connsiteY50" fmla="*/ 4388672 h 4823205"/>
                  <a:gd name="connsiteX51" fmla="*/ 450044 w 1452264"/>
                  <a:gd name="connsiteY51" fmla="*/ 4573437 h 4823205"/>
                  <a:gd name="connsiteX52" fmla="*/ 622022 w 1452264"/>
                  <a:gd name="connsiteY52" fmla="*/ 4745669 h 4823205"/>
                  <a:gd name="connsiteX53" fmla="*/ 417599 w 1452264"/>
                  <a:gd name="connsiteY53" fmla="*/ 4817381 h 4823205"/>
                  <a:gd name="connsiteX54" fmla="*/ 215772 w 1452264"/>
                  <a:gd name="connsiteY54" fmla="*/ 4675439 h 4823205"/>
                  <a:gd name="connsiteX55" fmla="*/ 257311 w 1452264"/>
                  <a:gd name="connsiteY55" fmla="*/ 4553722 h 4823205"/>
                  <a:gd name="connsiteX56" fmla="*/ 209430 w 1452264"/>
                  <a:gd name="connsiteY56" fmla="*/ 4405033 h 4823205"/>
                  <a:gd name="connsiteX57" fmla="*/ 221594 w 1452264"/>
                  <a:gd name="connsiteY57" fmla="*/ 4253770 h 4823205"/>
                  <a:gd name="connsiteX58" fmla="*/ 227107 w 1452264"/>
                  <a:gd name="connsiteY58" fmla="*/ 4215541 h 4823205"/>
                  <a:gd name="connsiteX59" fmla="*/ 199099 w 1452264"/>
                  <a:gd name="connsiteY59" fmla="*/ 4196657 h 4823205"/>
                  <a:gd name="connsiteX60" fmla="*/ 110692 w 1452264"/>
                  <a:gd name="connsiteY60" fmla="*/ 4079628 h 4823205"/>
                  <a:gd name="connsiteX61" fmla="*/ 138440 w 1452264"/>
                  <a:gd name="connsiteY61" fmla="*/ 2545626 h 4823205"/>
                  <a:gd name="connsiteX62" fmla="*/ 209958 w 1452264"/>
                  <a:gd name="connsiteY62" fmla="*/ 1909483 h 4823205"/>
                  <a:gd name="connsiteX63" fmla="*/ 218313 w 1452264"/>
                  <a:gd name="connsiteY63" fmla="*/ 1851243 h 4823205"/>
                  <a:gd name="connsiteX64" fmla="*/ 218313 w 1452264"/>
                  <a:gd name="connsiteY64" fmla="*/ 1835088 h 4823205"/>
                  <a:gd name="connsiteX65" fmla="*/ 195640 w 1452264"/>
                  <a:gd name="connsiteY65" fmla="*/ 1802722 h 4823205"/>
                  <a:gd name="connsiteX66" fmla="*/ 218313 w 1452264"/>
                  <a:gd name="connsiteY66" fmla="*/ 1695787 h 4823205"/>
                  <a:gd name="connsiteX67" fmla="*/ 162481 w 1452264"/>
                  <a:gd name="connsiteY67" fmla="*/ 1585902 h 4823205"/>
                  <a:gd name="connsiteX68" fmla="*/ 134537 w 1452264"/>
                  <a:gd name="connsiteY68" fmla="*/ 1514532 h 4823205"/>
                  <a:gd name="connsiteX69" fmla="*/ 142193 w 1452264"/>
                  <a:gd name="connsiteY69" fmla="*/ 1441045 h 4823205"/>
                  <a:gd name="connsiteX70" fmla="*/ 117580 w 1452264"/>
                  <a:gd name="connsiteY70" fmla="*/ 1424719 h 4823205"/>
                  <a:gd name="connsiteX71" fmla="*/ 94262 w 1452264"/>
                  <a:gd name="connsiteY71" fmla="*/ 1317009 h 4823205"/>
                  <a:gd name="connsiteX72" fmla="*/ 24747 w 1452264"/>
                  <a:gd name="connsiteY72" fmla="*/ 1153622 h 4823205"/>
                  <a:gd name="connsiteX73" fmla="*/ 4228 w 1452264"/>
                  <a:gd name="connsiteY73" fmla="*/ 993508 h 4823205"/>
                  <a:gd name="connsiteX74" fmla="*/ 37077 w 1452264"/>
                  <a:gd name="connsiteY74" fmla="*/ 792428 h 4823205"/>
                  <a:gd name="connsiteX75" fmla="*/ 295196 w 1452264"/>
                  <a:gd name="connsiteY75" fmla="*/ 679240 h 4823205"/>
                  <a:gd name="connsiteX76" fmla="*/ 429892 w 1452264"/>
                  <a:gd name="connsiteY76" fmla="*/ 560222 h 4823205"/>
                  <a:gd name="connsiteX77" fmla="*/ 586627 w 1452264"/>
                  <a:gd name="connsiteY77" fmla="*/ 0 h 4823205"/>
                  <a:gd name="connsiteX78" fmla="*/ 842017 w 1452264"/>
                  <a:gd name="connsiteY78" fmla="*/ 252852 h 4823205"/>
                  <a:gd name="connsiteX79" fmla="*/ 854462 w 1452264"/>
                  <a:gd name="connsiteY79" fmla="*/ 375490 h 4823205"/>
                  <a:gd name="connsiteX80" fmla="*/ 818444 w 1452264"/>
                  <a:gd name="connsiteY80" fmla="*/ 404104 h 4823205"/>
                  <a:gd name="connsiteX81" fmla="*/ 756701 w 1452264"/>
                  <a:gd name="connsiteY81" fmla="*/ 561140 h 4823205"/>
                  <a:gd name="connsiteX82" fmla="*/ 749460 w 1452264"/>
                  <a:gd name="connsiteY82" fmla="*/ 608589 h 4823205"/>
                  <a:gd name="connsiteX83" fmla="*/ 733130 w 1452264"/>
                  <a:gd name="connsiteY83" fmla="*/ 660187 h 4823205"/>
                  <a:gd name="connsiteX84" fmla="*/ 705714 w 1452264"/>
                  <a:gd name="connsiteY84" fmla="*/ 687345 h 4823205"/>
                  <a:gd name="connsiteX85" fmla="*/ 673967 w 1452264"/>
                  <a:gd name="connsiteY85" fmla="*/ 687345 h 4823205"/>
                  <a:gd name="connsiteX86" fmla="*/ 641591 w 1452264"/>
                  <a:gd name="connsiteY86" fmla="*/ 671076 h 4823205"/>
                  <a:gd name="connsiteX87" fmla="*/ 514845 w 1452264"/>
                  <a:gd name="connsiteY87" fmla="*/ 616468 h 4823205"/>
                  <a:gd name="connsiteX88" fmla="*/ 448661 w 1452264"/>
                  <a:gd name="connsiteY88" fmla="*/ 543657 h 4823205"/>
                  <a:gd name="connsiteX89" fmla="*/ 403644 w 1452264"/>
                  <a:gd name="connsiteY89" fmla="*/ 422306 h 4823205"/>
                  <a:gd name="connsiteX90" fmla="*/ 376278 w 1452264"/>
                  <a:gd name="connsiteY90" fmla="*/ 441448 h 4823205"/>
                  <a:gd name="connsiteX91" fmla="*/ 324182 w 1452264"/>
                  <a:gd name="connsiteY91" fmla="*/ 316277 h 4823205"/>
                  <a:gd name="connsiteX92" fmla="*/ 356291 w 1452264"/>
                  <a:gd name="connsiteY92" fmla="*/ 286332 h 4823205"/>
                  <a:gd name="connsiteX93" fmla="*/ 586627 w 1452264"/>
                  <a:gd name="connsiteY93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473682 w 1452264"/>
                  <a:gd name="connsiteY48" fmla="*/ 4253773 h 4823205"/>
                  <a:gd name="connsiteX49" fmla="*/ 479133 w 1452264"/>
                  <a:gd name="connsiteY49" fmla="*/ 4388672 h 4823205"/>
                  <a:gd name="connsiteX50" fmla="*/ 450044 w 1452264"/>
                  <a:gd name="connsiteY50" fmla="*/ 4573437 h 4823205"/>
                  <a:gd name="connsiteX51" fmla="*/ 622022 w 1452264"/>
                  <a:gd name="connsiteY51" fmla="*/ 4745669 h 4823205"/>
                  <a:gd name="connsiteX52" fmla="*/ 417599 w 1452264"/>
                  <a:gd name="connsiteY52" fmla="*/ 4817381 h 4823205"/>
                  <a:gd name="connsiteX53" fmla="*/ 215772 w 1452264"/>
                  <a:gd name="connsiteY53" fmla="*/ 4675439 h 4823205"/>
                  <a:gd name="connsiteX54" fmla="*/ 257311 w 1452264"/>
                  <a:gd name="connsiteY54" fmla="*/ 4553722 h 4823205"/>
                  <a:gd name="connsiteX55" fmla="*/ 209430 w 1452264"/>
                  <a:gd name="connsiteY55" fmla="*/ 4405033 h 4823205"/>
                  <a:gd name="connsiteX56" fmla="*/ 221594 w 1452264"/>
                  <a:gd name="connsiteY56" fmla="*/ 4253770 h 4823205"/>
                  <a:gd name="connsiteX57" fmla="*/ 227107 w 1452264"/>
                  <a:gd name="connsiteY57" fmla="*/ 4215541 h 4823205"/>
                  <a:gd name="connsiteX58" fmla="*/ 199099 w 1452264"/>
                  <a:gd name="connsiteY58" fmla="*/ 4196657 h 4823205"/>
                  <a:gd name="connsiteX59" fmla="*/ 110692 w 1452264"/>
                  <a:gd name="connsiteY59" fmla="*/ 4079628 h 4823205"/>
                  <a:gd name="connsiteX60" fmla="*/ 138440 w 1452264"/>
                  <a:gd name="connsiteY60" fmla="*/ 2545626 h 4823205"/>
                  <a:gd name="connsiteX61" fmla="*/ 209958 w 1452264"/>
                  <a:gd name="connsiteY61" fmla="*/ 1909483 h 4823205"/>
                  <a:gd name="connsiteX62" fmla="*/ 218313 w 1452264"/>
                  <a:gd name="connsiteY62" fmla="*/ 1851243 h 4823205"/>
                  <a:gd name="connsiteX63" fmla="*/ 218313 w 1452264"/>
                  <a:gd name="connsiteY63" fmla="*/ 1835088 h 4823205"/>
                  <a:gd name="connsiteX64" fmla="*/ 195640 w 1452264"/>
                  <a:gd name="connsiteY64" fmla="*/ 1802722 h 4823205"/>
                  <a:gd name="connsiteX65" fmla="*/ 218313 w 1452264"/>
                  <a:gd name="connsiteY65" fmla="*/ 1695787 h 4823205"/>
                  <a:gd name="connsiteX66" fmla="*/ 162481 w 1452264"/>
                  <a:gd name="connsiteY66" fmla="*/ 1585902 h 4823205"/>
                  <a:gd name="connsiteX67" fmla="*/ 134537 w 1452264"/>
                  <a:gd name="connsiteY67" fmla="*/ 1514532 h 4823205"/>
                  <a:gd name="connsiteX68" fmla="*/ 142193 w 1452264"/>
                  <a:gd name="connsiteY68" fmla="*/ 1441045 h 4823205"/>
                  <a:gd name="connsiteX69" fmla="*/ 117580 w 1452264"/>
                  <a:gd name="connsiteY69" fmla="*/ 1424719 h 4823205"/>
                  <a:gd name="connsiteX70" fmla="*/ 94262 w 1452264"/>
                  <a:gd name="connsiteY70" fmla="*/ 1317009 h 4823205"/>
                  <a:gd name="connsiteX71" fmla="*/ 24747 w 1452264"/>
                  <a:gd name="connsiteY71" fmla="*/ 1153622 h 4823205"/>
                  <a:gd name="connsiteX72" fmla="*/ 4228 w 1452264"/>
                  <a:gd name="connsiteY72" fmla="*/ 993508 h 4823205"/>
                  <a:gd name="connsiteX73" fmla="*/ 37077 w 1452264"/>
                  <a:gd name="connsiteY73" fmla="*/ 792428 h 4823205"/>
                  <a:gd name="connsiteX74" fmla="*/ 295196 w 1452264"/>
                  <a:gd name="connsiteY74" fmla="*/ 679240 h 4823205"/>
                  <a:gd name="connsiteX75" fmla="*/ 429892 w 1452264"/>
                  <a:gd name="connsiteY75" fmla="*/ 560222 h 4823205"/>
                  <a:gd name="connsiteX76" fmla="*/ 586627 w 1452264"/>
                  <a:gd name="connsiteY76" fmla="*/ 0 h 4823205"/>
                  <a:gd name="connsiteX77" fmla="*/ 842017 w 1452264"/>
                  <a:gd name="connsiteY77" fmla="*/ 252852 h 4823205"/>
                  <a:gd name="connsiteX78" fmla="*/ 854462 w 1452264"/>
                  <a:gd name="connsiteY78" fmla="*/ 375490 h 4823205"/>
                  <a:gd name="connsiteX79" fmla="*/ 818444 w 1452264"/>
                  <a:gd name="connsiteY79" fmla="*/ 404104 h 4823205"/>
                  <a:gd name="connsiteX80" fmla="*/ 756701 w 1452264"/>
                  <a:gd name="connsiteY80" fmla="*/ 561140 h 4823205"/>
                  <a:gd name="connsiteX81" fmla="*/ 749460 w 1452264"/>
                  <a:gd name="connsiteY81" fmla="*/ 608589 h 4823205"/>
                  <a:gd name="connsiteX82" fmla="*/ 733130 w 1452264"/>
                  <a:gd name="connsiteY82" fmla="*/ 660187 h 4823205"/>
                  <a:gd name="connsiteX83" fmla="*/ 705714 w 1452264"/>
                  <a:gd name="connsiteY83" fmla="*/ 687345 h 4823205"/>
                  <a:gd name="connsiteX84" fmla="*/ 673967 w 1452264"/>
                  <a:gd name="connsiteY84" fmla="*/ 687345 h 4823205"/>
                  <a:gd name="connsiteX85" fmla="*/ 641591 w 1452264"/>
                  <a:gd name="connsiteY85" fmla="*/ 671076 h 4823205"/>
                  <a:gd name="connsiteX86" fmla="*/ 514845 w 1452264"/>
                  <a:gd name="connsiteY86" fmla="*/ 616468 h 4823205"/>
                  <a:gd name="connsiteX87" fmla="*/ 448661 w 1452264"/>
                  <a:gd name="connsiteY87" fmla="*/ 543657 h 4823205"/>
                  <a:gd name="connsiteX88" fmla="*/ 403644 w 1452264"/>
                  <a:gd name="connsiteY88" fmla="*/ 422306 h 4823205"/>
                  <a:gd name="connsiteX89" fmla="*/ 376278 w 1452264"/>
                  <a:gd name="connsiteY89" fmla="*/ 441448 h 4823205"/>
                  <a:gd name="connsiteX90" fmla="*/ 324182 w 1452264"/>
                  <a:gd name="connsiteY90" fmla="*/ 316277 h 4823205"/>
                  <a:gd name="connsiteX91" fmla="*/ 356291 w 1452264"/>
                  <a:gd name="connsiteY91" fmla="*/ 286332 h 4823205"/>
                  <a:gd name="connsiteX92" fmla="*/ 586627 w 1452264"/>
                  <a:gd name="connsiteY92" fmla="*/ 0 h 4823205"/>
                  <a:gd name="connsiteX0" fmla="*/ 801243 w 1452264"/>
                  <a:gd name="connsiteY0" fmla="*/ 1319324 h 4823205"/>
                  <a:gd name="connsiteX1" fmla="*/ 841217 w 1452264"/>
                  <a:gd name="connsiteY1" fmla="*/ 1434564 h 4823205"/>
                  <a:gd name="connsiteX2" fmla="*/ 848989 w 1452264"/>
                  <a:gd name="connsiteY2" fmla="*/ 1345515 h 4823205"/>
                  <a:gd name="connsiteX3" fmla="*/ 801243 w 1452264"/>
                  <a:gd name="connsiteY3" fmla="*/ 1319324 h 4823205"/>
                  <a:gd name="connsiteX4" fmla="*/ 429892 w 1452264"/>
                  <a:gd name="connsiteY4" fmla="*/ 560222 h 4823205"/>
                  <a:gd name="connsiteX5" fmla="*/ 432699 w 1452264"/>
                  <a:gd name="connsiteY5" fmla="*/ 562690 h 4823205"/>
                  <a:gd name="connsiteX6" fmla="*/ 534661 w 1452264"/>
                  <a:gd name="connsiteY6" fmla="*/ 671365 h 4823205"/>
                  <a:gd name="connsiteX7" fmla="*/ 629248 w 1452264"/>
                  <a:gd name="connsiteY7" fmla="*/ 718627 h 4823205"/>
                  <a:gd name="connsiteX8" fmla="*/ 661932 w 1452264"/>
                  <a:gd name="connsiteY8" fmla="*/ 780988 h 4823205"/>
                  <a:gd name="connsiteX9" fmla="*/ 725278 w 1452264"/>
                  <a:gd name="connsiteY9" fmla="*/ 780988 h 4823205"/>
                  <a:gd name="connsiteX10" fmla="*/ 724404 w 1452264"/>
                  <a:gd name="connsiteY10" fmla="*/ 718517 h 4823205"/>
                  <a:gd name="connsiteX11" fmla="*/ 747999 w 1452264"/>
                  <a:gd name="connsiteY11" fmla="*/ 681078 h 4823205"/>
                  <a:gd name="connsiteX12" fmla="*/ 753555 w 1452264"/>
                  <a:gd name="connsiteY12" fmla="*/ 623540 h 4823205"/>
                  <a:gd name="connsiteX13" fmla="*/ 788278 w 1452264"/>
                  <a:gd name="connsiteY13" fmla="*/ 700476 h 4823205"/>
                  <a:gd name="connsiteX14" fmla="*/ 1057385 w 1452264"/>
                  <a:gd name="connsiteY14" fmla="*/ 779463 h 4823205"/>
                  <a:gd name="connsiteX15" fmla="*/ 1140456 w 1452264"/>
                  <a:gd name="connsiteY15" fmla="*/ 815650 h 4823205"/>
                  <a:gd name="connsiteX16" fmla="*/ 1184548 w 1452264"/>
                  <a:gd name="connsiteY16" fmla="*/ 952388 h 4823205"/>
                  <a:gd name="connsiteX17" fmla="*/ 1214714 w 1452264"/>
                  <a:gd name="connsiteY17" fmla="*/ 989885 h 4823205"/>
                  <a:gd name="connsiteX18" fmla="*/ 1213534 w 1452264"/>
                  <a:gd name="connsiteY18" fmla="*/ 1046479 h 4823205"/>
                  <a:gd name="connsiteX19" fmla="*/ 1232827 w 1452264"/>
                  <a:gd name="connsiteY19" fmla="*/ 1068938 h 4823205"/>
                  <a:gd name="connsiteX20" fmla="*/ 1228039 w 1452264"/>
                  <a:gd name="connsiteY20" fmla="*/ 1092881 h 4823205"/>
                  <a:gd name="connsiteX21" fmla="*/ 1255752 w 1452264"/>
                  <a:gd name="connsiteY21" fmla="*/ 1107329 h 4823205"/>
                  <a:gd name="connsiteX22" fmla="*/ 1253415 w 1452264"/>
                  <a:gd name="connsiteY22" fmla="*/ 1153993 h 4823205"/>
                  <a:gd name="connsiteX23" fmla="*/ 1374725 w 1452264"/>
                  <a:gd name="connsiteY23" fmla="*/ 1335473 h 4823205"/>
                  <a:gd name="connsiteX24" fmla="*/ 1426173 w 1452264"/>
                  <a:gd name="connsiteY24" fmla="*/ 1365811 h 4823205"/>
                  <a:gd name="connsiteX25" fmla="*/ 1451897 w 1452264"/>
                  <a:gd name="connsiteY25" fmla="*/ 1515078 h 4823205"/>
                  <a:gd name="connsiteX26" fmla="*/ 1298780 w 1452264"/>
                  <a:gd name="connsiteY26" fmla="*/ 1661637 h 4823205"/>
                  <a:gd name="connsiteX27" fmla="*/ 1155447 w 1452264"/>
                  <a:gd name="connsiteY27" fmla="*/ 1663492 h 4823205"/>
                  <a:gd name="connsiteX28" fmla="*/ 1118480 w 1452264"/>
                  <a:gd name="connsiteY28" fmla="*/ 1640728 h 4823205"/>
                  <a:gd name="connsiteX29" fmla="*/ 1111335 w 1452264"/>
                  <a:gd name="connsiteY29" fmla="*/ 1695576 h 4823205"/>
                  <a:gd name="connsiteX30" fmla="*/ 1122090 w 1452264"/>
                  <a:gd name="connsiteY30" fmla="*/ 1824178 h 4823205"/>
                  <a:gd name="connsiteX31" fmla="*/ 1279005 w 1452264"/>
                  <a:gd name="connsiteY31" fmla="*/ 2545467 h 4823205"/>
                  <a:gd name="connsiteX32" fmla="*/ 1315471 w 1452264"/>
                  <a:gd name="connsiteY32" fmla="*/ 4246515 h 4823205"/>
                  <a:gd name="connsiteX33" fmla="*/ 1116989 w 1452264"/>
                  <a:gd name="connsiteY33" fmla="*/ 4253773 h 4823205"/>
                  <a:gd name="connsiteX34" fmla="*/ 1101160 w 1452264"/>
                  <a:gd name="connsiteY34" fmla="*/ 4253773 h 4823205"/>
                  <a:gd name="connsiteX35" fmla="*/ 1100136 w 1452264"/>
                  <a:gd name="connsiteY35" fmla="*/ 4270222 h 4823205"/>
                  <a:gd name="connsiteX36" fmla="*/ 1089308 w 1452264"/>
                  <a:gd name="connsiteY36" fmla="*/ 4302884 h 4823205"/>
                  <a:gd name="connsiteX37" fmla="*/ 1115642 w 1452264"/>
                  <a:gd name="connsiteY37" fmla="*/ 4368867 h 4823205"/>
                  <a:gd name="connsiteX38" fmla="*/ 1101724 w 1452264"/>
                  <a:gd name="connsiteY38" fmla="*/ 4455758 h 4823205"/>
                  <a:gd name="connsiteX39" fmla="*/ 1424694 w 1452264"/>
                  <a:gd name="connsiteY39" fmla="*/ 4699909 h 4823205"/>
                  <a:gd name="connsiteX40" fmla="*/ 1436128 w 1452264"/>
                  <a:gd name="connsiteY40" fmla="*/ 4801438 h 4823205"/>
                  <a:gd name="connsiteX41" fmla="*/ 1150447 w 1452264"/>
                  <a:gd name="connsiteY41" fmla="*/ 4794769 h 4823205"/>
                  <a:gd name="connsiteX42" fmla="*/ 852688 w 1452264"/>
                  <a:gd name="connsiteY42" fmla="*/ 4682606 h 4823205"/>
                  <a:gd name="connsiteX43" fmla="*/ 846159 w 1452264"/>
                  <a:gd name="connsiteY43" fmla="*/ 4554122 h 4823205"/>
                  <a:gd name="connsiteX44" fmla="*/ 834045 w 1452264"/>
                  <a:gd name="connsiteY44" fmla="*/ 4496590 h 4823205"/>
                  <a:gd name="connsiteX45" fmla="*/ 855617 w 1452264"/>
                  <a:gd name="connsiteY45" fmla="*/ 4358249 h 4823205"/>
                  <a:gd name="connsiteX46" fmla="*/ 828484 w 1452264"/>
                  <a:gd name="connsiteY46" fmla="*/ 4288694 h 4823205"/>
                  <a:gd name="connsiteX47" fmla="*/ 821430 w 1452264"/>
                  <a:gd name="connsiteY47" fmla="*/ 4253773 h 4823205"/>
                  <a:gd name="connsiteX48" fmla="*/ 501496 w 1452264"/>
                  <a:gd name="connsiteY48" fmla="*/ 4253773 h 4823205"/>
                  <a:gd name="connsiteX49" fmla="*/ 479133 w 1452264"/>
                  <a:gd name="connsiteY49" fmla="*/ 4388672 h 4823205"/>
                  <a:gd name="connsiteX50" fmla="*/ 450044 w 1452264"/>
                  <a:gd name="connsiteY50" fmla="*/ 4573437 h 4823205"/>
                  <a:gd name="connsiteX51" fmla="*/ 622022 w 1452264"/>
                  <a:gd name="connsiteY51" fmla="*/ 4745669 h 4823205"/>
                  <a:gd name="connsiteX52" fmla="*/ 417599 w 1452264"/>
                  <a:gd name="connsiteY52" fmla="*/ 4817381 h 4823205"/>
                  <a:gd name="connsiteX53" fmla="*/ 215772 w 1452264"/>
                  <a:gd name="connsiteY53" fmla="*/ 4675439 h 4823205"/>
                  <a:gd name="connsiteX54" fmla="*/ 257311 w 1452264"/>
                  <a:gd name="connsiteY54" fmla="*/ 4553722 h 4823205"/>
                  <a:gd name="connsiteX55" fmla="*/ 209430 w 1452264"/>
                  <a:gd name="connsiteY55" fmla="*/ 4405033 h 4823205"/>
                  <a:gd name="connsiteX56" fmla="*/ 221594 w 1452264"/>
                  <a:gd name="connsiteY56" fmla="*/ 4253770 h 4823205"/>
                  <a:gd name="connsiteX57" fmla="*/ 227107 w 1452264"/>
                  <a:gd name="connsiteY57" fmla="*/ 4215541 h 4823205"/>
                  <a:gd name="connsiteX58" fmla="*/ 199099 w 1452264"/>
                  <a:gd name="connsiteY58" fmla="*/ 4196657 h 4823205"/>
                  <a:gd name="connsiteX59" fmla="*/ 110692 w 1452264"/>
                  <a:gd name="connsiteY59" fmla="*/ 4079628 h 4823205"/>
                  <a:gd name="connsiteX60" fmla="*/ 138440 w 1452264"/>
                  <a:gd name="connsiteY60" fmla="*/ 2545626 h 4823205"/>
                  <a:gd name="connsiteX61" fmla="*/ 209958 w 1452264"/>
                  <a:gd name="connsiteY61" fmla="*/ 1909483 h 4823205"/>
                  <a:gd name="connsiteX62" fmla="*/ 218313 w 1452264"/>
                  <a:gd name="connsiteY62" fmla="*/ 1851243 h 4823205"/>
                  <a:gd name="connsiteX63" fmla="*/ 218313 w 1452264"/>
                  <a:gd name="connsiteY63" fmla="*/ 1835088 h 4823205"/>
                  <a:gd name="connsiteX64" fmla="*/ 195640 w 1452264"/>
                  <a:gd name="connsiteY64" fmla="*/ 1802722 h 4823205"/>
                  <a:gd name="connsiteX65" fmla="*/ 218313 w 1452264"/>
                  <a:gd name="connsiteY65" fmla="*/ 1695787 h 4823205"/>
                  <a:gd name="connsiteX66" fmla="*/ 162481 w 1452264"/>
                  <a:gd name="connsiteY66" fmla="*/ 1585902 h 4823205"/>
                  <a:gd name="connsiteX67" fmla="*/ 134537 w 1452264"/>
                  <a:gd name="connsiteY67" fmla="*/ 1514532 h 4823205"/>
                  <a:gd name="connsiteX68" fmla="*/ 142193 w 1452264"/>
                  <a:gd name="connsiteY68" fmla="*/ 1441045 h 4823205"/>
                  <a:gd name="connsiteX69" fmla="*/ 117580 w 1452264"/>
                  <a:gd name="connsiteY69" fmla="*/ 1424719 h 4823205"/>
                  <a:gd name="connsiteX70" fmla="*/ 94262 w 1452264"/>
                  <a:gd name="connsiteY70" fmla="*/ 1317009 h 4823205"/>
                  <a:gd name="connsiteX71" fmla="*/ 24747 w 1452264"/>
                  <a:gd name="connsiteY71" fmla="*/ 1153622 h 4823205"/>
                  <a:gd name="connsiteX72" fmla="*/ 4228 w 1452264"/>
                  <a:gd name="connsiteY72" fmla="*/ 993508 h 4823205"/>
                  <a:gd name="connsiteX73" fmla="*/ 37077 w 1452264"/>
                  <a:gd name="connsiteY73" fmla="*/ 792428 h 4823205"/>
                  <a:gd name="connsiteX74" fmla="*/ 295196 w 1452264"/>
                  <a:gd name="connsiteY74" fmla="*/ 679240 h 4823205"/>
                  <a:gd name="connsiteX75" fmla="*/ 429892 w 1452264"/>
                  <a:gd name="connsiteY75" fmla="*/ 560222 h 4823205"/>
                  <a:gd name="connsiteX76" fmla="*/ 586627 w 1452264"/>
                  <a:gd name="connsiteY76" fmla="*/ 0 h 4823205"/>
                  <a:gd name="connsiteX77" fmla="*/ 842017 w 1452264"/>
                  <a:gd name="connsiteY77" fmla="*/ 252852 h 4823205"/>
                  <a:gd name="connsiteX78" fmla="*/ 854462 w 1452264"/>
                  <a:gd name="connsiteY78" fmla="*/ 375490 h 4823205"/>
                  <a:gd name="connsiteX79" fmla="*/ 818444 w 1452264"/>
                  <a:gd name="connsiteY79" fmla="*/ 404104 h 4823205"/>
                  <a:gd name="connsiteX80" fmla="*/ 756701 w 1452264"/>
                  <a:gd name="connsiteY80" fmla="*/ 561140 h 4823205"/>
                  <a:gd name="connsiteX81" fmla="*/ 749460 w 1452264"/>
                  <a:gd name="connsiteY81" fmla="*/ 608589 h 4823205"/>
                  <a:gd name="connsiteX82" fmla="*/ 733130 w 1452264"/>
                  <a:gd name="connsiteY82" fmla="*/ 660187 h 4823205"/>
                  <a:gd name="connsiteX83" fmla="*/ 705714 w 1452264"/>
                  <a:gd name="connsiteY83" fmla="*/ 687345 h 4823205"/>
                  <a:gd name="connsiteX84" fmla="*/ 673967 w 1452264"/>
                  <a:gd name="connsiteY84" fmla="*/ 687345 h 4823205"/>
                  <a:gd name="connsiteX85" fmla="*/ 641591 w 1452264"/>
                  <a:gd name="connsiteY85" fmla="*/ 671076 h 4823205"/>
                  <a:gd name="connsiteX86" fmla="*/ 514845 w 1452264"/>
                  <a:gd name="connsiteY86" fmla="*/ 616468 h 4823205"/>
                  <a:gd name="connsiteX87" fmla="*/ 448661 w 1452264"/>
                  <a:gd name="connsiteY87" fmla="*/ 543657 h 4823205"/>
                  <a:gd name="connsiteX88" fmla="*/ 403644 w 1452264"/>
                  <a:gd name="connsiteY88" fmla="*/ 422306 h 4823205"/>
                  <a:gd name="connsiteX89" fmla="*/ 376278 w 1452264"/>
                  <a:gd name="connsiteY89" fmla="*/ 441448 h 4823205"/>
                  <a:gd name="connsiteX90" fmla="*/ 324182 w 1452264"/>
                  <a:gd name="connsiteY90" fmla="*/ 316277 h 4823205"/>
                  <a:gd name="connsiteX91" fmla="*/ 356291 w 1452264"/>
                  <a:gd name="connsiteY91" fmla="*/ 286332 h 4823205"/>
                  <a:gd name="connsiteX92" fmla="*/ 586627 w 1452264"/>
                  <a:gd name="connsiteY92" fmla="*/ 0 h 48232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</a:cxnLst>
                <a:rect l="l" t="t" r="r" b="b"/>
                <a:pathLst>
                  <a:path w="1452264" h="4823205">
                    <a:moveTo>
                      <a:pt x="801243" y="1319324"/>
                    </a:moveTo>
                    <a:cubicBezTo>
                      <a:pt x="856763" y="1378690"/>
                      <a:pt x="851210" y="1393008"/>
                      <a:pt x="841217" y="1434564"/>
                    </a:cubicBezTo>
                    <a:cubicBezTo>
                      <a:pt x="871197" y="1429326"/>
                      <a:pt x="882301" y="1369611"/>
                      <a:pt x="848989" y="1345515"/>
                    </a:cubicBezTo>
                    <a:lnTo>
                      <a:pt x="801243" y="1319324"/>
                    </a:lnTo>
                    <a:close/>
                    <a:moveTo>
                      <a:pt x="429892" y="560222"/>
                    </a:moveTo>
                    <a:cubicBezTo>
                      <a:pt x="430958" y="560539"/>
                      <a:pt x="431894" y="561343"/>
                      <a:pt x="432699" y="562690"/>
                    </a:cubicBezTo>
                    <a:cubicBezTo>
                      <a:pt x="427201" y="578230"/>
                      <a:pt x="488110" y="614706"/>
                      <a:pt x="534661" y="671365"/>
                    </a:cubicBezTo>
                    <a:lnTo>
                      <a:pt x="629248" y="718627"/>
                    </a:lnTo>
                    <a:cubicBezTo>
                      <a:pt x="656886" y="730930"/>
                      <a:pt x="641024" y="781465"/>
                      <a:pt x="661932" y="780988"/>
                    </a:cubicBezTo>
                    <a:cubicBezTo>
                      <a:pt x="668756" y="783578"/>
                      <a:pt x="717620" y="787268"/>
                      <a:pt x="725278" y="780988"/>
                    </a:cubicBezTo>
                    <a:cubicBezTo>
                      <a:pt x="732936" y="774708"/>
                      <a:pt x="705928" y="725988"/>
                      <a:pt x="724404" y="718517"/>
                    </a:cubicBezTo>
                    <a:cubicBezTo>
                      <a:pt x="724925" y="702365"/>
                      <a:pt x="747478" y="697230"/>
                      <a:pt x="747999" y="681078"/>
                    </a:cubicBezTo>
                    <a:lnTo>
                      <a:pt x="753555" y="623540"/>
                    </a:lnTo>
                    <a:cubicBezTo>
                      <a:pt x="768831" y="670487"/>
                      <a:pt x="775223" y="693339"/>
                      <a:pt x="788278" y="700476"/>
                    </a:cubicBezTo>
                    <a:cubicBezTo>
                      <a:pt x="880942" y="738678"/>
                      <a:pt x="963611" y="747547"/>
                      <a:pt x="1057385" y="779463"/>
                    </a:cubicBezTo>
                    <a:cubicBezTo>
                      <a:pt x="1085076" y="791526"/>
                      <a:pt x="1121649" y="788921"/>
                      <a:pt x="1140456" y="815650"/>
                    </a:cubicBezTo>
                    <a:cubicBezTo>
                      <a:pt x="1171809" y="846214"/>
                      <a:pt x="1174292" y="921825"/>
                      <a:pt x="1184548" y="952388"/>
                    </a:cubicBezTo>
                    <a:cubicBezTo>
                      <a:pt x="1202376" y="978507"/>
                      <a:pt x="1204658" y="977386"/>
                      <a:pt x="1214714" y="989885"/>
                    </a:cubicBezTo>
                    <a:cubicBezTo>
                      <a:pt x="1214321" y="1008750"/>
                      <a:pt x="1213927" y="1027615"/>
                      <a:pt x="1213534" y="1046479"/>
                    </a:cubicBezTo>
                    <a:cubicBezTo>
                      <a:pt x="1226257" y="1065838"/>
                      <a:pt x="1216772" y="1054817"/>
                      <a:pt x="1232827" y="1068938"/>
                    </a:cubicBezTo>
                    <a:lnTo>
                      <a:pt x="1228039" y="1092881"/>
                    </a:lnTo>
                    <a:cubicBezTo>
                      <a:pt x="1238757" y="1098745"/>
                      <a:pt x="1242812" y="1093085"/>
                      <a:pt x="1255752" y="1107329"/>
                    </a:cubicBezTo>
                    <a:cubicBezTo>
                      <a:pt x="1264966" y="1121836"/>
                      <a:pt x="1254194" y="1138438"/>
                      <a:pt x="1253415" y="1153993"/>
                    </a:cubicBezTo>
                    <a:cubicBezTo>
                      <a:pt x="1286450" y="1168391"/>
                      <a:pt x="1341691" y="1266599"/>
                      <a:pt x="1374725" y="1335473"/>
                    </a:cubicBezTo>
                    <a:lnTo>
                      <a:pt x="1426173" y="1365811"/>
                    </a:lnTo>
                    <a:cubicBezTo>
                      <a:pt x="1443631" y="1417662"/>
                      <a:pt x="1454427" y="1440179"/>
                      <a:pt x="1451897" y="1515078"/>
                    </a:cubicBezTo>
                    <a:cubicBezTo>
                      <a:pt x="1418625" y="1590471"/>
                      <a:pt x="1413111" y="1637578"/>
                      <a:pt x="1298780" y="1661637"/>
                    </a:cubicBezTo>
                    <a:lnTo>
                      <a:pt x="1155447" y="1663492"/>
                    </a:lnTo>
                    <a:cubicBezTo>
                      <a:pt x="1130540" y="1658697"/>
                      <a:pt x="1138945" y="1659141"/>
                      <a:pt x="1118480" y="1640728"/>
                    </a:cubicBezTo>
                    <a:lnTo>
                      <a:pt x="1111335" y="1695576"/>
                    </a:lnTo>
                    <a:lnTo>
                      <a:pt x="1122090" y="1824178"/>
                    </a:lnTo>
                    <a:cubicBezTo>
                      <a:pt x="1151227" y="1955834"/>
                      <a:pt x="1259250" y="2223344"/>
                      <a:pt x="1279005" y="2545467"/>
                    </a:cubicBezTo>
                    <a:cubicBezTo>
                      <a:pt x="1286318" y="2945712"/>
                      <a:pt x="1340735" y="3846483"/>
                      <a:pt x="1315471" y="4246515"/>
                    </a:cubicBezTo>
                    <a:cubicBezTo>
                      <a:pt x="1238982" y="4256865"/>
                      <a:pt x="1224688" y="4253773"/>
                      <a:pt x="1116989" y="4253773"/>
                    </a:cubicBezTo>
                    <a:lnTo>
                      <a:pt x="1101160" y="4253773"/>
                    </a:lnTo>
                    <a:cubicBezTo>
                      <a:pt x="1100819" y="4259256"/>
                      <a:pt x="1100477" y="4264739"/>
                      <a:pt x="1100136" y="4270222"/>
                    </a:cubicBezTo>
                    <a:cubicBezTo>
                      <a:pt x="1098029" y="4280929"/>
                      <a:pt x="1094449" y="4291726"/>
                      <a:pt x="1089308" y="4302884"/>
                    </a:cubicBezTo>
                    <a:cubicBezTo>
                      <a:pt x="1074036" y="4334613"/>
                      <a:pt x="1079950" y="4352639"/>
                      <a:pt x="1115642" y="4368867"/>
                    </a:cubicBezTo>
                    <a:cubicBezTo>
                      <a:pt x="1132216" y="4381989"/>
                      <a:pt x="1149939" y="4389626"/>
                      <a:pt x="1101724" y="4455758"/>
                    </a:cubicBezTo>
                    <a:cubicBezTo>
                      <a:pt x="1070888" y="4499077"/>
                      <a:pt x="1259381" y="4597118"/>
                      <a:pt x="1424694" y="4699909"/>
                    </a:cubicBezTo>
                    <a:cubicBezTo>
                      <a:pt x="1453514" y="4721957"/>
                      <a:pt x="1463573" y="4778900"/>
                      <a:pt x="1436128" y="4801438"/>
                    </a:cubicBezTo>
                    <a:cubicBezTo>
                      <a:pt x="1392166" y="4817799"/>
                      <a:pt x="1261693" y="4807244"/>
                      <a:pt x="1150447" y="4794769"/>
                    </a:cubicBezTo>
                    <a:cubicBezTo>
                      <a:pt x="1031969" y="4776606"/>
                      <a:pt x="969242" y="4731529"/>
                      <a:pt x="852688" y="4682606"/>
                    </a:cubicBezTo>
                    <a:cubicBezTo>
                      <a:pt x="816549" y="4663187"/>
                      <a:pt x="843850" y="4589902"/>
                      <a:pt x="846159" y="4554122"/>
                    </a:cubicBezTo>
                    <a:cubicBezTo>
                      <a:pt x="852347" y="4534945"/>
                      <a:pt x="821723" y="4513722"/>
                      <a:pt x="834045" y="4496590"/>
                    </a:cubicBezTo>
                    <a:cubicBezTo>
                      <a:pt x="873399" y="4445092"/>
                      <a:pt x="796916" y="4399153"/>
                      <a:pt x="855617" y="4358249"/>
                    </a:cubicBezTo>
                    <a:cubicBezTo>
                      <a:pt x="869550" y="4344509"/>
                      <a:pt x="843448" y="4327258"/>
                      <a:pt x="828484" y="4288694"/>
                    </a:cubicBezTo>
                    <a:lnTo>
                      <a:pt x="821430" y="4253773"/>
                    </a:lnTo>
                    <a:lnTo>
                      <a:pt x="501496" y="4253773"/>
                    </a:lnTo>
                    <a:lnTo>
                      <a:pt x="479133" y="4388672"/>
                    </a:lnTo>
                    <a:cubicBezTo>
                      <a:pt x="445931" y="4455864"/>
                      <a:pt x="440585" y="4528127"/>
                      <a:pt x="450044" y="4573437"/>
                    </a:cubicBezTo>
                    <a:cubicBezTo>
                      <a:pt x="519614" y="4657325"/>
                      <a:pt x="531144" y="4669226"/>
                      <a:pt x="622022" y="4745669"/>
                    </a:cubicBezTo>
                    <a:cubicBezTo>
                      <a:pt x="692881" y="4800059"/>
                      <a:pt x="608108" y="4838334"/>
                      <a:pt x="417599" y="4817381"/>
                    </a:cubicBezTo>
                    <a:cubicBezTo>
                      <a:pt x="325738" y="4785490"/>
                      <a:pt x="237973" y="4758010"/>
                      <a:pt x="215772" y="4675439"/>
                    </a:cubicBezTo>
                    <a:cubicBezTo>
                      <a:pt x="209507" y="4642010"/>
                      <a:pt x="268401" y="4585350"/>
                      <a:pt x="257311" y="4553722"/>
                    </a:cubicBezTo>
                    <a:cubicBezTo>
                      <a:pt x="233755" y="4499946"/>
                      <a:pt x="233476" y="4469033"/>
                      <a:pt x="209430" y="4405033"/>
                    </a:cubicBezTo>
                    <a:cubicBezTo>
                      <a:pt x="202014" y="4371541"/>
                      <a:pt x="211909" y="4312453"/>
                      <a:pt x="221594" y="4253770"/>
                    </a:cubicBezTo>
                    <a:lnTo>
                      <a:pt x="227107" y="4215541"/>
                    </a:lnTo>
                    <a:lnTo>
                      <a:pt x="199099" y="4196657"/>
                    </a:lnTo>
                    <a:cubicBezTo>
                      <a:pt x="97750" y="4196136"/>
                      <a:pt x="110692" y="4133478"/>
                      <a:pt x="110692" y="4079628"/>
                    </a:cubicBezTo>
                    <a:lnTo>
                      <a:pt x="138440" y="2545626"/>
                    </a:lnTo>
                    <a:cubicBezTo>
                      <a:pt x="145572" y="2427170"/>
                      <a:pt x="183529" y="2101610"/>
                      <a:pt x="209958" y="1909483"/>
                    </a:cubicBezTo>
                    <a:lnTo>
                      <a:pt x="218313" y="1851243"/>
                    </a:lnTo>
                    <a:lnTo>
                      <a:pt x="218313" y="1835088"/>
                    </a:lnTo>
                    <a:lnTo>
                      <a:pt x="195640" y="1802722"/>
                    </a:lnTo>
                    <a:lnTo>
                      <a:pt x="218313" y="1695787"/>
                    </a:lnTo>
                    <a:lnTo>
                      <a:pt x="162481" y="1585902"/>
                    </a:lnTo>
                    <a:cubicBezTo>
                      <a:pt x="153166" y="1558620"/>
                      <a:pt x="150514" y="1550195"/>
                      <a:pt x="134537" y="1514532"/>
                    </a:cubicBezTo>
                    <a:cubicBezTo>
                      <a:pt x="136349" y="1480957"/>
                      <a:pt x="131498" y="1481953"/>
                      <a:pt x="142193" y="1441045"/>
                    </a:cubicBezTo>
                    <a:lnTo>
                      <a:pt x="117580" y="1424719"/>
                    </a:lnTo>
                    <a:cubicBezTo>
                      <a:pt x="110918" y="1391260"/>
                      <a:pt x="119801" y="1378754"/>
                      <a:pt x="94262" y="1317009"/>
                    </a:cubicBezTo>
                    <a:cubicBezTo>
                      <a:pt x="73311" y="1273372"/>
                      <a:pt x="46808" y="1233926"/>
                      <a:pt x="24747" y="1153622"/>
                    </a:cubicBezTo>
                    <a:cubicBezTo>
                      <a:pt x="8284" y="1091171"/>
                      <a:pt x="24022" y="1063293"/>
                      <a:pt x="4228" y="993508"/>
                    </a:cubicBezTo>
                    <a:cubicBezTo>
                      <a:pt x="4073" y="902386"/>
                      <a:pt x="-17178" y="899265"/>
                      <a:pt x="37077" y="792428"/>
                    </a:cubicBezTo>
                    <a:cubicBezTo>
                      <a:pt x="87585" y="745269"/>
                      <a:pt x="199163" y="705445"/>
                      <a:pt x="295196" y="679240"/>
                    </a:cubicBezTo>
                    <a:cubicBezTo>
                      <a:pt x="368702" y="660169"/>
                      <a:pt x="413905" y="555467"/>
                      <a:pt x="429892" y="560222"/>
                    </a:cubicBezTo>
                    <a:close/>
                    <a:moveTo>
                      <a:pt x="586627" y="0"/>
                    </a:moveTo>
                    <a:cubicBezTo>
                      <a:pt x="818698" y="3616"/>
                      <a:pt x="822029" y="152853"/>
                      <a:pt x="842017" y="252852"/>
                    </a:cubicBezTo>
                    <a:cubicBezTo>
                      <a:pt x="892432" y="230873"/>
                      <a:pt x="858456" y="352420"/>
                      <a:pt x="854462" y="375490"/>
                    </a:cubicBezTo>
                    <a:cubicBezTo>
                      <a:pt x="842456" y="418553"/>
                      <a:pt x="832671" y="410281"/>
                      <a:pt x="818444" y="404104"/>
                    </a:cubicBezTo>
                    <a:cubicBezTo>
                      <a:pt x="815629" y="478449"/>
                      <a:pt x="795048" y="515081"/>
                      <a:pt x="756701" y="561140"/>
                    </a:cubicBezTo>
                    <a:cubicBezTo>
                      <a:pt x="750957" y="579051"/>
                      <a:pt x="751874" y="592772"/>
                      <a:pt x="749460" y="608589"/>
                    </a:cubicBezTo>
                    <a:cubicBezTo>
                      <a:pt x="749512" y="629259"/>
                      <a:pt x="742932" y="646079"/>
                      <a:pt x="733130" y="660187"/>
                    </a:cubicBezTo>
                    <a:lnTo>
                      <a:pt x="705714" y="687345"/>
                    </a:lnTo>
                    <a:lnTo>
                      <a:pt x="673967" y="687345"/>
                    </a:lnTo>
                    <a:lnTo>
                      <a:pt x="641591" y="671076"/>
                    </a:lnTo>
                    <a:cubicBezTo>
                      <a:pt x="604894" y="672778"/>
                      <a:pt x="587074" y="691243"/>
                      <a:pt x="514845" y="616468"/>
                    </a:cubicBezTo>
                    <a:cubicBezTo>
                      <a:pt x="490193" y="592198"/>
                      <a:pt x="468872" y="575261"/>
                      <a:pt x="448661" y="543657"/>
                    </a:cubicBezTo>
                    <a:cubicBezTo>
                      <a:pt x="422552" y="507398"/>
                      <a:pt x="418650" y="462757"/>
                      <a:pt x="403644" y="422306"/>
                    </a:cubicBezTo>
                    <a:cubicBezTo>
                      <a:pt x="394522" y="428687"/>
                      <a:pt x="387620" y="439258"/>
                      <a:pt x="376278" y="441448"/>
                    </a:cubicBezTo>
                    <a:cubicBezTo>
                      <a:pt x="358172" y="443724"/>
                      <a:pt x="327852" y="369524"/>
                      <a:pt x="324182" y="316277"/>
                    </a:cubicBezTo>
                    <a:cubicBezTo>
                      <a:pt x="323040" y="277660"/>
                      <a:pt x="338556" y="286187"/>
                      <a:pt x="356291" y="286332"/>
                    </a:cubicBezTo>
                    <a:cubicBezTo>
                      <a:pt x="324621" y="126983"/>
                      <a:pt x="407322" y="7443"/>
                      <a:pt x="5866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701"/>
              </a:p>
            </p:txBody>
          </p: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90D25EF9-6EDC-4EF5-BA2A-C8F5C38F92B0}"/>
                  </a:ext>
                </a:extLst>
              </p:cNvPr>
              <p:cNvGrpSpPr/>
              <p:nvPr/>
            </p:nvGrpSpPr>
            <p:grpSpPr>
              <a:xfrm rot="21290877" flipH="1">
                <a:off x="2473085" y="2414764"/>
                <a:ext cx="415327" cy="644386"/>
                <a:chOff x="8581302" y="2038601"/>
                <a:chExt cx="2210098" cy="3429001"/>
              </a:xfrm>
            </p:grpSpPr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3B113E30-598E-4365-965E-AD0DDD69DBA9}"/>
                    </a:ext>
                  </a:extLst>
                </p:cNvPr>
                <p:cNvSpPr/>
                <p:nvPr/>
              </p:nvSpPr>
              <p:spPr>
                <a:xfrm>
                  <a:off x="8643533" y="2093970"/>
                  <a:ext cx="1632520" cy="2725401"/>
                </a:xfrm>
                <a:custGeom>
                  <a:avLst/>
                  <a:gdLst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41201 w 1632518"/>
                    <a:gd name="connsiteY4" fmla="*/ 470231 h 2770714"/>
                    <a:gd name="connsiteX5" fmla="*/ 71592 w 1632518"/>
                    <a:gd name="connsiteY5" fmla="*/ 637177 h 2770714"/>
                    <a:gd name="connsiteX6" fmla="*/ 70464 w 1632518"/>
                    <a:gd name="connsiteY6" fmla="*/ 644185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55488 w 1632518"/>
                    <a:gd name="connsiteY4" fmla="*/ 470231 h 2770714"/>
                    <a:gd name="connsiteX5" fmla="*/ 71592 w 1632518"/>
                    <a:gd name="connsiteY5" fmla="*/ 637177 h 2770714"/>
                    <a:gd name="connsiteX6" fmla="*/ 70464 w 1632518"/>
                    <a:gd name="connsiteY6" fmla="*/ 644185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55488 w 1632518"/>
                    <a:gd name="connsiteY4" fmla="*/ 470231 h 2770714"/>
                    <a:gd name="connsiteX5" fmla="*/ 71592 w 1632518"/>
                    <a:gd name="connsiteY5" fmla="*/ 637177 h 2770714"/>
                    <a:gd name="connsiteX6" fmla="*/ 79037 w 1632518"/>
                    <a:gd name="connsiteY6" fmla="*/ 629897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55488 w 1632518"/>
                    <a:gd name="connsiteY4" fmla="*/ 470231 h 2770714"/>
                    <a:gd name="connsiteX5" fmla="*/ 71592 w 1632518"/>
                    <a:gd name="connsiteY5" fmla="*/ 637177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55488 w 1632518"/>
                    <a:gd name="connsiteY4" fmla="*/ 470231 h 2770714"/>
                    <a:gd name="connsiteX5" fmla="*/ 8873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55488 w 1632518"/>
                    <a:gd name="connsiteY4" fmla="*/ 470231 h 2770714"/>
                    <a:gd name="connsiteX5" fmla="*/ 7730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43256 w 1632518"/>
                    <a:gd name="connsiteY1" fmla="*/ 401535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49773 w 1632518"/>
                    <a:gd name="connsiteY4" fmla="*/ 470231 h 2770714"/>
                    <a:gd name="connsiteX5" fmla="*/ 7730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30322 w 1632518"/>
                    <a:gd name="connsiteY0" fmla="*/ 390987 h 2770714"/>
                    <a:gd name="connsiteX1" fmla="*/ 71831 w 1632518"/>
                    <a:gd name="connsiteY1" fmla="*/ 395820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49773 w 1632518"/>
                    <a:gd name="connsiteY4" fmla="*/ 470231 h 2770714"/>
                    <a:gd name="connsiteX5" fmla="*/ 7730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30322 w 1632518"/>
                    <a:gd name="connsiteY15" fmla="*/ 390987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64612 w 1632518"/>
                    <a:gd name="connsiteY0" fmla="*/ 339552 h 2770714"/>
                    <a:gd name="connsiteX1" fmla="*/ 71831 w 1632518"/>
                    <a:gd name="connsiteY1" fmla="*/ 395820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49773 w 1632518"/>
                    <a:gd name="connsiteY4" fmla="*/ 470231 h 2770714"/>
                    <a:gd name="connsiteX5" fmla="*/ 7730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64612 w 1632518"/>
                    <a:gd name="connsiteY15" fmla="*/ 339552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65708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  <a:gd name="connsiteX0" fmla="*/ 64612 w 1632518"/>
                    <a:gd name="connsiteY0" fmla="*/ 339552 h 2770714"/>
                    <a:gd name="connsiteX1" fmla="*/ 71831 w 1632518"/>
                    <a:gd name="connsiteY1" fmla="*/ 395820 h 2770714"/>
                    <a:gd name="connsiteX2" fmla="*/ 65023 w 1632518"/>
                    <a:gd name="connsiteY2" fmla="*/ 445737 h 2770714"/>
                    <a:gd name="connsiteX3" fmla="*/ 74747 w 1632518"/>
                    <a:gd name="connsiteY3" fmla="*/ 464124 h 2770714"/>
                    <a:gd name="connsiteX4" fmla="*/ 49773 w 1632518"/>
                    <a:gd name="connsiteY4" fmla="*/ 470231 h 2770714"/>
                    <a:gd name="connsiteX5" fmla="*/ 77307 w 1632518"/>
                    <a:gd name="connsiteY5" fmla="*/ 631462 h 2770714"/>
                    <a:gd name="connsiteX6" fmla="*/ 76180 w 1632518"/>
                    <a:gd name="connsiteY6" fmla="*/ 649900 h 2770714"/>
                    <a:gd name="connsiteX7" fmla="*/ 52967 w 1632518"/>
                    <a:gd name="connsiteY7" fmla="*/ 670095 h 2770714"/>
                    <a:gd name="connsiteX8" fmla="*/ 40912 w 1632518"/>
                    <a:gd name="connsiteY8" fmla="*/ 690522 h 2770714"/>
                    <a:gd name="connsiteX9" fmla="*/ 35555 w 1632518"/>
                    <a:gd name="connsiteY9" fmla="*/ 702577 h 2770714"/>
                    <a:gd name="connsiteX10" fmla="*/ 19816 w 1632518"/>
                    <a:gd name="connsiteY10" fmla="*/ 713962 h 2770714"/>
                    <a:gd name="connsiteX11" fmla="*/ 10105 w 1632518"/>
                    <a:gd name="connsiteY11" fmla="*/ 697889 h 2770714"/>
                    <a:gd name="connsiteX12" fmla="*/ 3743 w 1632518"/>
                    <a:gd name="connsiteY12" fmla="*/ 647660 h 2770714"/>
                    <a:gd name="connsiteX13" fmla="*/ 8096 w 1632518"/>
                    <a:gd name="connsiteY13" fmla="*/ 443393 h 2770714"/>
                    <a:gd name="connsiteX14" fmla="*/ 19146 w 1632518"/>
                    <a:gd name="connsiteY14" fmla="*/ 403544 h 2770714"/>
                    <a:gd name="connsiteX15" fmla="*/ 64612 w 1632518"/>
                    <a:gd name="connsiteY15" fmla="*/ 339552 h 2770714"/>
                    <a:gd name="connsiteX16" fmla="*/ 142784 w 1632518"/>
                    <a:gd name="connsiteY16" fmla="*/ 431 h 2770714"/>
                    <a:gd name="connsiteX17" fmla="*/ 169165 w 1632518"/>
                    <a:gd name="connsiteY17" fmla="*/ 10415 h 2770714"/>
                    <a:gd name="connsiteX18" fmla="*/ 228101 w 1632518"/>
                    <a:gd name="connsiteY18" fmla="*/ 63993 h 2770714"/>
                    <a:gd name="connsiteX19" fmla="*/ 310142 w 1632518"/>
                    <a:gd name="connsiteY19" fmla="*/ 178181 h 2770714"/>
                    <a:gd name="connsiteX20" fmla="*/ 504698 w 1632518"/>
                    <a:gd name="connsiteY20" fmla="*/ 406893 h 2770714"/>
                    <a:gd name="connsiteX21" fmla="*/ 656056 w 1632518"/>
                    <a:gd name="connsiteY21" fmla="*/ 565953 h 2770714"/>
                    <a:gd name="connsiteX22" fmla="*/ 787323 w 1632518"/>
                    <a:gd name="connsiteY22" fmla="*/ 793660 h 2770714"/>
                    <a:gd name="connsiteX23" fmla="*/ 879411 w 1632518"/>
                    <a:gd name="connsiteY23" fmla="*/ 980514 h 2770714"/>
                    <a:gd name="connsiteX24" fmla="*/ 956764 w 1632518"/>
                    <a:gd name="connsiteY24" fmla="*/ 1083987 h 2770714"/>
                    <a:gd name="connsiteX25" fmla="*/ 1014026 w 1632518"/>
                    <a:gd name="connsiteY25" fmla="*/ 1119817 h 2770714"/>
                    <a:gd name="connsiteX26" fmla="*/ 1027755 w 1632518"/>
                    <a:gd name="connsiteY26" fmla="*/ 1120822 h 2770714"/>
                    <a:gd name="connsiteX27" fmla="*/ 1024741 w 1632518"/>
                    <a:gd name="connsiteY27" fmla="*/ 1106088 h 2770714"/>
                    <a:gd name="connsiteX28" fmla="*/ 996613 w 1632518"/>
                    <a:gd name="connsiteY28" fmla="*/ 1067244 h 2770714"/>
                    <a:gd name="connsiteX29" fmla="*/ 857644 w 1632518"/>
                    <a:gd name="connsiteY29" fmla="*/ 819779 h 2770714"/>
                    <a:gd name="connsiteX30" fmla="*/ 737763 w 1632518"/>
                    <a:gd name="connsiteY30" fmla="*/ 596760 h 2770714"/>
                    <a:gd name="connsiteX31" fmla="*/ 602813 w 1632518"/>
                    <a:gd name="connsiteY31" fmla="*/ 443058 h 2770714"/>
                    <a:gd name="connsiteX32" fmla="*/ 405913 w 1632518"/>
                    <a:gd name="connsiteY32" fmla="*/ 227406 h 2770714"/>
                    <a:gd name="connsiteX33" fmla="*/ 340280 w 1632518"/>
                    <a:gd name="connsiteY33" fmla="*/ 133310 h 2770714"/>
                    <a:gd name="connsiteX34" fmla="*/ 353340 w 1632518"/>
                    <a:gd name="connsiteY34" fmla="*/ 85424 h 2770714"/>
                    <a:gd name="connsiteX35" fmla="*/ 361377 w 1632518"/>
                    <a:gd name="connsiteY35" fmla="*/ 80736 h 2770714"/>
                    <a:gd name="connsiteX36" fmla="*/ 419308 w 1632518"/>
                    <a:gd name="connsiteY36" fmla="*/ 85089 h 2770714"/>
                    <a:gd name="connsiteX37" fmla="*/ 566313 w 1632518"/>
                    <a:gd name="connsiteY37" fmla="*/ 216021 h 2770714"/>
                    <a:gd name="connsiteX38" fmla="*/ 768570 w 1632518"/>
                    <a:gd name="connsiteY38" fmla="*/ 391489 h 2770714"/>
                    <a:gd name="connsiteX39" fmla="*/ 909548 w 1632518"/>
                    <a:gd name="connsiteY39" fmla="*/ 549879 h 2770714"/>
                    <a:gd name="connsiteX40" fmla="*/ 980539 w 1632518"/>
                    <a:gd name="connsiteY40" fmla="*/ 719655 h 2770714"/>
                    <a:gd name="connsiteX41" fmla="*/ 1125870 w 1632518"/>
                    <a:gd name="connsiteY41" fmla="*/ 1009982 h 2770714"/>
                    <a:gd name="connsiteX42" fmla="*/ 1208246 w 1632518"/>
                    <a:gd name="connsiteY42" fmla="*/ 1101065 h 2770714"/>
                    <a:gd name="connsiteX43" fmla="*/ 1224320 w 1632518"/>
                    <a:gd name="connsiteY43" fmla="*/ 1111446 h 2770714"/>
                    <a:gd name="connsiteX44" fmla="*/ 1227669 w 1632518"/>
                    <a:gd name="connsiteY44" fmla="*/ 1108432 h 2770714"/>
                    <a:gd name="connsiteX45" fmla="*/ 1201214 w 1632518"/>
                    <a:gd name="connsiteY45" fmla="*/ 1060212 h 2770714"/>
                    <a:gd name="connsiteX46" fmla="*/ 1015030 w 1632518"/>
                    <a:gd name="connsiteY46" fmla="*/ 670430 h 2770714"/>
                    <a:gd name="connsiteX47" fmla="*/ 993934 w 1632518"/>
                    <a:gd name="connsiteY47" fmla="*/ 597430 h 2770714"/>
                    <a:gd name="connsiteX48" fmla="*/ 1002975 w 1632518"/>
                    <a:gd name="connsiteY48" fmla="*/ 567292 h 2770714"/>
                    <a:gd name="connsiteX49" fmla="*/ 1061911 w 1632518"/>
                    <a:gd name="connsiteY49" fmla="*/ 524095 h 2770714"/>
                    <a:gd name="connsiteX50" fmla="*/ 1107453 w 1632518"/>
                    <a:gd name="connsiteY50" fmla="*/ 547535 h 2770714"/>
                    <a:gd name="connsiteX51" fmla="*/ 1114485 w 1632518"/>
                    <a:gd name="connsiteY51" fmla="*/ 612499 h 2770714"/>
                    <a:gd name="connsiteX52" fmla="*/ 1247760 w 1632518"/>
                    <a:gd name="connsiteY52" fmla="*/ 1004289 h 2770714"/>
                    <a:gd name="connsiteX53" fmla="*/ 1359605 w 1632518"/>
                    <a:gd name="connsiteY53" fmla="*/ 1222955 h 2770714"/>
                    <a:gd name="connsiteX54" fmla="*/ 1391082 w 1632518"/>
                    <a:gd name="connsiteY54" fmla="*/ 1373979 h 2770714"/>
                    <a:gd name="connsiteX55" fmla="*/ 1402467 w 1632518"/>
                    <a:gd name="connsiteY55" fmla="*/ 1519309 h 2770714"/>
                    <a:gd name="connsiteX56" fmla="*/ 1431935 w 1632518"/>
                    <a:gd name="connsiteY56" fmla="*/ 1614410 h 2770714"/>
                    <a:gd name="connsiteX57" fmla="*/ 1511298 w 1632518"/>
                    <a:gd name="connsiteY57" fmla="*/ 1917127 h 2770714"/>
                    <a:gd name="connsiteX58" fmla="*/ 1527706 w 1632518"/>
                    <a:gd name="connsiteY58" fmla="*/ 2055091 h 2770714"/>
                    <a:gd name="connsiteX59" fmla="*/ 1582624 w 1632518"/>
                    <a:gd name="connsiteY59" fmla="*/ 2146508 h 2770714"/>
                    <a:gd name="connsiteX60" fmla="*/ 1632518 w 1632518"/>
                    <a:gd name="connsiteY60" fmla="*/ 2178990 h 2770714"/>
                    <a:gd name="connsiteX61" fmla="*/ 1585972 w 1632518"/>
                    <a:gd name="connsiteY61" fmla="*/ 2231564 h 2770714"/>
                    <a:gd name="connsiteX62" fmla="*/ 1322435 w 1632518"/>
                    <a:gd name="connsiteY62" fmla="*/ 2642106 h 2770714"/>
                    <a:gd name="connsiteX63" fmla="*/ 1291627 w 1632518"/>
                    <a:gd name="connsiteY63" fmla="*/ 2732854 h 2770714"/>
                    <a:gd name="connsiteX64" fmla="*/ 1281581 w 1632518"/>
                    <a:gd name="connsiteY64" fmla="*/ 2757634 h 2770714"/>
                    <a:gd name="connsiteX65" fmla="*/ 1257136 w 1632518"/>
                    <a:gd name="connsiteY65" fmla="*/ 2759643 h 2770714"/>
                    <a:gd name="connsiteX66" fmla="*/ 1215613 w 1632518"/>
                    <a:gd name="connsiteY66" fmla="*/ 2699033 h 2770714"/>
                    <a:gd name="connsiteX67" fmla="*/ 1141609 w 1632518"/>
                    <a:gd name="connsiteY67" fmla="*/ 2609290 h 2770714"/>
                    <a:gd name="connsiteX68" fmla="*/ 1036127 w 1632518"/>
                    <a:gd name="connsiteY68" fmla="*/ 2525239 h 2770714"/>
                    <a:gd name="connsiteX69" fmla="*/ 602813 w 1632518"/>
                    <a:gd name="connsiteY69" fmla="*/ 2033659 h 2770714"/>
                    <a:gd name="connsiteX70" fmla="*/ 512735 w 1632518"/>
                    <a:gd name="connsiteY70" fmla="*/ 1774475 h 2770714"/>
                    <a:gd name="connsiteX71" fmla="*/ 346308 w 1632518"/>
                    <a:gd name="connsiteY71" fmla="*/ 1290263 h 2770714"/>
                    <a:gd name="connsiteX72" fmla="*/ 217385 w 1632518"/>
                    <a:gd name="connsiteY72" fmla="*/ 939660 h 2770714"/>
                    <a:gd name="connsiteX73" fmla="*/ 164034 w 1632518"/>
                    <a:gd name="connsiteY73" fmla="*/ 792764 h 2770714"/>
                    <a:gd name="connsiteX74" fmla="*/ 123569 w 1632518"/>
                    <a:gd name="connsiteY74" fmla="*/ 658549 h 2770714"/>
                    <a:gd name="connsiteX75" fmla="*/ 133251 w 1632518"/>
                    <a:gd name="connsiteY75" fmla="*/ 656786 h 2770714"/>
                    <a:gd name="connsiteX76" fmla="*/ 124153 w 1632518"/>
                    <a:gd name="connsiteY76" fmla="*/ 606808 h 2770714"/>
                    <a:gd name="connsiteX77" fmla="*/ 138135 w 1632518"/>
                    <a:gd name="connsiteY77" fmla="*/ 562158 h 2770714"/>
                    <a:gd name="connsiteX78" fmla="*/ 193967 w 1632518"/>
                    <a:gd name="connsiteY78" fmla="*/ 571423 h 2770714"/>
                    <a:gd name="connsiteX79" fmla="*/ 238817 w 1632518"/>
                    <a:gd name="connsiteY79" fmla="*/ 662394 h 2770714"/>
                    <a:gd name="connsiteX80" fmla="*/ 348317 w 1632518"/>
                    <a:gd name="connsiteY80" fmla="*/ 862977 h 2770714"/>
                    <a:gd name="connsiteX81" fmla="*/ 424063 w 1632518"/>
                    <a:gd name="connsiteY81" fmla="*/ 1011812 h 2770714"/>
                    <a:gd name="connsiteX82" fmla="*/ 566313 w 1632518"/>
                    <a:gd name="connsiteY82" fmla="*/ 1270506 h 2770714"/>
                    <a:gd name="connsiteX83" fmla="*/ 591763 w 1632518"/>
                    <a:gd name="connsiteY83" fmla="*/ 1290932 h 2770714"/>
                    <a:gd name="connsiteX84" fmla="*/ 596116 w 1632518"/>
                    <a:gd name="connsiteY84" fmla="*/ 1288254 h 2770714"/>
                    <a:gd name="connsiteX85" fmla="*/ 590423 w 1632518"/>
                    <a:gd name="connsiteY85" fmla="*/ 1270506 h 2770714"/>
                    <a:gd name="connsiteX86" fmla="*/ 499005 w 1632518"/>
                    <a:gd name="connsiteY86" fmla="*/ 1077290 h 2770714"/>
                    <a:gd name="connsiteX87" fmla="*/ 382808 w 1632518"/>
                    <a:gd name="connsiteY87" fmla="*/ 814756 h 2770714"/>
                    <a:gd name="connsiteX88" fmla="*/ 239151 w 1632518"/>
                    <a:gd name="connsiteY88" fmla="*/ 555572 h 2770714"/>
                    <a:gd name="connsiteX89" fmla="*/ 165147 w 1632518"/>
                    <a:gd name="connsiteY89" fmla="*/ 500320 h 2770714"/>
                    <a:gd name="connsiteX90" fmla="*/ 110104 w 1632518"/>
                    <a:gd name="connsiteY90" fmla="*/ 505301 h 2770714"/>
                    <a:gd name="connsiteX91" fmla="*/ 106388 w 1632518"/>
                    <a:gd name="connsiteY91" fmla="*/ 509219 h 2770714"/>
                    <a:gd name="connsiteX92" fmla="*/ 97427 w 1632518"/>
                    <a:gd name="connsiteY92" fmla="*/ 459995 h 2770714"/>
                    <a:gd name="connsiteX93" fmla="*/ 89674 w 1632518"/>
                    <a:gd name="connsiteY93" fmla="*/ 461407 h 2770714"/>
                    <a:gd name="connsiteX94" fmla="*/ 89468 w 1632518"/>
                    <a:gd name="connsiteY94" fmla="*/ 432342 h 2770714"/>
                    <a:gd name="connsiteX95" fmla="*/ 69711 w 1632518"/>
                    <a:gd name="connsiteY95" fmla="*/ 259888 h 2770714"/>
                    <a:gd name="connsiteX96" fmla="*/ 67032 w 1632518"/>
                    <a:gd name="connsiteY96" fmla="*/ 234773 h 2770714"/>
                    <a:gd name="connsiteX97" fmla="*/ 95160 w 1632518"/>
                    <a:gd name="connsiteY97" fmla="*/ 210663 h 2770714"/>
                    <a:gd name="connsiteX98" fmla="*/ 177202 w 1632518"/>
                    <a:gd name="connsiteY98" fmla="*/ 257879 h 2770714"/>
                    <a:gd name="connsiteX99" fmla="*/ 227766 w 1632518"/>
                    <a:gd name="connsiteY99" fmla="*/ 328200 h 2770714"/>
                    <a:gd name="connsiteX100" fmla="*/ 345973 w 1632518"/>
                    <a:gd name="connsiteY100" fmla="*/ 509361 h 2770714"/>
                    <a:gd name="connsiteX101" fmla="*/ 456813 w 1632518"/>
                    <a:gd name="connsiteY101" fmla="*/ 639958 h 2770714"/>
                    <a:gd name="connsiteX102" fmla="*/ 648354 w 1632518"/>
                    <a:gd name="connsiteY102" fmla="*/ 970133 h 2770714"/>
                    <a:gd name="connsiteX103" fmla="*/ 739102 w 1632518"/>
                    <a:gd name="connsiteY103" fmla="*/ 1167703 h 2770714"/>
                    <a:gd name="connsiteX104" fmla="*/ 760534 w 1632518"/>
                    <a:gd name="connsiteY104" fmla="*/ 1197841 h 2770714"/>
                    <a:gd name="connsiteX105" fmla="*/ 765222 w 1632518"/>
                    <a:gd name="connsiteY105" fmla="*/ 1195496 h 2770714"/>
                    <a:gd name="connsiteX106" fmla="*/ 762543 w 1632518"/>
                    <a:gd name="connsiteY106" fmla="*/ 1179423 h 2770714"/>
                    <a:gd name="connsiteX107" fmla="*/ 646010 w 1632518"/>
                    <a:gd name="connsiteY107" fmla="*/ 831499 h 2770714"/>
                    <a:gd name="connsiteX108" fmla="*/ 505703 w 1632518"/>
                    <a:gd name="connsiteY108" fmla="*/ 606806 h 2770714"/>
                    <a:gd name="connsiteX109" fmla="*/ 330904 w 1632518"/>
                    <a:gd name="connsiteY109" fmla="*/ 383452 h 2770714"/>
                    <a:gd name="connsiteX110" fmla="*/ 253551 w 1632518"/>
                    <a:gd name="connsiteY110" fmla="*/ 259888 h 2770714"/>
                    <a:gd name="connsiteX111" fmla="*/ 96500 w 1632518"/>
                    <a:gd name="connsiteY111" fmla="*/ 150722 h 2770714"/>
                    <a:gd name="connsiteX112" fmla="*/ 75068 w 1632518"/>
                    <a:gd name="connsiteY112" fmla="*/ 122594 h 2770714"/>
                    <a:gd name="connsiteX113" fmla="*/ 87124 w 1632518"/>
                    <a:gd name="connsiteY113" fmla="*/ 43566 h 2770714"/>
                    <a:gd name="connsiteX114" fmla="*/ 142784 w 1632518"/>
                    <a:gd name="connsiteY114" fmla="*/ 431 h 27707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1632518" h="2770714">
                      <a:moveTo>
                        <a:pt x="64612" y="339552"/>
                      </a:moveTo>
                      <a:cubicBezTo>
                        <a:pt x="73393" y="338265"/>
                        <a:pt x="71763" y="378123"/>
                        <a:pt x="71831" y="395820"/>
                      </a:cubicBezTo>
                      <a:cubicBezTo>
                        <a:pt x="71900" y="413518"/>
                        <a:pt x="57656" y="431003"/>
                        <a:pt x="65023" y="445737"/>
                      </a:cubicBezTo>
                      <a:lnTo>
                        <a:pt x="74747" y="464124"/>
                      </a:lnTo>
                      <a:lnTo>
                        <a:pt x="49773" y="470231"/>
                      </a:lnTo>
                      <a:lnTo>
                        <a:pt x="77307" y="631462"/>
                      </a:lnTo>
                      <a:cubicBezTo>
                        <a:pt x="76931" y="637608"/>
                        <a:pt x="76556" y="643754"/>
                        <a:pt x="76180" y="649900"/>
                      </a:cubicBezTo>
                      <a:cubicBezTo>
                        <a:pt x="72664" y="659318"/>
                        <a:pt x="61339" y="662226"/>
                        <a:pt x="52967" y="670095"/>
                      </a:cubicBezTo>
                      <a:cubicBezTo>
                        <a:pt x="47275" y="675118"/>
                        <a:pt x="44596" y="683490"/>
                        <a:pt x="40912" y="690522"/>
                      </a:cubicBezTo>
                      <a:cubicBezTo>
                        <a:pt x="38903" y="694540"/>
                        <a:pt x="38233" y="699563"/>
                        <a:pt x="35555" y="702577"/>
                      </a:cubicBezTo>
                      <a:cubicBezTo>
                        <a:pt x="31201" y="706930"/>
                        <a:pt x="25174" y="710279"/>
                        <a:pt x="19816" y="713962"/>
                      </a:cubicBezTo>
                      <a:cubicBezTo>
                        <a:pt x="16467" y="708605"/>
                        <a:pt x="11110" y="703582"/>
                        <a:pt x="10105" y="697889"/>
                      </a:cubicBezTo>
                      <a:cubicBezTo>
                        <a:pt x="7091" y="681146"/>
                        <a:pt x="4747" y="664403"/>
                        <a:pt x="3743" y="647660"/>
                      </a:cubicBezTo>
                      <a:cubicBezTo>
                        <a:pt x="-611" y="579347"/>
                        <a:pt x="-3290" y="511370"/>
                        <a:pt x="8096" y="443393"/>
                      </a:cubicBezTo>
                      <a:cubicBezTo>
                        <a:pt x="10440" y="429998"/>
                        <a:pt x="13788" y="416269"/>
                        <a:pt x="19146" y="403544"/>
                      </a:cubicBezTo>
                      <a:cubicBezTo>
                        <a:pt x="22328" y="395508"/>
                        <a:pt x="55831" y="340839"/>
                        <a:pt x="64612" y="339552"/>
                      </a:cubicBezTo>
                      <a:close/>
                      <a:moveTo>
                        <a:pt x="142784" y="431"/>
                      </a:moveTo>
                      <a:cubicBezTo>
                        <a:pt x="151292" y="1541"/>
                        <a:pt x="160208" y="4806"/>
                        <a:pt x="169165" y="10415"/>
                      </a:cubicBezTo>
                      <a:cubicBezTo>
                        <a:pt x="191266" y="24144"/>
                        <a:pt x="211693" y="43566"/>
                        <a:pt x="228101" y="63993"/>
                      </a:cubicBezTo>
                      <a:cubicBezTo>
                        <a:pt x="257234" y="100493"/>
                        <a:pt x="285028" y="138667"/>
                        <a:pt x="310142" y="178181"/>
                      </a:cubicBezTo>
                      <a:cubicBezTo>
                        <a:pt x="364725" y="263571"/>
                        <a:pt x="430693" y="338246"/>
                        <a:pt x="504698" y="406893"/>
                      </a:cubicBezTo>
                      <a:cubicBezTo>
                        <a:pt x="558276" y="456787"/>
                        <a:pt x="611519" y="507352"/>
                        <a:pt x="656056" y="565953"/>
                      </a:cubicBezTo>
                      <a:cubicBezTo>
                        <a:pt x="709634" y="636274"/>
                        <a:pt x="748479" y="714967"/>
                        <a:pt x="787323" y="793660"/>
                      </a:cubicBezTo>
                      <a:cubicBezTo>
                        <a:pt x="818130" y="855945"/>
                        <a:pt x="847598" y="918899"/>
                        <a:pt x="879411" y="980514"/>
                      </a:cubicBezTo>
                      <a:cubicBezTo>
                        <a:pt x="899168" y="1019023"/>
                        <a:pt x="923613" y="1055524"/>
                        <a:pt x="956764" y="1083987"/>
                      </a:cubicBezTo>
                      <a:cubicBezTo>
                        <a:pt x="973507" y="1098721"/>
                        <a:pt x="994604" y="1108432"/>
                        <a:pt x="1014026" y="1119817"/>
                      </a:cubicBezTo>
                      <a:cubicBezTo>
                        <a:pt x="1017709" y="1121826"/>
                        <a:pt x="1023067" y="1120487"/>
                        <a:pt x="1027755" y="1120822"/>
                      </a:cubicBezTo>
                      <a:cubicBezTo>
                        <a:pt x="1026751" y="1115799"/>
                        <a:pt x="1027420" y="1110106"/>
                        <a:pt x="1024741" y="1106088"/>
                      </a:cubicBezTo>
                      <a:cubicBezTo>
                        <a:pt x="1016035" y="1092693"/>
                        <a:pt x="1006324" y="1079634"/>
                        <a:pt x="996613" y="1067244"/>
                      </a:cubicBezTo>
                      <a:cubicBezTo>
                        <a:pt x="937677" y="991900"/>
                        <a:pt x="894145" y="907848"/>
                        <a:pt x="857644" y="819779"/>
                      </a:cubicBezTo>
                      <a:cubicBezTo>
                        <a:pt x="825162" y="741421"/>
                        <a:pt x="791342" y="663398"/>
                        <a:pt x="737763" y="596760"/>
                      </a:cubicBezTo>
                      <a:cubicBezTo>
                        <a:pt x="694900" y="543517"/>
                        <a:pt x="648354" y="493622"/>
                        <a:pt x="602813" y="443058"/>
                      </a:cubicBezTo>
                      <a:cubicBezTo>
                        <a:pt x="537515" y="371062"/>
                        <a:pt x="470207" y="300406"/>
                        <a:pt x="405913" y="227406"/>
                      </a:cubicBezTo>
                      <a:cubicBezTo>
                        <a:pt x="380799" y="198943"/>
                        <a:pt x="360372" y="165791"/>
                        <a:pt x="340280" y="133310"/>
                      </a:cubicBezTo>
                      <a:cubicBezTo>
                        <a:pt x="325211" y="108865"/>
                        <a:pt x="328895" y="101163"/>
                        <a:pt x="353340" y="85424"/>
                      </a:cubicBezTo>
                      <a:cubicBezTo>
                        <a:pt x="356019" y="83750"/>
                        <a:pt x="358698" y="82075"/>
                        <a:pt x="361377" y="80736"/>
                      </a:cubicBezTo>
                      <a:cubicBezTo>
                        <a:pt x="381468" y="69016"/>
                        <a:pt x="399886" y="67007"/>
                        <a:pt x="419308" y="85089"/>
                      </a:cubicBezTo>
                      <a:cubicBezTo>
                        <a:pt x="467528" y="129626"/>
                        <a:pt x="516753" y="172823"/>
                        <a:pt x="566313" y="216021"/>
                      </a:cubicBezTo>
                      <a:lnTo>
                        <a:pt x="768570" y="391489"/>
                      </a:lnTo>
                      <a:cubicBezTo>
                        <a:pt x="822149" y="438370"/>
                        <a:pt x="873048" y="487595"/>
                        <a:pt x="909548" y="549879"/>
                      </a:cubicBezTo>
                      <a:cubicBezTo>
                        <a:pt x="941026" y="603123"/>
                        <a:pt x="961452" y="661054"/>
                        <a:pt x="980539" y="719655"/>
                      </a:cubicBezTo>
                      <a:cubicBezTo>
                        <a:pt x="1014361" y="823798"/>
                        <a:pt x="1060572" y="921913"/>
                        <a:pt x="1125870" y="1009982"/>
                      </a:cubicBezTo>
                      <a:cubicBezTo>
                        <a:pt x="1149980" y="1042799"/>
                        <a:pt x="1180453" y="1070927"/>
                        <a:pt x="1208246" y="1101065"/>
                      </a:cubicBezTo>
                      <a:cubicBezTo>
                        <a:pt x="1212600" y="1105753"/>
                        <a:pt x="1218962" y="1108097"/>
                        <a:pt x="1224320" y="1111446"/>
                      </a:cubicBezTo>
                      <a:cubicBezTo>
                        <a:pt x="1225324" y="1110441"/>
                        <a:pt x="1226664" y="1109437"/>
                        <a:pt x="1227669" y="1108432"/>
                      </a:cubicBezTo>
                      <a:cubicBezTo>
                        <a:pt x="1218962" y="1092359"/>
                        <a:pt x="1210591" y="1075950"/>
                        <a:pt x="1201214" y="1060212"/>
                      </a:cubicBezTo>
                      <a:cubicBezTo>
                        <a:pt x="1127879" y="935642"/>
                        <a:pt x="1063586" y="806720"/>
                        <a:pt x="1015030" y="670430"/>
                      </a:cubicBezTo>
                      <a:cubicBezTo>
                        <a:pt x="1006659" y="646655"/>
                        <a:pt x="998957" y="622210"/>
                        <a:pt x="993934" y="597430"/>
                      </a:cubicBezTo>
                      <a:cubicBezTo>
                        <a:pt x="992260" y="588054"/>
                        <a:pt x="996278" y="573655"/>
                        <a:pt x="1002975" y="567292"/>
                      </a:cubicBezTo>
                      <a:cubicBezTo>
                        <a:pt x="1021058" y="550884"/>
                        <a:pt x="1040815" y="535815"/>
                        <a:pt x="1061911" y="524095"/>
                      </a:cubicBezTo>
                      <a:cubicBezTo>
                        <a:pt x="1085686" y="511035"/>
                        <a:pt x="1102764" y="520411"/>
                        <a:pt x="1107453" y="547535"/>
                      </a:cubicBezTo>
                      <a:cubicBezTo>
                        <a:pt x="1111136" y="568967"/>
                        <a:pt x="1111136" y="591068"/>
                        <a:pt x="1114485" y="612499"/>
                      </a:cubicBezTo>
                      <a:cubicBezTo>
                        <a:pt x="1135246" y="751132"/>
                        <a:pt x="1174760" y="883068"/>
                        <a:pt x="1247760" y="1004289"/>
                      </a:cubicBezTo>
                      <a:cubicBezTo>
                        <a:pt x="1289953" y="1074276"/>
                        <a:pt x="1330472" y="1145937"/>
                        <a:pt x="1359605" y="1222955"/>
                      </a:cubicBezTo>
                      <a:cubicBezTo>
                        <a:pt x="1378022" y="1271510"/>
                        <a:pt x="1387733" y="1322075"/>
                        <a:pt x="1391082" y="1373979"/>
                      </a:cubicBezTo>
                      <a:cubicBezTo>
                        <a:pt x="1394096" y="1422534"/>
                        <a:pt x="1395100" y="1471424"/>
                        <a:pt x="1402467" y="1519309"/>
                      </a:cubicBezTo>
                      <a:cubicBezTo>
                        <a:pt x="1407490" y="1551791"/>
                        <a:pt x="1419545" y="1583603"/>
                        <a:pt x="1431935" y="1614410"/>
                      </a:cubicBezTo>
                      <a:cubicBezTo>
                        <a:pt x="1471449" y="1711856"/>
                        <a:pt x="1496229" y="1813319"/>
                        <a:pt x="1511298" y="1917127"/>
                      </a:cubicBezTo>
                      <a:cubicBezTo>
                        <a:pt x="1517995" y="1963003"/>
                        <a:pt x="1523688" y="2008879"/>
                        <a:pt x="1527706" y="2055091"/>
                      </a:cubicBezTo>
                      <a:cubicBezTo>
                        <a:pt x="1531390" y="2094939"/>
                        <a:pt x="1548802" y="2125077"/>
                        <a:pt x="1582624" y="2146508"/>
                      </a:cubicBezTo>
                      <a:cubicBezTo>
                        <a:pt x="1598698" y="2156554"/>
                        <a:pt x="1614436" y="2167270"/>
                        <a:pt x="1632518" y="2178990"/>
                      </a:cubicBezTo>
                      <a:cubicBezTo>
                        <a:pt x="1615776" y="2197742"/>
                        <a:pt x="1601376" y="2215155"/>
                        <a:pt x="1585972" y="2231564"/>
                      </a:cubicBezTo>
                      <a:cubicBezTo>
                        <a:pt x="1472454" y="2352114"/>
                        <a:pt x="1384385" y="2488739"/>
                        <a:pt x="1322435" y="2642106"/>
                      </a:cubicBezTo>
                      <a:cubicBezTo>
                        <a:pt x="1310380" y="2671909"/>
                        <a:pt x="1302008" y="2702717"/>
                        <a:pt x="1291627" y="2732854"/>
                      </a:cubicBezTo>
                      <a:cubicBezTo>
                        <a:pt x="1288614" y="2741226"/>
                        <a:pt x="1285265" y="2749597"/>
                        <a:pt x="1281581" y="2757634"/>
                      </a:cubicBezTo>
                      <a:cubicBezTo>
                        <a:pt x="1273880" y="2774377"/>
                        <a:pt x="1267852" y="2775047"/>
                        <a:pt x="1257136" y="2759643"/>
                      </a:cubicBezTo>
                      <a:cubicBezTo>
                        <a:pt x="1243072" y="2739551"/>
                        <a:pt x="1230682" y="2718120"/>
                        <a:pt x="1215613" y="2699033"/>
                      </a:cubicBezTo>
                      <a:cubicBezTo>
                        <a:pt x="1191838" y="2668561"/>
                        <a:pt x="1166389" y="2639093"/>
                        <a:pt x="1141609" y="2609290"/>
                      </a:cubicBezTo>
                      <a:cubicBezTo>
                        <a:pt x="1112141" y="2574129"/>
                        <a:pt x="1074636" y="2549014"/>
                        <a:pt x="1036127" y="2525239"/>
                      </a:cubicBezTo>
                      <a:cubicBezTo>
                        <a:pt x="841236" y="2405692"/>
                        <a:pt x="705951" y="2234242"/>
                        <a:pt x="602813" y="2033659"/>
                      </a:cubicBezTo>
                      <a:cubicBezTo>
                        <a:pt x="560620" y="1951618"/>
                        <a:pt x="534836" y="1863549"/>
                        <a:pt x="512735" y="1774475"/>
                      </a:cubicBezTo>
                      <a:cubicBezTo>
                        <a:pt x="471547" y="1608048"/>
                        <a:pt x="407588" y="1449658"/>
                        <a:pt x="346308" y="1290263"/>
                      </a:cubicBezTo>
                      <a:cubicBezTo>
                        <a:pt x="301436" y="1174065"/>
                        <a:pt x="254711" y="1045619"/>
                        <a:pt x="217385" y="939660"/>
                      </a:cubicBezTo>
                      <a:cubicBezTo>
                        <a:pt x="198722" y="886681"/>
                        <a:pt x="180405" y="839003"/>
                        <a:pt x="164034" y="792764"/>
                      </a:cubicBezTo>
                      <a:lnTo>
                        <a:pt x="123569" y="658549"/>
                      </a:lnTo>
                      <a:lnTo>
                        <a:pt x="133251" y="656786"/>
                      </a:lnTo>
                      <a:lnTo>
                        <a:pt x="124153" y="606808"/>
                      </a:lnTo>
                      <a:lnTo>
                        <a:pt x="138135" y="562158"/>
                      </a:lnTo>
                      <a:cubicBezTo>
                        <a:pt x="148851" y="543071"/>
                        <a:pt x="177187" y="554717"/>
                        <a:pt x="193967" y="571423"/>
                      </a:cubicBezTo>
                      <a:cubicBezTo>
                        <a:pt x="210747" y="588129"/>
                        <a:pt x="213092" y="613802"/>
                        <a:pt x="238817" y="662394"/>
                      </a:cubicBezTo>
                      <a:cubicBezTo>
                        <a:pt x="264542" y="710986"/>
                        <a:pt x="317442" y="804740"/>
                        <a:pt x="348317" y="862977"/>
                      </a:cubicBezTo>
                      <a:cubicBezTo>
                        <a:pt x="379191" y="921213"/>
                        <a:pt x="404640" y="961248"/>
                        <a:pt x="424063" y="1011812"/>
                      </a:cubicBezTo>
                      <a:cubicBezTo>
                        <a:pt x="460897" y="1107248"/>
                        <a:pt x="493982" y="1197171"/>
                        <a:pt x="566313" y="1270506"/>
                      </a:cubicBezTo>
                      <a:cubicBezTo>
                        <a:pt x="574015" y="1278208"/>
                        <a:pt x="583056" y="1284235"/>
                        <a:pt x="591763" y="1290932"/>
                      </a:cubicBezTo>
                      <a:cubicBezTo>
                        <a:pt x="593102" y="1289928"/>
                        <a:pt x="594441" y="1288923"/>
                        <a:pt x="596116" y="1288254"/>
                      </a:cubicBezTo>
                      <a:cubicBezTo>
                        <a:pt x="594441" y="1282226"/>
                        <a:pt x="593102" y="1276198"/>
                        <a:pt x="590423" y="1270506"/>
                      </a:cubicBezTo>
                      <a:cubicBezTo>
                        <a:pt x="559951" y="1206212"/>
                        <a:pt x="528473" y="1142253"/>
                        <a:pt x="499005" y="1077290"/>
                      </a:cubicBezTo>
                      <a:cubicBezTo>
                        <a:pt x="459492" y="990225"/>
                        <a:pt x="422657" y="901821"/>
                        <a:pt x="382808" y="814756"/>
                      </a:cubicBezTo>
                      <a:cubicBezTo>
                        <a:pt x="341620" y="724678"/>
                        <a:pt x="296413" y="636944"/>
                        <a:pt x="239151" y="555572"/>
                      </a:cubicBezTo>
                      <a:cubicBezTo>
                        <a:pt x="220399" y="529118"/>
                        <a:pt x="198968" y="506012"/>
                        <a:pt x="165147" y="500320"/>
                      </a:cubicBezTo>
                      <a:cubicBezTo>
                        <a:pt x="139363" y="496134"/>
                        <a:pt x="122201" y="497808"/>
                        <a:pt x="110104" y="505301"/>
                      </a:cubicBezTo>
                      <a:lnTo>
                        <a:pt x="106388" y="509219"/>
                      </a:lnTo>
                      <a:lnTo>
                        <a:pt x="97427" y="459995"/>
                      </a:lnTo>
                      <a:lnTo>
                        <a:pt x="89674" y="461407"/>
                      </a:lnTo>
                      <a:cubicBezTo>
                        <a:pt x="89605" y="451719"/>
                        <a:pt x="89537" y="442030"/>
                        <a:pt x="89468" y="432342"/>
                      </a:cubicBezTo>
                      <a:cubicBezTo>
                        <a:pt x="83440" y="374746"/>
                        <a:pt x="76408" y="317484"/>
                        <a:pt x="69711" y="259888"/>
                      </a:cubicBezTo>
                      <a:cubicBezTo>
                        <a:pt x="68706" y="251516"/>
                        <a:pt x="67367" y="243145"/>
                        <a:pt x="67032" y="234773"/>
                      </a:cubicBezTo>
                      <a:cubicBezTo>
                        <a:pt x="66027" y="214681"/>
                        <a:pt x="75738" y="206310"/>
                        <a:pt x="95160" y="210663"/>
                      </a:cubicBezTo>
                      <a:cubicBezTo>
                        <a:pt x="127307" y="218030"/>
                        <a:pt x="156105" y="231759"/>
                        <a:pt x="177202" y="257879"/>
                      </a:cubicBezTo>
                      <a:cubicBezTo>
                        <a:pt x="195284" y="280315"/>
                        <a:pt x="212028" y="304090"/>
                        <a:pt x="227766" y="328200"/>
                      </a:cubicBezTo>
                      <a:cubicBezTo>
                        <a:pt x="267280" y="388475"/>
                        <a:pt x="303780" y="451095"/>
                        <a:pt x="345973" y="509361"/>
                      </a:cubicBezTo>
                      <a:cubicBezTo>
                        <a:pt x="379459" y="555572"/>
                        <a:pt x="418638" y="597430"/>
                        <a:pt x="456813" y="639958"/>
                      </a:cubicBezTo>
                      <a:cubicBezTo>
                        <a:pt x="543207" y="737068"/>
                        <a:pt x="600469" y="850587"/>
                        <a:pt x="648354" y="970133"/>
                      </a:cubicBezTo>
                      <a:cubicBezTo>
                        <a:pt x="675144" y="1037441"/>
                        <a:pt x="708295" y="1102070"/>
                        <a:pt x="739102" y="1167703"/>
                      </a:cubicBezTo>
                      <a:cubicBezTo>
                        <a:pt x="744460" y="1178753"/>
                        <a:pt x="753502" y="1187795"/>
                        <a:pt x="760534" y="1197841"/>
                      </a:cubicBezTo>
                      <a:cubicBezTo>
                        <a:pt x="762208" y="1197171"/>
                        <a:pt x="763547" y="1196166"/>
                        <a:pt x="765222" y="1195496"/>
                      </a:cubicBezTo>
                      <a:cubicBezTo>
                        <a:pt x="764217" y="1190139"/>
                        <a:pt x="764217" y="1184446"/>
                        <a:pt x="762543" y="1179423"/>
                      </a:cubicBezTo>
                      <a:cubicBezTo>
                        <a:pt x="726712" y="1062556"/>
                        <a:pt x="691887" y="945018"/>
                        <a:pt x="646010" y="831499"/>
                      </a:cubicBezTo>
                      <a:cubicBezTo>
                        <a:pt x="612189" y="748453"/>
                        <a:pt x="561960" y="675788"/>
                        <a:pt x="505703" y="606806"/>
                      </a:cubicBezTo>
                      <a:cubicBezTo>
                        <a:pt x="446097" y="533471"/>
                        <a:pt x="387161" y="459466"/>
                        <a:pt x="330904" y="383452"/>
                      </a:cubicBezTo>
                      <a:cubicBezTo>
                        <a:pt x="302106" y="344608"/>
                        <a:pt x="278665" y="301746"/>
                        <a:pt x="253551" y="259888"/>
                      </a:cubicBezTo>
                      <a:cubicBezTo>
                        <a:pt x="217385" y="199947"/>
                        <a:pt x="166486" y="162108"/>
                        <a:pt x="96500" y="150722"/>
                      </a:cubicBezTo>
                      <a:cubicBezTo>
                        <a:pt x="76073" y="147374"/>
                        <a:pt x="73059" y="143355"/>
                        <a:pt x="75068" y="122594"/>
                      </a:cubicBezTo>
                      <a:cubicBezTo>
                        <a:pt x="77747" y="96140"/>
                        <a:pt x="80091" y="69351"/>
                        <a:pt x="87124" y="43566"/>
                      </a:cubicBezTo>
                      <a:cubicBezTo>
                        <a:pt x="95412" y="13177"/>
                        <a:pt x="117261" y="-2896"/>
                        <a:pt x="142784" y="43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6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ED133A2D-AE2E-4BC2-8C51-466E57186409}"/>
                    </a:ext>
                  </a:extLst>
                </p:cNvPr>
                <p:cNvSpPr/>
                <p:nvPr/>
              </p:nvSpPr>
              <p:spPr>
                <a:xfrm>
                  <a:off x="8636722" y="2780136"/>
                  <a:ext cx="994544" cy="2220144"/>
                </a:xfrm>
                <a:custGeom>
                  <a:avLst/>
                  <a:gdLst>
                    <a:gd name="connsiteX0" fmla="*/ 307071 w 1989088"/>
                    <a:gd name="connsiteY0" fmla="*/ 835819 h 4440287"/>
                    <a:gd name="connsiteX1" fmla="*/ 301043 w 1989088"/>
                    <a:gd name="connsiteY1" fmla="*/ 870645 h 4440287"/>
                    <a:gd name="connsiteX2" fmla="*/ 362658 w 1989088"/>
                    <a:gd name="connsiteY2" fmla="*/ 1147242 h 4440287"/>
                    <a:gd name="connsiteX3" fmla="*/ 534108 w 1989088"/>
                    <a:gd name="connsiteY3" fmla="*/ 1479426 h 4440287"/>
                    <a:gd name="connsiteX4" fmla="*/ 637246 w 1989088"/>
                    <a:gd name="connsiteY4" fmla="*/ 1687711 h 4440287"/>
                    <a:gd name="connsiteX5" fmla="*/ 635237 w 1989088"/>
                    <a:gd name="connsiteY5" fmla="*/ 1717849 h 4440287"/>
                    <a:gd name="connsiteX6" fmla="*/ 552191 w 1989088"/>
                    <a:gd name="connsiteY6" fmla="*/ 1861170 h 4440287"/>
                    <a:gd name="connsiteX7" fmla="*/ 536787 w 1989088"/>
                    <a:gd name="connsiteY7" fmla="*/ 1911400 h 4440287"/>
                    <a:gd name="connsiteX8" fmla="*/ 546163 w 1989088"/>
                    <a:gd name="connsiteY8" fmla="*/ 1917427 h 4440287"/>
                    <a:gd name="connsiteX9" fmla="*/ 589026 w 1989088"/>
                    <a:gd name="connsiteY9" fmla="*/ 1893317 h 4440287"/>
                    <a:gd name="connsiteX10" fmla="*/ 736365 w 1989088"/>
                    <a:gd name="connsiteY10" fmla="*/ 1806253 h 4440287"/>
                    <a:gd name="connsiteX11" fmla="*/ 753109 w 1989088"/>
                    <a:gd name="connsiteY11" fmla="*/ 1798216 h 4440287"/>
                    <a:gd name="connsiteX12" fmla="*/ 845531 w 1989088"/>
                    <a:gd name="connsiteY12" fmla="*/ 1840409 h 4440287"/>
                    <a:gd name="connsiteX13" fmla="*/ 934605 w 1989088"/>
                    <a:gd name="connsiteY13" fmla="*/ 2214116 h 4440287"/>
                    <a:gd name="connsiteX14" fmla="*/ 1564148 w 1989088"/>
                    <a:gd name="connsiteY14" fmla="*/ 3406229 h 4440287"/>
                    <a:gd name="connsiteX15" fmla="*/ 1902360 w 1989088"/>
                    <a:gd name="connsiteY15" fmla="*/ 3692872 h 4440287"/>
                    <a:gd name="connsiteX16" fmla="*/ 1966653 w 1989088"/>
                    <a:gd name="connsiteY16" fmla="*/ 3744441 h 4440287"/>
                    <a:gd name="connsiteX17" fmla="*/ 1990094 w 1989088"/>
                    <a:gd name="connsiteY17" fmla="*/ 3832175 h 4440287"/>
                    <a:gd name="connsiteX18" fmla="*/ 1828690 w 1989088"/>
                    <a:gd name="connsiteY18" fmla="*/ 4127525 h 4440287"/>
                    <a:gd name="connsiteX19" fmla="*/ 1456322 w 1989088"/>
                    <a:gd name="connsiteY19" fmla="*/ 4408810 h 4440287"/>
                    <a:gd name="connsiteX20" fmla="*/ 1126146 w 1989088"/>
                    <a:gd name="connsiteY20" fmla="*/ 4425553 h 4440287"/>
                    <a:gd name="connsiteX21" fmla="*/ 928577 w 1989088"/>
                    <a:gd name="connsiteY21" fmla="*/ 4234011 h 4440287"/>
                    <a:gd name="connsiteX22" fmla="*/ 941971 w 1989088"/>
                    <a:gd name="connsiteY22" fmla="*/ 3826818 h 4440287"/>
                    <a:gd name="connsiteX23" fmla="*/ 978806 w 1989088"/>
                    <a:gd name="connsiteY23" fmla="*/ 3617863 h 4440287"/>
                    <a:gd name="connsiteX24" fmla="*/ 951348 w 1989088"/>
                    <a:gd name="connsiteY24" fmla="*/ 3457798 h 4440287"/>
                    <a:gd name="connsiteX25" fmla="*/ 855577 w 1989088"/>
                    <a:gd name="connsiteY25" fmla="*/ 3286348 h 4440287"/>
                    <a:gd name="connsiteX26" fmla="*/ 631888 w 1989088"/>
                    <a:gd name="connsiteY26" fmla="*/ 2910632 h 4440287"/>
                    <a:gd name="connsiteX27" fmla="*/ 426282 w 1989088"/>
                    <a:gd name="connsiteY27" fmla="*/ 2366814 h 4440287"/>
                    <a:gd name="connsiteX28" fmla="*/ 367346 w 1989088"/>
                    <a:gd name="connsiteY28" fmla="*/ 2060749 h 4440287"/>
                    <a:gd name="connsiteX29" fmla="*/ 96776 w 1989088"/>
                    <a:gd name="connsiteY29" fmla="*/ 1364233 h 4440287"/>
                    <a:gd name="connsiteX30" fmla="*/ 336 w 1989088"/>
                    <a:gd name="connsiteY30" fmla="*/ 1065535 h 4440287"/>
                    <a:gd name="connsiteX31" fmla="*/ 48556 w 1989088"/>
                    <a:gd name="connsiteY31" fmla="*/ 592708 h 4440287"/>
                    <a:gd name="connsiteX32" fmla="*/ 124235 w 1989088"/>
                    <a:gd name="connsiteY32" fmla="*/ 169441 h 4440287"/>
                    <a:gd name="connsiteX33" fmla="*/ 151694 w 1989088"/>
                    <a:gd name="connsiteY33" fmla="*/ 41523 h 4440287"/>
                    <a:gd name="connsiteX34" fmla="*/ 168437 w 1989088"/>
                    <a:gd name="connsiteY34" fmla="*/ 0 h 4440287"/>
                    <a:gd name="connsiteX35" fmla="*/ 181832 w 1989088"/>
                    <a:gd name="connsiteY35" fmla="*/ 22771 h 4440287"/>
                    <a:gd name="connsiteX36" fmla="*/ 462447 w 1989088"/>
                    <a:gd name="connsiteY36" fmla="*/ 818406 h 4440287"/>
                    <a:gd name="connsiteX37" fmla="*/ 697521 w 1989088"/>
                    <a:gd name="connsiteY37" fmla="*/ 1420490 h 4440287"/>
                    <a:gd name="connsiteX38" fmla="*/ 767843 w 1989088"/>
                    <a:gd name="connsiteY38" fmla="*/ 1596628 h 4440287"/>
                    <a:gd name="connsiteX39" fmla="*/ 761815 w 1989088"/>
                    <a:gd name="connsiteY39" fmla="*/ 1654894 h 4440287"/>
                    <a:gd name="connsiteX40" fmla="*/ 715604 w 1989088"/>
                    <a:gd name="connsiteY40" fmla="*/ 1624757 h 4440287"/>
                    <a:gd name="connsiteX41" fmla="*/ 495264 w 1989088"/>
                    <a:gd name="connsiteY41" fmla="*/ 1234306 h 4440287"/>
                    <a:gd name="connsiteX42" fmla="*/ 349263 w 1989088"/>
                    <a:gd name="connsiteY42" fmla="*/ 890736 h 4440287"/>
                    <a:gd name="connsiteX43" fmla="*/ 319126 w 1989088"/>
                    <a:gd name="connsiteY43" fmla="*/ 833810 h 4440287"/>
                    <a:gd name="connsiteX44" fmla="*/ 307071 w 1989088"/>
                    <a:gd name="connsiteY44" fmla="*/ 835819 h 4440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1989088" h="4440287">
                      <a:moveTo>
                        <a:pt x="307071" y="835819"/>
                      </a:moveTo>
                      <a:cubicBezTo>
                        <a:pt x="305061" y="847204"/>
                        <a:pt x="301713" y="859259"/>
                        <a:pt x="301043" y="870645"/>
                      </a:cubicBezTo>
                      <a:cubicBezTo>
                        <a:pt x="295685" y="968425"/>
                        <a:pt x="321805" y="1060847"/>
                        <a:pt x="362658" y="1147242"/>
                      </a:cubicBezTo>
                      <a:cubicBezTo>
                        <a:pt x="415566" y="1259756"/>
                        <a:pt x="477181" y="1368921"/>
                        <a:pt x="534108" y="1479426"/>
                      </a:cubicBezTo>
                      <a:cubicBezTo>
                        <a:pt x="569603" y="1548408"/>
                        <a:pt x="603759" y="1618059"/>
                        <a:pt x="637246" y="1687711"/>
                      </a:cubicBezTo>
                      <a:cubicBezTo>
                        <a:pt x="641264" y="1695748"/>
                        <a:pt x="639925" y="1709812"/>
                        <a:pt x="635237" y="1717849"/>
                      </a:cubicBezTo>
                      <a:cubicBezTo>
                        <a:pt x="608448" y="1766069"/>
                        <a:pt x="578310" y="1812950"/>
                        <a:pt x="552191" y="1861170"/>
                      </a:cubicBezTo>
                      <a:cubicBezTo>
                        <a:pt x="544154" y="1875904"/>
                        <a:pt x="541475" y="1894656"/>
                        <a:pt x="536787" y="1911400"/>
                      </a:cubicBezTo>
                      <a:cubicBezTo>
                        <a:pt x="540135" y="1913409"/>
                        <a:pt x="542814" y="1915418"/>
                        <a:pt x="546163" y="1917427"/>
                      </a:cubicBezTo>
                      <a:cubicBezTo>
                        <a:pt x="560227" y="1909391"/>
                        <a:pt x="574961" y="1902024"/>
                        <a:pt x="589026" y="1893317"/>
                      </a:cubicBezTo>
                      <a:cubicBezTo>
                        <a:pt x="637916" y="1864519"/>
                        <a:pt x="686806" y="1835051"/>
                        <a:pt x="736365" y="1806253"/>
                      </a:cubicBezTo>
                      <a:cubicBezTo>
                        <a:pt x="741723" y="1802904"/>
                        <a:pt x="747751" y="1800225"/>
                        <a:pt x="753109" y="1798216"/>
                      </a:cubicBezTo>
                      <a:cubicBezTo>
                        <a:pt x="814723" y="1770757"/>
                        <a:pt x="828788" y="1774775"/>
                        <a:pt x="845531" y="1840409"/>
                      </a:cubicBezTo>
                      <a:cubicBezTo>
                        <a:pt x="877008" y="1964308"/>
                        <a:pt x="903797" y="2089547"/>
                        <a:pt x="934605" y="2214116"/>
                      </a:cubicBezTo>
                      <a:cubicBezTo>
                        <a:pt x="1046449" y="2663503"/>
                        <a:pt x="1249376" y="3064669"/>
                        <a:pt x="1564148" y="3406229"/>
                      </a:cubicBezTo>
                      <a:cubicBezTo>
                        <a:pt x="1665276" y="3516065"/>
                        <a:pt x="1779130" y="3609827"/>
                        <a:pt x="1902360" y="3692872"/>
                      </a:cubicBezTo>
                      <a:cubicBezTo>
                        <a:pt x="1925130" y="3708276"/>
                        <a:pt x="1947231" y="3725689"/>
                        <a:pt x="1966653" y="3744441"/>
                      </a:cubicBezTo>
                      <a:cubicBezTo>
                        <a:pt x="1992103" y="3767882"/>
                        <a:pt x="2000809" y="3798020"/>
                        <a:pt x="1990094" y="3832175"/>
                      </a:cubicBezTo>
                      <a:cubicBezTo>
                        <a:pt x="1956607" y="3942011"/>
                        <a:pt x="1903699" y="4041130"/>
                        <a:pt x="1828690" y="4127525"/>
                      </a:cubicBezTo>
                      <a:cubicBezTo>
                        <a:pt x="1724882" y="4248076"/>
                        <a:pt x="1605670" y="4348535"/>
                        <a:pt x="1456322" y="4408810"/>
                      </a:cubicBezTo>
                      <a:cubicBezTo>
                        <a:pt x="1348496" y="4452343"/>
                        <a:pt x="1235982" y="4458370"/>
                        <a:pt x="1126146" y="4425553"/>
                      </a:cubicBezTo>
                      <a:cubicBezTo>
                        <a:pt x="1031045" y="4397425"/>
                        <a:pt x="967421" y="4324425"/>
                        <a:pt x="928577" y="4234011"/>
                      </a:cubicBezTo>
                      <a:cubicBezTo>
                        <a:pt x="870311" y="4096717"/>
                        <a:pt x="870311" y="3959423"/>
                        <a:pt x="941971" y="3826818"/>
                      </a:cubicBezTo>
                      <a:cubicBezTo>
                        <a:pt x="978137" y="3759845"/>
                        <a:pt x="988852" y="3690863"/>
                        <a:pt x="978806" y="3617863"/>
                      </a:cubicBezTo>
                      <a:cubicBezTo>
                        <a:pt x="971439" y="3564285"/>
                        <a:pt x="965412" y="3510037"/>
                        <a:pt x="951348" y="3457798"/>
                      </a:cubicBezTo>
                      <a:cubicBezTo>
                        <a:pt x="934605" y="3392835"/>
                        <a:pt x="897770" y="3336578"/>
                        <a:pt x="855577" y="3286348"/>
                      </a:cubicBezTo>
                      <a:cubicBezTo>
                        <a:pt x="761145" y="3172495"/>
                        <a:pt x="693503" y="3043238"/>
                        <a:pt x="631888" y="2910632"/>
                      </a:cubicBezTo>
                      <a:cubicBezTo>
                        <a:pt x="550181" y="2734494"/>
                        <a:pt x="476511" y="2555007"/>
                        <a:pt x="426282" y="2366814"/>
                      </a:cubicBezTo>
                      <a:cubicBezTo>
                        <a:pt x="399493" y="2266355"/>
                        <a:pt x="376722" y="2163887"/>
                        <a:pt x="367346" y="2060749"/>
                      </a:cubicBezTo>
                      <a:cubicBezTo>
                        <a:pt x="343906" y="1801565"/>
                        <a:pt x="262869" y="1566490"/>
                        <a:pt x="96776" y="1364233"/>
                      </a:cubicBezTo>
                      <a:cubicBezTo>
                        <a:pt x="24446" y="1276499"/>
                        <a:pt x="3015" y="1174700"/>
                        <a:pt x="336" y="1065535"/>
                      </a:cubicBezTo>
                      <a:cubicBezTo>
                        <a:pt x="-3013" y="906140"/>
                        <a:pt x="19088" y="749424"/>
                        <a:pt x="48556" y="592708"/>
                      </a:cubicBezTo>
                      <a:cubicBezTo>
                        <a:pt x="75345" y="452065"/>
                        <a:pt x="98786" y="310753"/>
                        <a:pt x="124235" y="169441"/>
                      </a:cubicBezTo>
                      <a:cubicBezTo>
                        <a:pt x="132272" y="126578"/>
                        <a:pt x="141648" y="84386"/>
                        <a:pt x="151694" y="41523"/>
                      </a:cubicBezTo>
                      <a:cubicBezTo>
                        <a:pt x="154373" y="28798"/>
                        <a:pt x="161740" y="17413"/>
                        <a:pt x="168437" y="0"/>
                      </a:cubicBezTo>
                      <a:cubicBezTo>
                        <a:pt x="175134" y="11385"/>
                        <a:pt x="179823" y="16743"/>
                        <a:pt x="181832" y="22771"/>
                      </a:cubicBezTo>
                      <a:cubicBezTo>
                        <a:pt x="274924" y="287982"/>
                        <a:pt x="365337" y="554534"/>
                        <a:pt x="462447" y="818406"/>
                      </a:cubicBezTo>
                      <a:cubicBezTo>
                        <a:pt x="536787" y="1020663"/>
                        <a:pt x="618494" y="1219572"/>
                        <a:pt x="697521" y="1420490"/>
                      </a:cubicBezTo>
                      <a:cubicBezTo>
                        <a:pt x="720292" y="1479426"/>
                        <a:pt x="745072" y="1537023"/>
                        <a:pt x="767843" y="1596628"/>
                      </a:cubicBezTo>
                      <a:cubicBezTo>
                        <a:pt x="775210" y="1616050"/>
                        <a:pt x="784586" y="1642170"/>
                        <a:pt x="761815" y="1654894"/>
                      </a:cubicBezTo>
                      <a:cubicBezTo>
                        <a:pt x="737035" y="1667619"/>
                        <a:pt x="726989" y="1640160"/>
                        <a:pt x="715604" y="1624757"/>
                      </a:cubicBezTo>
                      <a:cubicBezTo>
                        <a:pt x="628539" y="1502197"/>
                        <a:pt x="558888" y="1369591"/>
                        <a:pt x="495264" y="1234306"/>
                      </a:cubicBezTo>
                      <a:cubicBezTo>
                        <a:pt x="442355" y="1121792"/>
                        <a:pt x="398153" y="1005260"/>
                        <a:pt x="349263" y="890736"/>
                      </a:cubicBezTo>
                      <a:cubicBezTo>
                        <a:pt x="340557" y="871314"/>
                        <a:pt x="329172" y="852562"/>
                        <a:pt x="319126" y="833810"/>
                      </a:cubicBezTo>
                      <a:cubicBezTo>
                        <a:pt x="315777" y="834479"/>
                        <a:pt x="311759" y="835149"/>
                        <a:pt x="307071" y="835819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6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5D6B7EAA-7709-4BE8-9A79-65E16A4AC1F3}"/>
                    </a:ext>
                  </a:extLst>
                </p:cNvPr>
                <p:cNvSpPr/>
                <p:nvPr/>
              </p:nvSpPr>
              <p:spPr>
                <a:xfrm>
                  <a:off x="8581302" y="2038601"/>
                  <a:ext cx="2210098" cy="3429001"/>
                </a:xfrm>
                <a:custGeom>
                  <a:avLst/>
                  <a:gdLst>
                    <a:gd name="connsiteX0" fmla="*/ 3916561 w 4420195"/>
                    <a:gd name="connsiteY0" fmla="*/ 4367582 h 6858000"/>
                    <a:gd name="connsiteX1" fmla="*/ 3585717 w 4420195"/>
                    <a:gd name="connsiteY1" fmla="*/ 4378968 h 6858000"/>
                    <a:gd name="connsiteX2" fmla="*/ 3414266 w 4420195"/>
                    <a:gd name="connsiteY2" fmla="*/ 4360885 h 6858000"/>
                    <a:gd name="connsiteX3" fmla="*/ 3394175 w 4420195"/>
                    <a:gd name="connsiteY3" fmla="*/ 4347490 h 6858000"/>
                    <a:gd name="connsiteX4" fmla="*/ 3275633 w 4420195"/>
                    <a:gd name="connsiteY4" fmla="*/ 4173361 h 6858000"/>
                    <a:gd name="connsiteX5" fmla="*/ 3226743 w 4420195"/>
                    <a:gd name="connsiteY5" fmla="*/ 3900113 h 6858000"/>
                    <a:gd name="connsiteX6" fmla="*/ 3107532 w 4420195"/>
                    <a:gd name="connsiteY6" fmla="*/ 3341561 h 6858000"/>
                    <a:gd name="connsiteX7" fmla="*/ 3022476 w 4420195"/>
                    <a:gd name="connsiteY7" fmla="*/ 2869404 h 6858000"/>
                    <a:gd name="connsiteX8" fmla="*/ 2966219 w 4420195"/>
                    <a:gd name="connsiteY8" fmla="*/ 2568027 h 6858000"/>
                    <a:gd name="connsiteX9" fmla="*/ 2780035 w 4420195"/>
                    <a:gd name="connsiteY9" fmla="*/ 2172219 h 6858000"/>
                    <a:gd name="connsiteX10" fmla="*/ 2546301 w 4420195"/>
                    <a:gd name="connsiteY10" fmla="*/ 1704080 h 6858000"/>
                    <a:gd name="connsiteX11" fmla="*/ 2406998 w 4420195"/>
                    <a:gd name="connsiteY11" fmla="*/ 1124766 h 6858000"/>
                    <a:gd name="connsiteX12" fmla="*/ 2329309 w 4420195"/>
                    <a:gd name="connsiteY12" fmla="*/ 1055784 h 6858000"/>
                    <a:gd name="connsiteX13" fmla="*/ 2127052 w 4420195"/>
                    <a:gd name="connsiteY13" fmla="*/ 1144858 h 6858000"/>
                    <a:gd name="connsiteX14" fmla="*/ 2013868 w 4420195"/>
                    <a:gd name="connsiteY14" fmla="*/ 1131463 h 6858000"/>
                    <a:gd name="connsiteX15" fmla="*/ 2012529 w 4420195"/>
                    <a:gd name="connsiteY15" fmla="*/ 1129454 h 6858000"/>
                    <a:gd name="connsiteX16" fmla="*/ 1796207 w 4420195"/>
                    <a:gd name="connsiteY16" fmla="*/ 870270 h 6858000"/>
                    <a:gd name="connsiteX17" fmla="*/ 1123132 w 4420195"/>
                    <a:gd name="connsiteY17" fmla="*/ 281580 h 6858000"/>
                    <a:gd name="connsiteX18" fmla="*/ 924893 w 4420195"/>
                    <a:gd name="connsiteY18" fmla="*/ 158351 h 6858000"/>
                    <a:gd name="connsiteX19" fmla="*/ 760809 w 4420195"/>
                    <a:gd name="connsiteY19" fmla="*/ 204562 h 6858000"/>
                    <a:gd name="connsiteX20" fmla="*/ 748085 w 4420195"/>
                    <a:gd name="connsiteY20" fmla="*/ 217956 h 6858000"/>
                    <a:gd name="connsiteX21" fmla="*/ 705892 w 4420195"/>
                    <a:gd name="connsiteY21" fmla="*/ 219296 h 6858000"/>
                    <a:gd name="connsiteX22" fmla="*/ 612130 w 4420195"/>
                    <a:gd name="connsiteY22" fmla="*/ 123525 h 6858000"/>
                    <a:gd name="connsiteX23" fmla="*/ 511671 w 4420195"/>
                    <a:gd name="connsiteY23" fmla="*/ 31772 h 6858000"/>
                    <a:gd name="connsiteX24" fmla="*/ 230386 w 4420195"/>
                    <a:gd name="connsiteY24" fmla="*/ 134910 h 6858000"/>
                    <a:gd name="connsiteX25" fmla="*/ 212973 w 4420195"/>
                    <a:gd name="connsiteY25" fmla="*/ 317746 h 6858000"/>
                    <a:gd name="connsiteX26" fmla="*/ 184175 w 4420195"/>
                    <a:gd name="connsiteY26" fmla="*/ 451691 h 6858000"/>
                    <a:gd name="connsiteX27" fmla="*/ 145331 w 4420195"/>
                    <a:gd name="connsiteY27" fmla="*/ 578939 h 6858000"/>
                    <a:gd name="connsiteX28" fmla="*/ 163413 w 4420195"/>
                    <a:gd name="connsiteY28" fmla="*/ 726949 h 6858000"/>
                    <a:gd name="connsiteX29" fmla="*/ 150019 w 4420195"/>
                    <a:gd name="connsiteY29" fmla="*/ 826068 h 6858000"/>
                    <a:gd name="connsiteX30" fmla="*/ 58936 w 4420195"/>
                    <a:gd name="connsiteY30" fmla="*/ 1031004 h 6858000"/>
                    <a:gd name="connsiteX31" fmla="*/ 42863 w 4420195"/>
                    <a:gd name="connsiteY31" fmla="*/ 1393327 h 6858000"/>
                    <a:gd name="connsiteX32" fmla="*/ 103138 w 4420195"/>
                    <a:gd name="connsiteY32" fmla="*/ 1676621 h 6858000"/>
                    <a:gd name="connsiteX33" fmla="*/ 113184 w 4420195"/>
                    <a:gd name="connsiteY33" fmla="*/ 1751630 h 6858000"/>
                    <a:gd name="connsiteX34" fmla="*/ 89074 w 4420195"/>
                    <a:gd name="connsiteY34" fmla="*/ 1888254 h 6858000"/>
                    <a:gd name="connsiteX35" fmla="*/ 14734 w 4420195"/>
                    <a:gd name="connsiteY35" fmla="*/ 2306164 h 6858000"/>
                    <a:gd name="connsiteX36" fmla="*/ 0 w 4420195"/>
                    <a:gd name="connsiteY36" fmla="*/ 2438100 h 6858000"/>
                    <a:gd name="connsiteX37" fmla="*/ 0 w 4420195"/>
                    <a:gd name="connsiteY37" fmla="*/ 2577403 h 6858000"/>
                    <a:gd name="connsiteX38" fmla="*/ 20092 w 4420195"/>
                    <a:gd name="connsiteY38" fmla="*/ 2692596 h 6858000"/>
                    <a:gd name="connsiteX39" fmla="*/ 134615 w 4420195"/>
                    <a:gd name="connsiteY39" fmla="*/ 2911597 h 6858000"/>
                    <a:gd name="connsiteX40" fmla="*/ 269230 w 4420195"/>
                    <a:gd name="connsiteY40" fmla="*/ 3107827 h 6858000"/>
                    <a:gd name="connsiteX41" fmla="*/ 396478 w 4420195"/>
                    <a:gd name="connsiteY41" fmla="*/ 3469479 h 6858000"/>
                    <a:gd name="connsiteX42" fmla="*/ 495598 w 4420195"/>
                    <a:gd name="connsiteY42" fmla="*/ 3961058 h 6858000"/>
                    <a:gd name="connsiteX43" fmla="*/ 726653 w 4420195"/>
                    <a:gd name="connsiteY43" fmla="*/ 4571849 h 6858000"/>
                    <a:gd name="connsiteX44" fmla="*/ 723975 w 4420195"/>
                    <a:gd name="connsiteY44" fmla="*/ 4613372 h 6858000"/>
                    <a:gd name="connsiteX45" fmla="*/ 504974 w 4420195"/>
                    <a:gd name="connsiteY45" fmla="*/ 5017217 h 6858000"/>
                    <a:gd name="connsiteX46" fmla="*/ 395808 w 4420195"/>
                    <a:gd name="connsiteY46" fmla="*/ 5738513 h 6858000"/>
                    <a:gd name="connsiteX47" fmla="*/ 575965 w 4420195"/>
                    <a:gd name="connsiteY47" fmla="*/ 6320505 h 6858000"/>
                    <a:gd name="connsiteX48" fmla="*/ 1011287 w 4420195"/>
                    <a:gd name="connsiteY48" fmla="*/ 6702249 h 6858000"/>
                    <a:gd name="connsiteX49" fmla="*/ 1997125 w 4420195"/>
                    <a:gd name="connsiteY49" fmla="*/ 6457799 h 6858000"/>
                    <a:gd name="connsiteX50" fmla="*/ 2287117 w 4420195"/>
                    <a:gd name="connsiteY50" fmla="*/ 5920009 h 6858000"/>
                    <a:gd name="connsiteX51" fmla="*/ 2355429 w 4420195"/>
                    <a:gd name="connsiteY51" fmla="*/ 5601889 h 6858000"/>
                    <a:gd name="connsiteX52" fmla="*/ 2363465 w 4420195"/>
                    <a:gd name="connsiteY52" fmla="*/ 5511476 h 6858000"/>
                    <a:gd name="connsiteX53" fmla="*/ 2373511 w 4420195"/>
                    <a:gd name="connsiteY53" fmla="*/ 5473971 h 6858000"/>
                    <a:gd name="connsiteX54" fmla="*/ 2407667 w 4420195"/>
                    <a:gd name="connsiteY54" fmla="*/ 5501430 h 6858000"/>
                    <a:gd name="connsiteX55" fmla="*/ 2642741 w 4420195"/>
                    <a:gd name="connsiteY55" fmla="*/ 5828926 h 6858000"/>
                    <a:gd name="connsiteX56" fmla="*/ 2645420 w 4420195"/>
                    <a:gd name="connsiteY56" fmla="*/ 5849017 h 6858000"/>
                    <a:gd name="connsiteX57" fmla="*/ 2550319 w 4420195"/>
                    <a:gd name="connsiteY57" fmla="*/ 6360689 h 6858000"/>
                    <a:gd name="connsiteX58" fmla="*/ 2534246 w 4420195"/>
                    <a:gd name="connsiteY58" fmla="*/ 6461148 h 6858000"/>
                    <a:gd name="connsiteX59" fmla="*/ 2542952 w 4420195"/>
                    <a:gd name="connsiteY59" fmla="*/ 6483249 h 6858000"/>
                    <a:gd name="connsiteX60" fmla="*/ 2579787 w 4420195"/>
                    <a:gd name="connsiteY60" fmla="*/ 6509368 h 6858000"/>
                    <a:gd name="connsiteX61" fmla="*/ 3151734 w 4420195"/>
                    <a:gd name="connsiteY61" fmla="*/ 6794002 h 6858000"/>
                    <a:gd name="connsiteX62" fmla="*/ 3372743 w 4420195"/>
                    <a:gd name="connsiteY62" fmla="*/ 6860975 h 6858000"/>
                    <a:gd name="connsiteX63" fmla="*/ 3453110 w 4420195"/>
                    <a:gd name="connsiteY63" fmla="*/ 6860975 h 6858000"/>
                    <a:gd name="connsiteX64" fmla="*/ 3473872 w 4420195"/>
                    <a:gd name="connsiteY64" fmla="*/ 6856286 h 6858000"/>
                    <a:gd name="connsiteX65" fmla="*/ 3550891 w 4420195"/>
                    <a:gd name="connsiteY65" fmla="*/ 6789314 h 6858000"/>
                    <a:gd name="connsiteX66" fmla="*/ 3570983 w 4420195"/>
                    <a:gd name="connsiteY66" fmla="*/ 6720332 h 6858000"/>
                    <a:gd name="connsiteX67" fmla="*/ 3727029 w 4420195"/>
                    <a:gd name="connsiteY67" fmla="*/ 6055293 h 6858000"/>
                    <a:gd name="connsiteX68" fmla="*/ 3994250 w 4420195"/>
                    <a:gd name="connsiteY68" fmla="*/ 5222823 h 6858000"/>
                    <a:gd name="connsiteX69" fmla="*/ 4417517 w 4420195"/>
                    <a:gd name="connsiteY69" fmla="*/ 4559124 h 6858000"/>
                    <a:gd name="connsiteX70" fmla="*/ 4425554 w 4420195"/>
                    <a:gd name="connsiteY70" fmla="*/ 4546399 h 6858000"/>
                    <a:gd name="connsiteX71" fmla="*/ 3916561 w 4420195"/>
                    <a:gd name="connsiteY71" fmla="*/ 4367582 h 6858000"/>
                    <a:gd name="connsiteX72" fmla="*/ 139973 w 4420195"/>
                    <a:gd name="connsiteY72" fmla="*/ 998188 h 6858000"/>
                    <a:gd name="connsiteX73" fmla="*/ 162074 w 4420195"/>
                    <a:gd name="connsiteY73" fmla="*/ 918490 h 6858000"/>
                    <a:gd name="connsiteX74" fmla="*/ 170111 w 4420195"/>
                    <a:gd name="connsiteY74" fmla="*/ 903087 h 6858000"/>
                    <a:gd name="connsiteX75" fmla="*/ 259184 w 4420195"/>
                    <a:gd name="connsiteY75" fmla="*/ 1283491 h 6858000"/>
                    <a:gd name="connsiteX76" fmla="*/ 229716 w 4420195"/>
                    <a:gd name="connsiteY76" fmla="*/ 1451593 h 6858000"/>
                    <a:gd name="connsiteX77" fmla="*/ 205606 w 4420195"/>
                    <a:gd name="connsiteY77" fmla="*/ 1492446 h 6858000"/>
                    <a:gd name="connsiteX78" fmla="*/ 194890 w 4420195"/>
                    <a:gd name="connsiteY78" fmla="*/ 1516556 h 6858000"/>
                    <a:gd name="connsiteX79" fmla="*/ 163413 w 4420195"/>
                    <a:gd name="connsiteY79" fmla="*/ 1539327 h 6858000"/>
                    <a:gd name="connsiteX80" fmla="*/ 143991 w 4420195"/>
                    <a:gd name="connsiteY80" fmla="*/ 1507180 h 6858000"/>
                    <a:gd name="connsiteX81" fmla="*/ 131266 w 4420195"/>
                    <a:gd name="connsiteY81" fmla="*/ 1406721 h 6858000"/>
                    <a:gd name="connsiteX82" fmla="*/ 139973 w 4420195"/>
                    <a:gd name="connsiteY82" fmla="*/ 998188 h 6858000"/>
                    <a:gd name="connsiteX83" fmla="*/ 2101602 w 4420195"/>
                    <a:gd name="connsiteY83" fmla="*/ 5315915 h 6858000"/>
                    <a:gd name="connsiteX84" fmla="*/ 1940198 w 4420195"/>
                    <a:gd name="connsiteY84" fmla="*/ 5611265 h 6858000"/>
                    <a:gd name="connsiteX85" fmla="*/ 1567830 w 4420195"/>
                    <a:gd name="connsiteY85" fmla="*/ 5892550 h 6858000"/>
                    <a:gd name="connsiteX86" fmla="*/ 1237655 w 4420195"/>
                    <a:gd name="connsiteY86" fmla="*/ 5909293 h 6858000"/>
                    <a:gd name="connsiteX87" fmla="*/ 1040086 w 4420195"/>
                    <a:gd name="connsiteY87" fmla="*/ 5717751 h 6858000"/>
                    <a:gd name="connsiteX88" fmla="*/ 1053480 w 4420195"/>
                    <a:gd name="connsiteY88" fmla="*/ 5310558 h 6858000"/>
                    <a:gd name="connsiteX89" fmla="*/ 1090315 w 4420195"/>
                    <a:gd name="connsiteY89" fmla="*/ 5101603 h 6858000"/>
                    <a:gd name="connsiteX90" fmla="*/ 1062856 w 4420195"/>
                    <a:gd name="connsiteY90" fmla="*/ 4941538 h 6858000"/>
                    <a:gd name="connsiteX91" fmla="*/ 967085 w 4420195"/>
                    <a:gd name="connsiteY91" fmla="*/ 4770088 h 6858000"/>
                    <a:gd name="connsiteX92" fmla="*/ 743397 w 4420195"/>
                    <a:gd name="connsiteY92" fmla="*/ 4394371 h 6858000"/>
                    <a:gd name="connsiteX93" fmla="*/ 537791 w 4420195"/>
                    <a:gd name="connsiteY93" fmla="*/ 3850554 h 6858000"/>
                    <a:gd name="connsiteX94" fmla="*/ 478855 w 4420195"/>
                    <a:gd name="connsiteY94" fmla="*/ 3544488 h 6858000"/>
                    <a:gd name="connsiteX95" fmla="*/ 208285 w 4420195"/>
                    <a:gd name="connsiteY95" fmla="*/ 2847973 h 6858000"/>
                    <a:gd name="connsiteX96" fmla="*/ 111844 w 4420195"/>
                    <a:gd name="connsiteY96" fmla="*/ 2549275 h 6858000"/>
                    <a:gd name="connsiteX97" fmla="*/ 160065 w 4420195"/>
                    <a:gd name="connsiteY97" fmla="*/ 2076448 h 6858000"/>
                    <a:gd name="connsiteX98" fmla="*/ 235744 w 4420195"/>
                    <a:gd name="connsiteY98" fmla="*/ 1653180 h 6858000"/>
                    <a:gd name="connsiteX99" fmla="*/ 263203 w 4420195"/>
                    <a:gd name="connsiteY99" fmla="*/ 1525263 h 6858000"/>
                    <a:gd name="connsiteX100" fmla="*/ 279946 w 4420195"/>
                    <a:gd name="connsiteY100" fmla="*/ 1483740 h 6858000"/>
                    <a:gd name="connsiteX101" fmla="*/ 293340 w 4420195"/>
                    <a:gd name="connsiteY101" fmla="*/ 1506510 h 6858000"/>
                    <a:gd name="connsiteX102" fmla="*/ 410542 w 4420195"/>
                    <a:gd name="connsiteY102" fmla="*/ 1842043 h 6858000"/>
                    <a:gd name="connsiteX103" fmla="*/ 410542 w 4420195"/>
                    <a:gd name="connsiteY103" fmla="*/ 2411311 h 6858000"/>
                    <a:gd name="connsiteX104" fmla="*/ 411882 w 4420195"/>
                    <a:gd name="connsiteY104" fmla="*/ 2411311 h 6858000"/>
                    <a:gd name="connsiteX105" fmla="*/ 472827 w 4420195"/>
                    <a:gd name="connsiteY105" fmla="*/ 2630312 h 6858000"/>
                    <a:gd name="connsiteX106" fmla="*/ 644277 w 4420195"/>
                    <a:gd name="connsiteY106" fmla="*/ 2962496 h 6858000"/>
                    <a:gd name="connsiteX107" fmla="*/ 747415 w 4420195"/>
                    <a:gd name="connsiteY107" fmla="*/ 3170781 h 6858000"/>
                    <a:gd name="connsiteX108" fmla="*/ 745406 w 4420195"/>
                    <a:gd name="connsiteY108" fmla="*/ 3200919 h 6858000"/>
                    <a:gd name="connsiteX109" fmla="*/ 662360 w 4420195"/>
                    <a:gd name="connsiteY109" fmla="*/ 3344240 h 6858000"/>
                    <a:gd name="connsiteX110" fmla="*/ 646956 w 4420195"/>
                    <a:gd name="connsiteY110" fmla="*/ 3394469 h 6858000"/>
                    <a:gd name="connsiteX111" fmla="*/ 656332 w 4420195"/>
                    <a:gd name="connsiteY111" fmla="*/ 3400497 h 6858000"/>
                    <a:gd name="connsiteX112" fmla="*/ 699195 w 4420195"/>
                    <a:gd name="connsiteY112" fmla="*/ 3376387 h 6858000"/>
                    <a:gd name="connsiteX113" fmla="*/ 846534 w 4420195"/>
                    <a:gd name="connsiteY113" fmla="*/ 3289323 h 6858000"/>
                    <a:gd name="connsiteX114" fmla="*/ 863278 w 4420195"/>
                    <a:gd name="connsiteY114" fmla="*/ 3281286 h 6858000"/>
                    <a:gd name="connsiteX115" fmla="*/ 955700 w 4420195"/>
                    <a:gd name="connsiteY115" fmla="*/ 3323479 h 6858000"/>
                    <a:gd name="connsiteX116" fmla="*/ 1044774 w 4420195"/>
                    <a:gd name="connsiteY116" fmla="*/ 3697186 h 6858000"/>
                    <a:gd name="connsiteX117" fmla="*/ 1674317 w 4420195"/>
                    <a:gd name="connsiteY117" fmla="*/ 4889299 h 6858000"/>
                    <a:gd name="connsiteX118" fmla="*/ 2012529 w 4420195"/>
                    <a:gd name="connsiteY118" fmla="*/ 5175942 h 6858000"/>
                    <a:gd name="connsiteX119" fmla="*/ 2076822 w 4420195"/>
                    <a:gd name="connsiteY119" fmla="*/ 5227511 h 6858000"/>
                    <a:gd name="connsiteX120" fmla="*/ 2101602 w 4420195"/>
                    <a:gd name="connsiteY120" fmla="*/ 5315915 h 6858000"/>
                    <a:gd name="connsiteX121" fmla="*/ 474166 w 4420195"/>
                    <a:gd name="connsiteY121" fmla="*/ 2022870 h 6858000"/>
                    <a:gd name="connsiteX122" fmla="*/ 573956 w 4420195"/>
                    <a:gd name="connsiteY122" fmla="*/ 2302146 h 6858000"/>
                    <a:gd name="connsiteX123" fmla="*/ 809030 w 4420195"/>
                    <a:gd name="connsiteY123" fmla="*/ 2904230 h 6858000"/>
                    <a:gd name="connsiteX124" fmla="*/ 879351 w 4420195"/>
                    <a:gd name="connsiteY124" fmla="*/ 3080368 h 6858000"/>
                    <a:gd name="connsiteX125" fmla="*/ 873324 w 4420195"/>
                    <a:gd name="connsiteY125" fmla="*/ 3138634 h 6858000"/>
                    <a:gd name="connsiteX126" fmla="*/ 827112 w 4420195"/>
                    <a:gd name="connsiteY126" fmla="*/ 3108496 h 6858000"/>
                    <a:gd name="connsiteX127" fmla="*/ 606772 w 4420195"/>
                    <a:gd name="connsiteY127" fmla="*/ 2718046 h 6858000"/>
                    <a:gd name="connsiteX128" fmla="*/ 474166 w 4420195"/>
                    <a:gd name="connsiteY128" fmla="*/ 2406623 h 6858000"/>
                    <a:gd name="connsiteX129" fmla="*/ 474166 w 4420195"/>
                    <a:gd name="connsiteY129" fmla="*/ 2022870 h 6858000"/>
                    <a:gd name="connsiteX130" fmla="*/ 3295725 w 4420195"/>
                    <a:gd name="connsiteY130" fmla="*/ 4573858 h 6858000"/>
                    <a:gd name="connsiteX131" fmla="*/ 2768650 w 4420195"/>
                    <a:gd name="connsiteY131" fmla="*/ 5394943 h 6858000"/>
                    <a:gd name="connsiteX132" fmla="*/ 2707035 w 4420195"/>
                    <a:gd name="connsiteY132" fmla="*/ 5576439 h 6858000"/>
                    <a:gd name="connsiteX133" fmla="*/ 2686943 w 4420195"/>
                    <a:gd name="connsiteY133" fmla="*/ 5625999 h 6858000"/>
                    <a:gd name="connsiteX134" fmla="*/ 2638053 w 4420195"/>
                    <a:gd name="connsiteY134" fmla="*/ 5630017 h 6858000"/>
                    <a:gd name="connsiteX135" fmla="*/ 2555007 w 4420195"/>
                    <a:gd name="connsiteY135" fmla="*/ 5508796 h 6858000"/>
                    <a:gd name="connsiteX136" fmla="*/ 2406998 w 4420195"/>
                    <a:gd name="connsiteY136" fmla="*/ 5329310 h 6858000"/>
                    <a:gd name="connsiteX137" fmla="*/ 2196034 w 4420195"/>
                    <a:gd name="connsiteY137" fmla="*/ 5161208 h 6858000"/>
                    <a:gd name="connsiteX138" fmla="*/ 1329407 w 4420195"/>
                    <a:gd name="connsiteY138" fmla="*/ 4178050 h 6858000"/>
                    <a:gd name="connsiteX139" fmla="*/ 1149251 w 4420195"/>
                    <a:gd name="connsiteY139" fmla="*/ 3659681 h 6858000"/>
                    <a:gd name="connsiteX140" fmla="*/ 816397 w 4420195"/>
                    <a:gd name="connsiteY140" fmla="*/ 2691257 h 6858000"/>
                    <a:gd name="connsiteX141" fmla="*/ 558552 w 4420195"/>
                    <a:gd name="connsiteY141" fmla="*/ 1990053 h 6858000"/>
                    <a:gd name="connsiteX142" fmla="*/ 386432 w 4420195"/>
                    <a:gd name="connsiteY142" fmla="*/ 1405382 h 6858000"/>
                    <a:gd name="connsiteX143" fmla="*/ 395139 w 4420195"/>
                    <a:gd name="connsiteY143" fmla="*/ 1272106 h 6858000"/>
                    <a:gd name="connsiteX144" fmla="*/ 500286 w 4420195"/>
                    <a:gd name="connsiteY144" fmla="*/ 1282152 h 6858000"/>
                    <a:gd name="connsiteX145" fmla="*/ 601415 w 4420195"/>
                    <a:gd name="connsiteY145" fmla="*/ 1435519 h 6858000"/>
                    <a:gd name="connsiteX146" fmla="*/ 820415 w 4420195"/>
                    <a:gd name="connsiteY146" fmla="*/ 1836686 h 6858000"/>
                    <a:gd name="connsiteX147" fmla="*/ 960388 w 4420195"/>
                    <a:gd name="connsiteY147" fmla="*/ 2140072 h 6858000"/>
                    <a:gd name="connsiteX148" fmla="*/ 1256407 w 4420195"/>
                    <a:gd name="connsiteY148" fmla="*/ 2651743 h 6858000"/>
                    <a:gd name="connsiteX149" fmla="*/ 1307306 w 4420195"/>
                    <a:gd name="connsiteY149" fmla="*/ 2692596 h 6858000"/>
                    <a:gd name="connsiteX150" fmla="*/ 1316013 w 4420195"/>
                    <a:gd name="connsiteY150" fmla="*/ 2687238 h 6858000"/>
                    <a:gd name="connsiteX151" fmla="*/ 1304628 w 4420195"/>
                    <a:gd name="connsiteY151" fmla="*/ 2651743 h 6858000"/>
                    <a:gd name="connsiteX152" fmla="*/ 1121792 w 4420195"/>
                    <a:gd name="connsiteY152" fmla="*/ 2265311 h 6858000"/>
                    <a:gd name="connsiteX153" fmla="*/ 889397 w 4420195"/>
                    <a:gd name="connsiteY153" fmla="*/ 1740245 h 6858000"/>
                    <a:gd name="connsiteX154" fmla="*/ 602084 w 4420195"/>
                    <a:gd name="connsiteY154" fmla="*/ 1221877 h 6858000"/>
                    <a:gd name="connsiteX155" fmla="*/ 454075 w 4420195"/>
                    <a:gd name="connsiteY155" fmla="*/ 1111372 h 6858000"/>
                    <a:gd name="connsiteX156" fmla="*/ 338882 w 4420195"/>
                    <a:gd name="connsiteY156" fmla="*/ 1124766 h 6858000"/>
                    <a:gd name="connsiteX157" fmla="*/ 304056 w 4420195"/>
                    <a:gd name="connsiteY157" fmla="*/ 977426 h 6858000"/>
                    <a:gd name="connsiteX158" fmla="*/ 304056 w 4420195"/>
                    <a:gd name="connsiteY158" fmla="*/ 974747 h 6858000"/>
                    <a:gd name="connsiteX159" fmla="*/ 264542 w 4420195"/>
                    <a:gd name="connsiteY159" fmla="*/ 629838 h 6858000"/>
                    <a:gd name="connsiteX160" fmla="*/ 259184 w 4420195"/>
                    <a:gd name="connsiteY160" fmla="*/ 579609 h 6858000"/>
                    <a:gd name="connsiteX161" fmla="*/ 315441 w 4420195"/>
                    <a:gd name="connsiteY161" fmla="*/ 531388 h 6858000"/>
                    <a:gd name="connsiteX162" fmla="*/ 479524 w 4420195"/>
                    <a:gd name="connsiteY162" fmla="*/ 625820 h 6858000"/>
                    <a:gd name="connsiteX163" fmla="*/ 580653 w 4420195"/>
                    <a:gd name="connsiteY163" fmla="*/ 766462 h 6858000"/>
                    <a:gd name="connsiteX164" fmla="*/ 817067 w 4420195"/>
                    <a:gd name="connsiteY164" fmla="*/ 1128785 h 6858000"/>
                    <a:gd name="connsiteX165" fmla="*/ 1038746 w 4420195"/>
                    <a:gd name="connsiteY165" fmla="*/ 1389978 h 6858000"/>
                    <a:gd name="connsiteX166" fmla="*/ 1421830 w 4420195"/>
                    <a:gd name="connsiteY166" fmla="*/ 2050328 h 6858000"/>
                    <a:gd name="connsiteX167" fmla="*/ 1603326 w 4420195"/>
                    <a:gd name="connsiteY167" fmla="*/ 2445467 h 6858000"/>
                    <a:gd name="connsiteX168" fmla="*/ 1646188 w 4420195"/>
                    <a:gd name="connsiteY168" fmla="*/ 2505742 h 6858000"/>
                    <a:gd name="connsiteX169" fmla="*/ 1655564 w 4420195"/>
                    <a:gd name="connsiteY169" fmla="*/ 2501054 h 6858000"/>
                    <a:gd name="connsiteX170" fmla="*/ 1650206 w 4420195"/>
                    <a:gd name="connsiteY170" fmla="*/ 2468908 h 6858000"/>
                    <a:gd name="connsiteX171" fmla="*/ 1417142 w 4420195"/>
                    <a:gd name="connsiteY171" fmla="*/ 1773062 h 6858000"/>
                    <a:gd name="connsiteX172" fmla="*/ 1136526 w 4420195"/>
                    <a:gd name="connsiteY172" fmla="*/ 1323675 h 6858000"/>
                    <a:gd name="connsiteX173" fmla="*/ 786929 w 4420195"/>
                    <a:gd name="connsiteY173" fmla="*/ 876967 h 6858000"/>
                    <a:gd name="connsiteX174" fmla="*/ 632222 w 4420195"/>
                    <a:gd name="connsiteY174" fmla="*/ 629838 h 6858000"/>
                    <a:gd name="connsiteX175" fmla="*/ 318120 w 4420195"/>
                    <a:gd name="connsiteY175" fmla="*/ 411507 h 6858000"/>
                    <a:gd name="connsiteX176" fmla="*/ 275258 w 4420195"/>
                    <a:gd name="connsiteY176" fmla="*/ 355250 h 6858000"/>
                    <a:gd name="connsiteX177" fmla="*/ 299368 w 4420195"/>
                    <a:gd name="connsiteY177" fmla="*/ 197195 h 6858000"/>
                    <a:gd name="connsiteX178" fmla="*/ 463451 w 4420195"/>
                    <a:gd name="connsiteY178" fmla="*/ 130892 h 6858000"/>
                    <a:gd name="connsiteX179" fmla="*/ 581323 w 4420195"/>
                    <a:gd name="connsiteY179" fmla="*/ 238048 h 6858000"/>
                    <a:gd name="connsiteX180" fmla="*/ 745406 w 4420195"/>
                    <a:gd name="connsiteY180" fmla="*/ 466425 h 6858000"/>
                    <a:gd name="connsiteX181" fmla="*/ 1134517 w 4420195"/>
                    <a:gd name="connsiteY181" fmla="*/ 923848 h 6858000"/>
                    <a:gd name="connsiteX182" fmla="*/ 1434554 w 4420195"/>
                    <a:gd name="connsiteY182" fmla="*/ 1262060 h 6858000"/>
                    <a:gd name="connsiteX183" fmla="*/ 1700436 w 4420195"/>
                    <a:gd name="connsiteY183" fmla="*/ 1696713 h 6858000"/>
                    <a:gd name="connsiteX184" fmla="*/ 1884611 w 4420195"/>
                    <a:gd name="connsiteY184" fmla="*/ 2070420 h 6858000"/>
                    <a:gd name="connsiteX185" fmla="*/ 2039318 w 4420195"/>
                    <a:gd name="connsiteY185" fmla="*/ 2277366 h 6858000"/>
                    <a:gd name="connsiteX186" fmla="*/ 2153841 w 4420195"/>
                    <a:gd name="connsiteY186" fmla="*/ 2349026 h 6858000"/>
                    <a:gd name="connsiteX187" fmla="*/ 2181300 w 4420195"/>
                    <a:gd name="connsiteY187" fmla="*/ 2351036 h 6858000"/>
                    <a:gd name="connsiteX188" fmla="*/ 2175272 w 4420195"/>
                    <a:gd name="connsiteY188" fmla="*/ 2321568 h 6858000"/>
                    <a:gd name="connsiteX189" fmla="*/ 2119015 w 4420195"/>
                    <a:gd name="connsiteY189" fmla="*/ 2243879 h 6858000"/>
                    <a:gd name="connsiteX190" fmla="*/ 1841079 w 4420195"/>
                    <a:gd name="connsiteY190" fmla="*/ 1748951 h 6858000"/>
                    <a:gd name="connsiteX191" fmla="*/ 1601316 w 4420195"/>
                    <a:gd name="connsiteY191" fmla="*/ 1302913 h 6858000"/>
                    <a:gd name="connsiteX192" fmla="*/ 1331417 w 4420195"/>
                    <a:gd name="connsiteY192" fmla="*/ 995509 h 6858000"/>
                    <a:gd name="connsiteX193" fmla="*/ 937617 w 4420195"/>
                    <a:gd name="connsiteY193" fmla="*/ 564205 h 6858000"/>
                    <a:gd name="connsiteX194" fmla="*/ 806351 w 4420195"/>
                    <a:gd name="connsiteY194" fmla="*/ 376012 h 6858000"/>
                    <a:gd name="connsiteX195" fmla="*/ 832470 w 4420195"/>
                    <a:gd name="connsiteY195" fmla="*/ 280241 h 6858000"/>
                    <a:gd name="connsiteX196" fmla="*/ 848544 w 4420195"/>
                    <a:gd name="connsiteY196" fmla="*/ 270865 h 6858000"/>
                    <a:gd name="connsiteX197" fmla="*/ 964406 w 4420195"/>
                    <a:gd name="connsiteY197" fmla="*/ 279571 h 6858000"/>
                    <a:gd name="connsiteX198" fmla="*/ 1258416 w 4420195"/>
                    <a:gd name="connsiteY198" fmla="*/ 541434 h 6858000"/>
                    <a:gd name="connsiteX199" fmla="*/ 1662931 w 4420195"/>
                    <a:gd name="connsiteY199" fmla="*/ 892371 h 6858000"/>
                    <a:gd name="connsiteX200" fmla="*/ 1944886 w 4420195"/>
                    <a:gd name="connsiteY200" fmla="*/ 1209152 h 6858000"/>
                    <a:gd name="connsiteX201" fmla="*/ 2086868 w 4420195"/>
                    <a:gd name="connsiteY201" fmla="*/ 1548703 h 6858000"/>
                    <a:gd name="connsiteX202" fmla="*/ 2377530 w 4420195"/>
                    <a:gd name="connsiteY202" fmla="*/ 2129356 h 6858000"/>
                    <a:gd name="connsiteX203" fmla="*/ 2542282 w 4420195"/>
                    <a:gd name="connsiteY203" fmla="*/ 2311522 h 6858000"/>
                    <a:gd name="connsiteX204" fmla="*/ 2574429 w 4420195"/>
                    <a:gd name="connsiteY204" fmla="*/ 2332283 h 6858000"/>
                    <a:gd name="connsiteX205" fmla="*/ 2581127 w 4420195"/>
                    <a:gd name="connsiteY205" fmla="*/ 2326256 h 6858000"/>
                    <a:gd name="connsiteX206" fmla="*/ 2528218 w 4420195"/>
                    <a:gd name="connsiteY206" fmla="*/ 2229815 h 6858000"/>
                    <a:gd name="connsiteX207" fmla="*/ 2155850 w 4420195"/>
                    <a:gd name="connsiteY207" fmla="*/ 1450253 h 6858000"/>
                    <a:gd name="connsiteX208" fmla="*/ 2113657 w 4420195"/>
                    <a:gd name="connsiteY208" fmla="*/ 1304253 h 6858000"/>
                    <a:gd name="connsiteX209" fmla="*/ 2131740 w 4420195"/>
                    <a:gd name="connsiteY209" fmla="*/ 1243978 h 6858000"/>
                    <a:gd name="connsiteX210" fmla="*/ 2249612 w 4420195"/>
                    <a:gd name="connsiteY210" fmla="*/ 1157583 h 6858000"/>
                    <a:gd name="connsiteX211" fmla="*/ 2340695 w 4420195"/>
                    <a:gd name="connsiteY211" fmla="*/ 1204464 h 6858000"/>
                    <a:gd name="connsiteX212" fmla="*/ 2354759 w 4420195"/>
                    <a:gd name="connsiteY212" fmla="*/ 1334391 h 6858000"/>
                    <a:gd name="connsiteX213" fmla="*/ 2621310 w 4420195"/>
                    <a:gd name="connsiteY213" fmla="*/ 2117971 h 6858000"/>
                    <a:gd name="connsiteX214" fmla="*/ 2844999 w 4420195"/>
                    <a:gd name="connsiteY214" fmla="*/ 2555302 h 6858000"/>
                    <a:gd name="connsiteX215" fmla="*/ 2907953 w 4420195"/>
                    <a:gd name="connsiteY215" fmla="*/ 2857349 h 6858000"/>
                    <a:gd name="connsiteX216" fmla="*/ 2930724 w 4420195"/>
                    <a:gd name="connsiteY216" fmla="*/ 3148010 h 6858000"/>
                    <a:gd name="connsiteX217" fmla="*/ 2989660 w 4420195"/>
                    <a:gd name="connsiteY217" fmla="*/ 3338213 h 6858000"/>
                    <a:gd name="connsiteX218" fmla="*/ 3148385 w 4420195"/>
                    <a:gd name="connsiteY218" fmla="*/ 3943645 h 6858000"/>
                    <a:gd name="connsiteX219" fmla="*/ 3181202 w 4420195"/>
                    <a:gd name="connsiteY219" fmla="*/ 4219573 h 6858000"/>
                    <a:gd name="connsiteX220" fmla="*/ 3291037 w 4420195"/>
                    <a:gd name="connsiteY220" fmla="*/ 4402408 h 6858000"/>
                    <a:gd name="connsiteX221" fmla="*/ 3390826 w 4420195"/>
                    <a:gd name="connsiteY221" fmla="*/ 4467372 h 6858000"/>
                    <a:gd name="connsiteX222" fmla="*/ 3295725 w 4420195"/>
                    <a:gd name="connsiteY222" fmla="*/ 4573858 h 68580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</a:cxnLst>
                  <a:rect l="l" t="t" r="r" b="b"/>
                  <a:pathLst>
                    <a:path w="4420195" h="6858000">
                      <a:moveTo>
                        <a:pt x="3916561" y="4367582"/>
                      </a:moveTo>
                      <a:cubicBezTo>
                        <a:pt x="3805387" y="4329408"/>
                        <a:pt x="3692203" y="4327399"/>
                        <a:pt x="3585717" y="4378968"/>
                      </a:cubicBezTo>
                      <a:cubicBezTo>
                        <a:pt x="3520753" y="4410445"/>
                        <a:pt x="3467845" y="4399059"/>
                        <a:pt x="3414266" y="4360885"/>
                      </a:cubicBezTo>
                      <a:cubicBezTo>
                        <a:pt x="3407569" y="4356197"/>
                        <a:pt x="3400872" y="4352179"/>
                        <a:pt x="3394175" y="4347490"/>
                      </a:cubicBezTo>
                      <a:cubicBezTo>
                        <a:pt x="3333230" y="4303958"/>
                        <a:pt x="3289028" y="4249041"/>
                        <a:pt x="3275633" y="4173361"/>
                      </a:cubicBezTo>
                      <a:cubicBezTo>
                        <a:pt x="3259560" y="4082279"/>
                        <a:pt x="3242147" y="3991196"/>
                        <a:pt x="3226743" y="3900113"/>
                      </a:cubicBezTo>
                      <a:cubicBezTo>
                        <a:pt x="3195266" y="3712590"/>
                        <a:pt x="3162449" y="3524397"/>
                        <a:pt x="3107532" y="3341561"/>
                      </a:cubicBezTo>
                      <a:cubicBezTo>
                        <a:pt x="3060651" y="3186854"/>
                        <a:pt x="3035201" y="3030138"/>
                        <a:pt x="3022476" y="2869404"/>
                      </a:cubicBezTo>
                      <a:cubicBezTo>
                        <a:pt x="3014440" y="2766936"/>
                        <a:pt x="2998366" y="2666477"/>
                        <a:pt x="2966219" y="2568027"/>
                      </a:cubicBezTo>
                      <a:cubicBezTo>
                        <a:pt x="2920678" y="2428054"/>
                        <a:pt x="2851026" y="2300136"/>
                        <a:pt x="2780035" y="2172219"/>
                      </a:cubicBezTo>
                      <a:cubicBezTo>
                        <a:pt x="2695650" y="2019521"/>
                        <a:pt x="2609255" y="1867493"/>
                        <a:pt x="2546301" y="1704080"/>
                      </a:cubicBezTo>
                      <a:cubicBezTo>
                        <a:pt x="2474640" y="1517226"/>
                        <a:pt x="2424411" y="1325014"/>
                        <a:pt x="2406998" y="1124766"/>
                      </a:cubicBezTo>
                      <a:cubicBezTo>
                        <a:pt x="2402310" y="1074537"/>
                        <a:pt x="2380209" y="1055115"/>
                        <a:pt x="2329309" y="1055784"/>
                      </a:cubicBezTo>
                      <a:cubicBezTo>
                        <a:pt x="2249612" y="1057124"/>
                        <a:pt x="2181300" y="1087262"/>
                        <a:pt x="2127052" y="1144858"/>
                      </a:cubicBezTo>
                      <a:cubicBezTo>
                        <a:pt x="2074144" y="1199776"/>
                        <a:pt x="2052712" y="1198436"/>
                        <a:pt x="2013868" y="1131463"/>
                      </a:cubicBezTo>
                      <a:cubicBezTo>
                        <a:pt x="2013198" y="1130794"/>
                        <a:pt x="2013198" y="1130124"/>
                        <a:pt x="2012529" y="1129454"/>
                      </a:cubicBezTo>
                      <a:cubicBezTo>
                        <a:pt x="1962299" y="1024977"/>
                        <a:pt x="1884611" y="942601"/>
                        <a:pt x="1796207" y="870270"/>
                      </a:cubicBezTo>
                      <a:cubicBezTo>
                        <a:pt x="1565821" y="681407"/>
                        <a:pt x="1333426" y="494553"/>
                        <a:pt x="1123132" y="281580"/>
                      </a:cubicBezTo>
                      <a:cubicBezTo>
                        <a:pt x="1067544" y="225323"/>
                        <a:pt x="1001911" y="181791"/>
                        <a:pt x="924893" y="158351"/>
                      </a:cubicBezTo>
                      <a:cubicBezTo>
                        <a:pt x="860599" y="138929"/>
                        <a:pt x="803002" y="144286"/>
                        <a:pt x="760809" y="204562"/>
                      </a:cubicBezTo>
                      <a:cubicBezTo>
                        <a:pt x="757461" y="209920"/>
                        <a:pt x="752103" y="213268"/>
                        <a:pt x="748085" y="217956"/>
                      </a:cubicBezTo>
                      <a:cubicBezTo>
                        <a:pt x="734690" y="233360"/>
                        <a:pt x="721296" y="236039"/>
                        <a:pt x="705892" y="219296"/>
                      </a:cubicBezTo>
                      <a:cubicBezTo>
                        <a:pt x="675084" y="186479"/>
                        <a:pt x="644277" y="154332"/>
                        <a:pt x="612130" y="123525"/>
                      </a:cubicBezTo>
                      <a:cubicBezTo>
                        <a:pt x="579314" y="92048"/>
                        <a:pt x="546497" y="60571"/>
                        <a:pt x="511671" y="31772"/>
                      </a:cubicBezTo>
                      <a:cubicBezTo>
                        <a:pt x="423267" y="-40558"/>
                        <a:pt x="251147" y="17708"/>
                        <a:pt x="230386" y="134910"/>
                      </a:cubicBezTo>
                      <a:cubicBezTo>
                        <a:pt x="219670" y="195186"/>
                        <a:pt x="219001" y="256801"/>
                        <a:pt x="212973" y="317746"/>
                      </a:cubicBezTo>
                      <a:cubicBezTo>
                        <a:pt x="208285" y="363287"/>
                        <a:pt x="214982" y="412177"/>
                        <a:pt x="184175" y="451691"/>
                      </a:cubicBezTo>
                      <a:cubicBezTo>
                        <a:pt x="154707" y="489865"/>
                        <a:pt x="141982" y="532728"/>
                        <a:pt x="145331" y="578939"/>
                      </a:cubicBezTo>
                      <a:cubicBezTo>
                        <a:pt x="148679" y="628499"/>
                        <a:pt x="157386" y="678059"/>
                        <a:pt x="163413" y="726949"/>
                      </a:cubicBezTo>
                      <a:cubicBezTo>
                        <a:pt x="167432" y="761105"/>
                        <a:pt x="178147" y="796600"/>
                        <a:pt x="150019" y="826068"/>
                      </a:cubicBezTo>
                      <a:cubicBezTo>
                        <a:pt x="95771" y="884334"/>
                        <a:pt x="73670" y="955995"/>
                        <a:pt x="58936" y="1031004"/>
                      </a:cubicBezTo>
                      <a:cubicBezTo>
                        <a:pt x="35496" y="1150886"/>
                        <a:pt x="32147" y="1272106"/>
                        <a:pt x="42863" y="1393327"/>
                      </a:cubicBezTo>
                      <a:cubicBezTo>
                        <a:pt x="51569" y="1490437"/>
                        <a:pt x="64963" y="1586208"/>
                        <a:pt x="103138" y="1676621"/>
                      </a:cubicBezTo>
                      <a:cubicBezTo>
                        <a:pt x="112514" y="1699392"/>
                        <a:pt x="115193" y="1726850"/>
                        <a:pt x="113184" y="1751630"/>
                      </a:cubicBezTo>
                      <a:cubicBezTo>
                        <a:pt x="108496" y="1797841"/>
                        <a:pt x="97780" y="1842713"/>
                        <a:pt x="89074" y="1888254"/>
                      </a:cubicBezTo>
                      <a:cubicBezTo>
                        <a:pt x="64294" y="2027558"/>
                        <a:pt x="38844" y="2166861"/>
                        <a:pt x="14734" y="2306164"/>
                      </a:cubicBezTo>
                      <a:cubicBezTo>
                        <a:pt x="7367" y="2349696"/>
                        <a:pt x="4688" y="2394568"/>
                        <a:pt x="0" y="2438100"/>
                      </a:cubicBezTo>
                      <a:cubicBezTo>
                        <a:pt x="0" y="2484311"/>
                        <a:pt x="0" y="2531192"/>
                        <a:pt x="0" y="2577403"/>
                      </a:cubicBezTo>
                      <a:cubicBezTo>
                        <a:pt x="6697" y="2615578"/>
                        <a:pt x="11385" y="2655091"/>
                        <a:pt x="20092" y="2692596"/>
                      </a:cubicBezTo>
                      <a:cubicBezTo>
                        <a:pt x="40184" y="2774972"/>
                        <a:pt x="89074" y="2842615"/>
                        <a:pt x="134615" y="2911597"/>
                      </a:cubicBezTo>
                      <a:cubicBezTo>
                        <a:pt x="178147" y="2977900"/>
                        <a:pt x="225028" y="3042193"/>
                        <a:pt x="269230" y="3107827"/>
                      </a:cubicBezTo>
                      <a:cubicBezTo>
                        <a:pt x="342900" y="3216992"/>
                        <a:pt x="383753" y="3338213"/>
                        <a:pt x="396478" y="3469479"/>
                      </a:cubicBezTo>
                      <a:cubicBezTo>
                        <a:pt x="412552" y="3636241"/>
                        <a:pt x="450726" y="3799654"/>
                        <a:pt x="495598" y="3961058"/>
                      </a:cubicBezTo>
                      <a:cubicBezTo>
                        <a:pt x="554534" y="4171352"/>
                        <a:pt x="634231" y="4374280"/>
                        <a:pt x="726653" y="4571849"/>
                      </a:cubicBezTo>
                      <a:cubicBezTo>
                        <a:pt x="734020" y="4587253"/>
                        <a:pt x="732681" y="4598638"/>
                        <a:pt x="723975" y="4613372"/>
                      </a:cubicBezTo>
                      <a:cubicBezTo>
                        <a:pt x="642938" y="4743299"/>
                        <a:pt x="566589" y="4875905"/>
                        <a:pt x="504974" y="5017217"/>
                      </a:cubicBezTo>
                      <a:cubicBezTo>
                        <a:pt x="404515" y="5248273"/>
                        <a:pt x="373707" y="5489374"/>
                        <a:pt x="395808" y="5738513"/>
                      </a:cubicBezTo>
                      <a:cubicBezTo>
                        <a:pt x="414561" y="5945458"/>
                        <a:pt x="471488" y="6140349"/>
                        <a:pt x="575965" y="6320505"/>
                      </a:cubicBezTo>
                      <a:cubicBezTo>
                        <a:pt x="678433" y="6495974"/>
                        <a:pt x="815727" y="6635277"/>
                        <a:pt x="1011287" y="6702249"/>
                      </a:cubicBezTo>
                      <a:cubicBezTo>
                        <a:pt x="1391022" y="6832176"/>
                        <a:pt x="1720528" y="6745782"/>
                        <a:pt x="1997125" y="6457799"/>
                      </a:cubicBezTo>
                      <a:cubicBezTo>
                        <a:pt x="2143125" y="6305771"/>
                        <a:pt x="2232869" y="6120927"/>
                        <a:pt x="2287117" y="5920009"/>
                      </a:cubicBezTo>
                      <a:cubicBezTo>
                        <a:pt x="2315245" y="5815531"/>
                        <a:pt x="2333997" y="5708375"/>
                        <a:pt x="2355429" y="5601889"/>
                      </a:cubicBezTo>
                      <a:cubicBezTo>
                        <a:pt x="2361456" y="5572420"/>
                        <a:pt x="2360117" y="5541613"/>
                        <a:pt x="2363465" y="5511476"/>
                      </a:cubicBezTo>
                      <a:cubicBezTo>
                        <a:pt x="2364805" y="5500760"/>
                        <a:pt x="2368823" y="5490044"/>
                        <a:pt x="2373511" y="5473971"/>
                      </a:cubicBezTo>
                      <a:cubicBezTo>
                        <a:pt x="2387576" y="5484686"/>
                        <a:pt x="2398291" y="5492053"/>
                        <a:pt x="2407667" y="5501430"/>
                      </a:cubicBezTo>
                      <a:cubicBezTo>
                        <a:pt x="2502099" y="5598540"/>
                        <a:pt x="2575099" y="5711724"/>
                        <a:pt x="2642741" y="5828926"/>
                      </a:cubicBezTo>
                      <a:cubicBezTo>
                        <a:pt x="2646090" y="5834283"/>
                        <a:pt x="2646090" y="5842320"/>
                        <a:pt x="2645420" y="5849017"/>
                      </a:cubicBezTo>
                      <a:cubicBezTo>
                        <a:pt x="2613943" y="6019798"/>
                        <a:pt x="2581796" y="6189908"/>
                        <a:pt x="2550319" y="6360689"/>
                      </a:cubicBezTo>
                      <a:cubicBezTo>
                        <a:pt x="2544292" y="6394175"/>
                        <a:pt x="2538264" y="6426991"/>
                        <a:pt x="2534246" y="6461148"/>
                      </a:cubicBezTo>
                      <a:cubicBezTo>
                        <a:pt x="2533576" y="6468515"/>
                        <a:pt x="2537594" y="6478560"/>
                        <a:pt x="2542952" y="6483249"/>
                      </a:cubicBezTo>
                      <a:cubicBezTo>
                        <a:pt x="2554337" y="6493295"/>
                        <a:pt x="2566393" y="6502671"/>
                        <a:pt x="2579787" y="6509368"/>
                      </a:cubicBezTo>
                      <a:cubicBezTo>
                        <a:pt x="2769989" y="6604469"/>
                        <a:pt x="2960192" y="6700240"/>
                        <a:pt x="3151734" y="6794002"/>
                      </a:cubicBezTo>
                      <a:cubicBezTo>
                        <a:pt x="3221385" y="6828158"/>
                        <a:pt x="3295725" y="6848919"/>
                        <a:pt x="3372743" y="6860975"/>
                      </a:cubicBezTo>
                      <a:cubicBezTo>
                        <a:pt x="3399533" y="6860975"/>
                        <a:pt x="3426322" y="6860975"/>
                        <a:pt x="3453110" y="6860975"/>
                      </a:cubicBezTo>
                      <a:cubicBezTo>
                        <a:pt x="3459808" y="6859635"/>
                        <a:pt x="3466505" y="6857626"/>
                        <a:pt x="3473872" y="6856286"/>
                      </a:cubicBezTo>
                      <a:cubicBezTo>
                        <a:pt x="3512716" y="6848919"/>
                        <a:pt x="3541514" y="6830837"/>
                        <a:pt x="3550891" y="6789314"/>
                      </a:cubicBezTo>
                      <a:cubicBezTo>
                        <a:pt x="3556249" y="6765873"/>
                        <a:pt x="3565625" y="6743772"/>
                        <a:pt x="3570983" y="6720332"/>
                      </a:cubicBezTo>
                      <a:cubicBezTo>
                        <a:pt x="3623221" y="6498652"/>
                        <a:pt x="3672111" y="6276303"/>
                        <a:pt x="3727029" y="6055293"/>
                      </a:cubicBezTo>
                      <a:cubicBezTo>
                        <a:pt x="3797350" y="5771999"/>
                        <a:pt x="3879726" y="5492053"/>
                        <a:pt x="3994250" y="5222823"/>
                      </a:cubicBezTo>
                      <a:cubicBezTo>
                        <a:pt x="4098058" y="4978373"/>
                        <a:pt x="4232673" y="4752675"/>
                        <a:pt x="4417517" y="4559124"/>
                      </a:cubicBezTo>
                      <a:cubicBezTo>
                        <a:pt x="4420196" y="4556445"/>
                        <a:pt x="4422205" y="4552427"/>
                        <a:pt x="4425554" y="4546399"/>
                      </a:cubicBezTo>
                      <a:cubicBezTo>
                        <a:pt x="4254104" y="4485454"/>
                        <a:pt x="4086002" y="4425849"/>
                        <a:pt x="3916561" y="4367582"/>
                      </a:cubicBezTo>
                      <a:close/>
                      <a:moveTo>
                        <a:pt x="139973" y="998188"/>
                      </a:moveTo>
                      <a:cubicBezTo>
                        <a:pt x="144661" y="971399"/>
                        <a:pt x="151358" y="943940"/>
                        <a:pt x="162074" y="918490"/>
                      </a:cubicBezTo>
                      <a:cubicBezTo>
                        <a:pt x="164753" y="912463"/>
                        <a:pt x="167432" y="907105"/>
                        <a:pt x="170111" y="903087"/>
                      </a:cubicBezTo>
                      <a:lnTo>
                        <a:pt x="259184" y="1283491"/>
                      </a:lnTo>
                      <a:cubicBezTo>
                        <a:pt x="257845" y="1323005"/>
                        <a:pt x="265881" y="1359170"/>
                        <a:pt x="229716" y="1451593"/>
                      </a:cubicBezTo>
                      <a:cubicBezTo>
                        <a:pt x="224358" y="1465657"/>
                        <a:pt x="212973" y="1478382"/>
                        <a:pt x="205606" y="1492446"/>
                      </a:cubicBezTo>
                      <a:cubicBezTo>
                        <a:pt x="201588" y="1500483"/>
                        <a:pt x="200248" y="1510529"/>
                        <a:pt x="194890" y="1516556"/>
                      </a:cubicBezTo>
                      <a:cubicBezTo>
                        <a:pt x="186184" y="1525263"/>
                        <a:pt x="174129" y="1531960"/>
                        <a:pt x="163413" y="1539327"/>
                      </a:cubicBezTo>
                      <a:cubicBezTo>
                        <a:pt x="156716" y="1528611"/>
                        <a:pt x="146000" y="1518565"/>
                        <a:pt x="143991" y="1507180"/>
                      </a:cubicBezTo>
                      <a:cubicBezTo>
                        <a:pt x="137964" y="1473694"/>
                        <a:pt x="133276" y="1440207"/>
                        <a:pt x="131266" y="1406721"/>
                      </a:cubicBezTo>
                      <a:cubicBezTo>
                        <a:pt x="122560" y="1270767"/>
                        <a:pt x="117202" y="1134142"/>
                        <a:pt x="139973" y="998188"/>
                      </a:cubicBezTo>
                      <a:close/>
                      <a:moveTo>
                        <a:pt x="2101602" y="5315915"/>
                      </a:moveTo>
                      <a:cubicBezTo>
                        <a:pt x="2068116" y="5425750"/>
                        <a:pt x="2015207" y="5524870"/>
                        <a:pt x="1940198" y="5611265"/>
                      </a:cubicBezTo>
                      <a:cubicBezTo>
                        <a:pt x="1836391" y="5731815"/>
                        <a:pt x="1717179" y="5832274"/>
                        <a:pt x="1567830" y="5892550"/>
                      </a:cubicBezTo>
                      <a:cubicBezTo>
                        <a:pt x="1460004" y="5936082"/>
                        <a:pt x="1347490" y="5942110"/>
                        <a:pt x="1237655" y="5909293"/>
                      </a:cubicBezTo>
                      <a:cubicBezTo>
                        <a:pt x="1142554" y="5881164"/>
                        <a:pt x="1078930" y="5808164"/>
                        <a:pt x="1040086" y="5717751"/>
                      </a:cubicBezTo>
                      <a:cubicBezTo>
                        <a:pt x="981819" y="5580457"/>
                        <a:pt x="981819" y="5443163"/>
                        <a:pt x="1053480" y="5310558"/>
                      </a:cubicBezTo>
                      <a:cubicBezTo>
                        <a:pt x="1089645" y="5243585"/>
                        <a:pt x="1100361" y="5174603"/>
                        <a:pt x="1090315" y="5101603"/>
                      </a:cubicBezTo>
                      <a:cubicBezTo>
                        <a:pt x="1082948" y="5048025"/>
                        <a:pt x="1076920" y="4993777"/>
                        <a:pt x="1062856" y="4941538"/>
                      </a:cubicBezTo>
                      <a:cubicBezTo>
                        <a:pt x="1046113" y="4876574"/>
                        <a:pt x="1009278" y="4820318"/>
                        <a:pt x="967085" y="4770088"/>
                      </a:cubicBezTo>
                      <a:cubicBezTo>
                        <a:pt x="872654" y="4656235"/>
                        <a:pt x="805011" y="4526977"/>
                        <a:pt x="743397" y="4394371"/>
                      </a:cubicBezTo>
                      <a:cubicBezTo>
                        <a:pt x="661690" y="4218233"/>
                        <a:pt x="588020" y="4038747"/>
                        <a:pt x="537791" y="3850554"/>
                      </a:cubicBezTo>
                      <a:cubicBezTo>
                        <a:pt x="511001" y="3750095"/>
                        <a:pt x="488231" y="3647626"/>
                        <a:pt x="478855" y="3544488"/>
                      </a:cubicBezTo>
                      <a:cubicBezTo>
                        <a:pt x="455414" y="3285304"/>
                        <a:pt x="374377" y="3050230"/>
                        <a:pt x="208285" y="2847973"/>
                      </a:cubicBezTo>
                      <a:cubicBezTo>
                        <a:pt x="135955" y="2760239"/>
                        <a:pt x="114523" y="2658440"/>
                        <a:pt x="111844" y="2549275"/>
                      </a:cubicBezTo>
                      <a:cubicBezTo>
                        <a:pt x="108496" y="2389880"/>
                        <a:pt x="130597" y="2233164"/>
                        <a:pt x="160065" y="2076448"/>
                      </a:cubicBezTo>
                      <a:cubicBezTo>
                        <a:pt x="186854" y="1935805"/>
                        <a:pt x="210294" y="1794493"/>
                        <a:pt x="235744" y="1653180"/>
                      </a:cubicBezTo>
                      <a:cubicBezTo>
                        <a:pt x="243781" y="1610318"/>
                        <a:pt x="253157" y="1568125"/>
                        <a:pt x="263203" y="1525263"/>
                      </a:cubicBezTo>
                      <a:cubicBezTo>
                        <a:pt x="265881" y="1512538"/>
                        <a:pt x="273248" y="1501153"/>
                        <a:pt x="279946" y="1483740"/>
                      </a:cubicBezTo>
                      <a:cubicBezTo>
                        <a:pt x="286643" y="1495125"/>
                        <a:pt x="291331" y="1500483"/>
                        <a:pt x="293340" y="1506510"/>
                      </a:cubicBezTo>
                      <a:cubicBezTo>
                        <a:pt x="332854" y="1618355"/>
                        <a:pt x="371698" y="1730199"/>
                        <a:pt x="410542" y="1842043"/>
                      </a:cubicBezTo>
                      <a:lnTo>
                        <a:pt x="410542" y="2411311"/>
                      </a:lnTo>
                      <a:lnTo>
                        <a:pt x="411882" y="2411311"/>
                      </a:lnTo>
                      <a:cubicBezTo>
                        <a:pt x="417240" y="2487660"/>
                        <a:pt x="440680" y="2560660"/>
                        <a:pt x="472827" y="2630312"/>
                      </a:cubicBezTo>
                      <a:cubicBezTo>
                        <a:pt x="525735" y="2742826"/>
                        <a:pt x="587350" y="2851991"/>
                        <a:pt x="644277" y="2962496"/>
                      </a:cubicBezTo>
                      <a:cubicBezTo>
                        <a:pt x="679773" y="3031478"/>
                        <a:pt x="713929" y="3101129"/>
                        <a:pt x="747415" y="3170781"/>
                      </a:cubicBezTo>
                      <a:cubicBezTo>
                        <a:pt x="751433" y="3178818"/>
                        <a:pt x="750094" y="3192882"/>
                        <a:pt x="745406" y="3200919"/>
                      </a:cubicBezTo>
                      <a:cubicBezTo>
                        <a:pt x="718617" y="3249139"/>
                        <a:pt x="688479" y="3296020"/>
                        <a:pt x="662360" y="3344240"/>
                      </a:cubicBezTo>
                      <a:cubicBezTo>
                        <a:pt x="654323" y="3358974"/>
                        <a:pt x="651644" y="3377726"/>
                        <a:pt x="646956" y="3394469"/>
                      </a:cubicBezTo>
                      <a:cubicBezTo>
                        <a:pt x="650305" y="3396479"/>
                        <a:pt x="652983" y="3398488"/>
                        <a:pt x="656332" y="3400497"/>
                      </a:cubicBezTo>
                      <a:cubicBezTo>
                        <a:pt x="670396" y="3392460"/>
                        <a:pt x="685130" y="3385093"/>
                        <a:pt x="699195" y="3376387"/>
                      </a:cubicBezTo>
                      <a:cubicBezTo>
                        <a:pt x="748085" y="3347589"/>
                        <a:pt x="796975" y="3318121"/>
                        <a:pt x="846534" y="3289323"/>
                      </a:cubicBezTo>
                      <a:cubicBezTo>
                        <a:pt x="851892" y="3285974"/>
                        <a:pt x="857920" y="3283295"/>
                        <a:pt x="863278" y="3281286"/>
                      </a:cubicBezTo>
                      <a:cubicBezTo>
                        <a:pt x="924893" y="3253827"/>
                        <a:pt x="938957" y="3257845"/>
                        <a:pt x="955700" y="3323479"/>
                      </a:cubicBezTo>
                      <a:cubicBezTo>
                        <a:pt x="987177" y="3447378"/>
                        <a:pt x="1013966" y="3572617"/>
                        <a:pt x="1044774" y="3697186"/>
                      </a:cubicBezTo>
                      <a:cubicBezTo>
                        <a:pt x="1156618" y="4146572"/>
                        <a:pt x="1359545" y="4547739"/>
                        <a:pt x="1674317" y="4889299"/>
                      </a:cubicBezTo>
                      <a:cubicBezTo>
                        <a:pt x="1775445" y="4999135"/>
                        <a:pt x="1889299" y="5092896"/>
                        <a:pt x="2012529" y="5175942"/>
                      </a:cubicBezTo>
                      <a:cubicBezTo>
                        <a:pt x="2035299" y="5191346"/>
                        <a:pt x="2057400" y="5208759"/>
                        <a:pt x="2076822" y="5227511"/>
                      </a:cubicBezTo>
                      <a:cubicBezTo>
                        <a:pt x="2103611" y="5251621"/>
                        <a:pt x="2112318" y="5281089"/>
                        <a:pt x="2101602" y="5315915"/>
                      </a:cubicBezTo>
                      <a:close/>
                      <a:moveTo>
                        <a:pt x="474166" y="2022870"/>
                      </a:moveTo>
                      <a:cubicBezTo>
                        <a:pt x="506983" y="2115962"/>
                        <a:pt x="540469" y="2209053"/>
                        <a:pt x="573956" y="2302146"/>
                      </a:cubicBezTo>
                      <a:cubicBezTo>
                        <a:pt x="648295" y="2504403"/>
                        <a:pt x="730002" y="2703312"/>
                        <a:pt x="809030" y="2904230"/>
                      </a:cubicBezTo>
                      <a:cubicBezTo>
                        <a:pt x="831800" y="2963166"/>
                        <a:pt x="856580" y="3020762"/>
                        <a:pt x="879351" y="3080368"/>
                      </a:cubicBezTo>
                      <a:cubicBezTo>
                        <a:pt x="886718" y="3099790"/>
                        <a:pt x="896094" y="3125909"/>
                        <a:pt x="873324" y="3138634"/>
                      </a:cubicBezTo>
                      <a:cubicBezTo>
                        <a:pt x="848544" y="3151359"/>
                        <a:pt x="838498" y="3123900"/>
                        <a:pt x="827112" y="3108496"/>
                      </a:cubicBezTo>
                      <a:cubicBezTo>
                        <a:pt x="740048" y="2985936"/>
                        <a:pt x="670396" y="2853331"/>
                        <a:pt x="606772" y="2718046"/>
                      </a:cubicBezTo>
                      <a:cubicBezTo>
                        <a:pt x="558552" y="2616247"/>
                        <a:pt x="517699" y="2511100"/>
                        <a:pt x="474166" y="2406623"/>
                      </a:cubicBezTo>
                      <a:lnTo>
                        <a:pt x="474166" y="2022870"/>
                      </a:lnTo>
                      <a:close/>
                      <a:moveTo>
                        <a:pt x="3295725" y="4573858"/>
                      </a:moveTo>
                      <a:cubicBezTo>
                        <a:pt x="3068688" y="4814960"/>
                        <a:pt x="2892549" y="5088208"/>
                        <a:pt x="2768650" y="5394943"/>
                      </a:cubicBezTo>
                      <a:cubicBezTo>
                        <a:pt x="2744540" y="5454549"/>
                        <a:pt x="2727797" y="5516163"/>
                        <a:pt x="2707035" y="5576439"/>
                      </a:cubicBezTo>
                      <a:cubicBezTo>
                        <a:pt x="2701008" y="5593182"/>
                        <a:pt x="2694310" y="5609925"/>
                        <a:pt x="2686943" y="5625999"/>
                      </a:cubicBezTo>
                      <a:cubicBezTo>
                        <a:pt x="2671540" y="5659485"/>
                        <a:pt x="2659485" y="5660824"/>
                        <a:pt x="2638053" y="5630017"/>
                      </a:cubicBezTo>
                      <a:cubicBezTo>
                        <a:pt x="2609925" y="5589833"/>
                        <a:pt x="2585145" y="5546971"/>
                        <a:pt x="2555007" y="5508796"/>
                      </a:cubicBezTo>
                      <a:cubicBezTo>
                        <a:pt x="2507457" y="5447852"/>
                        <a:pt x="2456557" y="5388915"/>
                        <a:pt x="2406998" y="5329310"/>
                      </a:cubicBezTo>
                      <a:cubicBezTo>
                        <a:pt x="2348062" y="5258989"/>
                        <a:pt x="2273052" y="5208759"/>
                        <a:pt x="2196034" y="5161208"/>
                      </a:cubicBezTo>
                      <a:cubicBezTo>
                        <a:pt x="1806253" y="4922116"/>
                        <a:pt x="1535683" y="4579216"/>
                        <a:pt x="1329407" y="4178050"/>
                      </a:cubicBezTo>
                      <a:cubicBezTo>
                        <a:pt x="1245022" y="4013967"/>
                        <a:pt x="1193453" y="3837829"/>
                        <a:pt x="1149251" y="3659681"/>
                      </a:cubicBezTo>
                      <a:cubicBezTo>
                        <a:pt x="1066875" y="3326827"/>
                        <a:pt x="938957" y="3010046"/>
                        <a:pt x="816397" y="2691257"/>
                      </a:cubicBezTo>
                      <a:cubicBezTo>
                        <a:pt x="726653" y="2458862"/>
                        <a:pt x="634231" y="2227136"/>
                        <a:pt x="558552" y="1990053"/>
                      </a:cubicBezTo>
                      <a:cubicBezTo>
                        <a:pt x="499616" y="1805878"/>
                        <a:pt x="429964" y="1594245"/>
                        <a:pt x="386432" y="1405382"/>
                      </a:cubicBezTo>
                      <a:cubicBezTo>
                        <a:pt x="376386" y="1361180"/>
                        <a:pt x="370359" y="1315638"/>
                        <a:pt x="395139" y="1272106"/>
                      </a:cubicBezTo>
                      <a:cubicBezTo>
                        <a:pt x="416570" y="1233932"/>
                        <a:pt x="474166" y="1247996"/>
                        <a:pt x="500286" y="1282152"/>
                      </a:cubicBezTo>
                      <a:cubicBezTo>
                        <a:pt x="537791" y="1331042"/>
                        <a:pt x="571277" y="1382611"/>
                        <a:pt x="601415" y="1435519"/>
                      </a:cubicBezTo>
                      <a:cubicBezTo>
                        <a:pt x="676424" y="1568125"/>
                        <a:pt x="753442" y="1700061"/>
                        <a:pt x="820415" y="1836686"/>
                      </a:cubicBezTo>
                      <a:cubicBezTo>
                        <a:pt x="867966" y="1933796"/>
                        <a:pt x="921544" y="2038943"/>
                        <a:pt x="960388" y="2140072"/>
                      </a:cubicBezTo>
                      <a:cubicBezTo>
                        <a:pt x="1034058" y="2330944"/>
                        <a:pt x="1111746" y="2505073"/>
                        <a:pt x="1256407" y="2651743"/>
                      </a:cubicBezTo>
                      <a:cubicBezTo>
                        <a:pt x="1271811" y="2667147"/>
                        <a:pt x="1289894" y="2679202"/>
                        <a:pt x="1307306" y="2692596"/>
                      </a:cubicBezTo>
                      <a:cubicBezTo>
                        <a:pt x="1309985" y="2690587"/>
                        <a:pt x="1312664" y="2688578"/>
                        <a:pt x="1316013" y="2687238"/>
                      </a:cubicBezTo>
                      <a:cubicBezTo>
                        <a:pt x="1312664" y="2675183"/>
                        <a:pt x="1309985" y="2663128"/>
                        <a:pt x="1304628" y="2651743"/>
                      </a:cubicBezTo>
                      <a:cubicBezTo>
                        <a:pt x="1243682" y="2523155"/>
                        <a:pt x="1180728" y="2395238"/>
                        <a:pt x="1121792" y="2265311"/>
                      </a:cubicBezTo>
                      <a:cubicBezTo>
                        <a:pt x="1042764" y="2091182"/>
                        <a:pt x="969094" y="1914374"/>
                        <a:pt x="889397" y="1740245"/>
                      </a:cubicBezTo>
                      <a:cubicBezTo>
                        <a:pt x="807021" y="1560088"/>
                        <a:pt x="716608" y="1384620"/>
                        <a:pt x="602084" y="1221877"/>
                      </a:cubicBezTo>
                      <a:cubicBezTo>
                        <a:pt x="564580" y="1168968"/>
                        <a:pt x="521717" y="1122757"/>
                        <a:pt x="454075" y="1111372"/>
                      </a:cubicBezTo>
                      <a:cubicBezTo>
                        <a:pt x="398487" y="1101995"/>
                        <a:pt x="362992" y="1106684"/>
                        <a:pt x="338882" y="1124766"/>
                      </a:cubicBezTo>
                      <a:lnTo>
                        <a:pt x="304056" y="977426"/>
                      </a:lnTo>
                      <a:cubicBezTo>
                        <a:pt x="304056" y="976757"/>
                        <a:pt x="304056" y="975417"/>
                        <a:pt x="304056" y="974747"/>
                      </a:cubicBezTo>
                      <a:cubicBezTo>
                        <a:pt x="292001" y="859554"/>
                        <a:pt x="277937" y="745031"/>
                        <a:pt x="264542" y="629838"/>
                      </a:cubicBezTo>
                      <a:cubicBezTo>
                        <a:pt x="262533" y="613095"/>
                        <a:pt x="259854" y="596352"/>
                        <a:pt x="259184" y="579609"/>
                      </a:cubicBezTo>
                      <a:cubicBezTo>
                        <a:pt x="257175" y="539425"/>
                        <a:pt x="276597" y="522682"/>
                        <a:pt x="315441" y="531388"/>
                      </a:cubicBezTo>
                      <a:cubicBezTo>
                        <a:pt x="379735" y="546122"/>
                        <a:pt x="437332" y="573581"/>
                        <a:pt x="479524" y="625820"/>
                      </a:cubicBezTo>
                      <a:cubicBezTo>
                        <a:pt x="515690" y="670692"/>
                        <a:pt x="549176" y="718242"/>
                        <a:pt x="580653" y="766462"/>
                      </a:cubicBezTo>
                      <a:cubicBezTo>
                        <a:pt x="659681" y="887013"/>
                        <a:pt x="732681" y="1012252"/>
                        <a:pt x="817067" y="1128785"/>
                      </a:cubicBezTo>
                      <a:cubicBezTo>
                        <a:pt x="884039" y="1221207"/>
                        <a:pt x="962397" y="1304923"/>
                        <a:pt x="1038746" y="1389978"/>
                      </a:cubicBezTo>
                      <a:cubicBezTo>
                        <a:pt x="1211535" y="1584199"/>
                        <a:pt x="1326059" y="1811236"/>
                        <a:pt x="1421830" y="2050328"/>
                      </a:cubicBezTo>
                      <a:cubicBezTo>
                        <a:pt x="1475408" y="2184943"/>
                        <a:pt x="1541711" y="2314201"/>
                        <a:pt x="1603326" y="2445467"/>
                      </a:cubicBezTo>
                      <a:cubicBezTo>
                        <a:pt x="1614041" y="2467568"/>
                        <a:pt x="1632124" y="2485651"/>
                        <a:pt x="1646188" y="2505742"/>
                      </a:cubicBezTo>
                      <a:cubicBezTo>
                        <a:pt x="1649537" y="2504403"/>
                        <a:pt x="1652216" y="2502394"/>
                        <a:pt x="1655564" y="2501054"/>
                      </a:cubicBezTo>
                      <a:cubicBezTo>
                        <a:pt x="1653555" y="2490339"/>
                        <a:pt x="1653555" y="2478953"/>
                        <a:pt x="1650206" y="2468908"/>
                      </a:cubicBezTo>
                      <a:cubicBezTo>
                        <a:pt x="1578546" y="2235173"/>
                        <a:pt x="1508894" y="2000099"/>
                        <a:pt x="1417142" y="1773062"/>
                      </a:cubicBezTo>
                      <a:cubicBezTo>
                        <a:pt x="1349499" y="1606969"/>
                        <a:pt x="1249040" y="1461639"/>
                        <a:pt x="1136526" y="1323675"/>
                      </a:cubicBezTo>
                      <a:cubicBezTo>
                        <a:pt x="1017315" y="1177005"/>
                        <a:pt x="899443" y="1028995"/>
                        <a:pt x="786929" y="876967"/>
                      </a:cubicBezTo>
                      <a:cubicBezTo>
                        <a:pt x="729332" y="799279"/>
                        <a:pt x="682451" y="713554"/>
                        <a:pt x="632222" y="629838"/>
                      </a:cubicBezTo>
                      <a:cubicBezTo>
                        <a:pt x="559891" y="509957"/>
                        <a:pt x="458093" y="434278"/>
                        <a:pt x="318120" y="411507"/>
                      </a:cubicBezTo>
                      <a:cubicBezTo>
                        <a:pt x="277267" y="404810"/>
                        <a:pt x="271239" y="396773"/>
                        <a:pt x="275258" y="355250"/>
                      </a:cubicBezTo>
                      <a:cubicBezTo>
                        <a:pt x="280615" y="302342"/>
                        <a:pt x="285304" y="248764"/>
                        <a:pt x="299368" y="197195"/>
                      </a:cubicBezTo>
                      <a:cubicBezTo>
                        <a:pt x="321469" y="116158"/>
                        <a:pt x="391790" y="86020"/>
                        <a:pt x="463451" y="130892"/>
                      </a:cubicBezTo>
                      <a:cubicBezTo>
                        <a:pt x="507653" y="158351"/>
                        <a:pt x="548506" y="197195"/>
                        <a:pt x="581323" y="238048"/>
                      </a:cubicBezTo>
                      <a:cubicBezTo>
                        <a:pt x="639589" y="311048"/>
                        <a:pt x="695176" y="387397"/>
                        <a:pt x="745406" y="466425"/>
                      </a:cubicBezTo>
                      <a:cubicBezTo>
                        <a:pt x="854571" y="637205"/>
                        <a:pt x="986507" y="786554"/>
                        <a:pt x="1134517" y="923848"/>
                      </a:cubicBezTo>
                      <a:cubicBezTo>
                        <a:pt x="1241673" y="1023637"/>
                        <a:pt x="1344811" y="1144858"/>
                        <a:pt x="1434554" y="1262060"/>
                      </a:cubicBezTo>
                      <a:cubicBezTo>
                        <a:pt x="1541711" y="1402703"/>
                        <a:pt x="1622748" y="1539327"/>
                        <a:pt x="1700436" y="1696713"/>
                      </a:cubicBezTo>
                      <a:cubicBezTo>
                        <a:pt x="1762051" y="1821282"/>
                        <a:pt x="1820987" y="1947190"/>
                        <a:pt x="1884611" y="2070420"/>
                      </a:cubicBezTo>
                      <a:cubicBezTo>
                        <a:pt x="1924125" y="2147439"/>
                        <a:pt x="1973015" y="2220439"/>
                        <a:pt x="2039318" y="2277366"/>
                      </a:cubicBezTo>
                      <a:cubicBezTo>
                        <a:pt x="2072804" y="2306834"/>
                        <a:pt x="2114997" y="2326256"/>
                        <a:pt x="2153841" y="2349026"/>
                      </a:cubicBezTo>
                      <a:cubicBezTo>
                        <a:pt x="2161208" y="2353045"/>
                        <a:pt x="2171923" y="2350366"/>
                        <a:pt x="2181300" y="2351036"/>
                      </a:cubicBezTo>
                      <a:cubicBezTo>
                        <a:pt x="2179291" y="2340990"/>
                        <a:pt x="2180630" y="2329604"/>
                        <a:pt x="2175272" y="2321568"/>
                      </a:cubicBezTo>
                      <a:cubicBezTo>
                        <a:pt x="2157859" y="2294779"/>
                        <a:pt x="2138437" y="2268659"/>
                        <a:pt x="2119015" y="2243879"/>
                      </a:cubicBezTo>
                      <a:cubicBezTo>
                        <a:pt x="2001143" y="2093191"/>
                        <a:pt x="1914079" y="1925089"/>
                        <a:pt x="1841079" y="1748951"/>
                      </a:cubicBezTo>
                      <a:cubicBezTo>
                        <a:pt x="1776115" y="1592235"/>
                        <a:pt x="1708473" y="1436189"/>
                        <a:pt x="1601316" y="1302913"/>
                      </a:cubicBezTo>
                      <a:cubicBezTo>
                        <a:pt x="1515591" y="1196427"/>
                        <a:pt x="1422499" y="1096638"/>
                        <a:pt x="1331417" y="995509"/>
                      </a:cubicBezTo>
                      <a:cubicBezTo>
                        <a:pt x="1200820" y="851518"/>
                        <a:pt x="1066205" y="710205"/>
                        <a:pt x="937617" y="564205"/>
                      </a:cubicBezTo>
                      <a:cubicBezTo>
                        <a:pt x="887388" y="507278"/>
                        <a:pt x="846534" y="440975"/>
                        <a:pt x="806351" y="376012"/>
                      </a:cubicBezTo>
                      <a:cubicBezTo>
                        <a:pt x="776213" y="327122"/>
                        <a:pt x="783580" y="311718"/>
                        <a:pt x="832470" y="280241"/>
                      </a:cubicBezTo>
                      <a:cubicBezTo>
                        <a:pt x="837828" y="276892"/>
                        <a:pt x="843186" y="273544"/>
                        <a:pt x="848544" y="270865"/>
                      </a:cubicBezTo>
                      <a:cubicBezTo>
                        <a:pt x="888727" y="247424"/>
                        <a:pt x="925562" y="243406"/>
                        <a:pt x="964406" y="279571"/>
                      </a:cubicBezTo>
                      <a:cubicBezTo>
                        <a:pt x="1060847" y="368645"/>
                        <a:pt x="1159297" y="455040"/>
                        <a:pt x="1258416" y="541434"/>
                      </a:cubicBezTo>
                      <a:cubicBezTo>
                        <a:pt x="1393031" y="658636"/>
                        <a:pt x="1528986" y="774499"/>
                        <a:pt x="1662931" y="892371"/>
                      </a:cubicBezTo>
                      <a:cubicBezTo>
                        <a:pt x="1770087" y="986133"/>
                        <a:pt x="1871886" y="1084583"/>
                        <a:pt x="1944886" y="1209152"/>
                      </a:cubicBezTo>
                      <a:cubicBezTo>
                        <a:pt x="2007840" y="1315638"/>
                        <a:pt x="2048694" y="1431501"/>
                        <a:pt x="2086868" y="1548703"/>
                      </a:cubicBezTo>
                      <a:cubicBezTo>
                        <a:pt x="2154511" y="1756988"/>
                        <a:pt x="2246933" y="1953218"/>
                        <a:pt x="2377530" y="2129356"/>
                      </a:cubicBezTo>
                      <a:cubicBezTo>
                        <a:pt x="2425750" y="2194989"/>
                        <a:pt x="2486695" y="2251246"/>
                        <a:pt x="2542282" y="2311522"/>
                      </a:cubicBezTo>
                      <a:cubicBezTo>
                        <a:pt x="2550989" y="2320898"/>
                        <a:pt x="2563714" y="2325586"/>
                        <a:pt x="2574429" y="2332283"/>
                      </a:cubicBezTo>
                      <a:cubicBezTo>
                        <a:pt x="2576439" y="2330274"/>
                        <a:pt x="2579117" y="2328265"/>
                        <a:pt x="2581127" y="2326256"/>
                      </a:cubicBezTo>
                      <a:cubicBezTo>
                        <a:pt x="2563714" y="2294109"/>
                        <a:pt x="2546970" y="2261292"/>
                        <a:pt x="2528218" y="2229815"/>
                      </a:cubicBezTo>
                      <a:cubicBezTo>
                        <a:pt x="2381548" y="1980677"/>
                        <a:pt x="2252960" y="1722832"/>
                        <a:pt x="2155850" y="1450253"/>
                      </a:cubicBezTo>
                      <a:cubicBezTo>
                        <a:pt x="2139107" y="1402703"/>
                        <a:pt x="2123703" y="1353813"/>
                        <a:pt x="2113657" y="1304253"/>
                      </a:cubicBezTo>
                      <a:cubicBezTo>
                        <a:pt x="2110309" y="1285501"/>
                        <a:pt x="2118345" y="1256702"/>
                        <a:pt x="2131740" y="1243978"/>
                      </a:cubicBezTo>
                      <a:cubicBezTo>
                        <a:pt x="2167905" y="1211161"/>
                        <a:pt x="2207419" y="1181023"/>
                        <a:pt x="2249612" y="1157583"/>
                      </a:cubicBezTo>
                      <a:cubicBezTo>
                        <a:pt x="2297162" y="1131463"/>
                        <a:pt x="2331319" y="1150216"/>
                        <a:pt x="2340695" y="1204464"/>
                      </a:cubicBezTo>
                      <a:cubicBezTo>
                        <a:pt x="2348062" y="1247326"/>
                        <a:pt x="2348062" y="1291528"/>
                        <a:pt x="2354759" y="1334391"/>
                      </a:cubicBezTo>
                      <a:cubicBezTo>
                        <a:pt x="2396282" y="1611657"/>
                        <a:pt x="2475310" y="1875530"/>
                        <a:pt x="2621310" y="2117971"/>
                      </a:cubicBezTo>
                      <a:cubicBezTo>
                        <a:pt x="2705696" y="2257944"/>
                        <a:pt x="2786733" y="2401265"/>
                        <a:pt x="2844999" y="2555302"/>
                      </a:cubicBezTo>
                      <a:cubicBezTo>
                        <a:pt x="2881834" y="2652413"/>
                        <a:pt x="2901256" y="2753541"/>
                        <a:pt x="2907953" y="2857349"/>
                      </a:cubicBezTo>
                      <a:cubicBezTo>
                        <a:pt x="2913981" y="2954459"/>
                        <a:pt x="2915990" y="3052239"/>
                        <a:pt x="2930724" y="3148010"/>
                      </a:cubicBezTo>
                      <a:cubicBezTo>
                        <a:pt x="2940770" y="3212974"/>
                        <a:pt x="2964880" y="3276598"/>
                        <a:pt x="2989660" y="3338213"/>
                      </a:cubicBezTo>
                      <a:cubicBezTo>
                        <a:pt x="3068688" y="3533103"/>
                        <a:pt x="3118247" y="3736030"/>
                        <a:pt x="3148385" y="3943645"/>
                      </a:cubicBezTo>
                      <a:cubicBezTo>
                        <a:pt x="3161780" y="4035398"/>
                        <a:pt x="3173165" y="4127151"/>
                        <a:pt x="3181202" y="4219573"/>
                      </a:cubicBezTo>
                      <a:cubicBezTo>
                        <a:pt x="3188569" y="4299270"/>
                        <a:pt x="3223394" y="4359546"/>
                        <a:pt x="3291037" y="4402408"/>
                      </a:cubicBezTo>
                      <a:cubicBezTo>
                        <a:pt x="3323184" y="4422500"/>
                        <a:pt x="3354661" y="4443931"/>
                        <a:pt x="3390826" y="4467372"/>
                      </a:cubicBezTo>
                      <a:cubicBezTo>
                        <a:pt x="3356000" y="4506886"/>
                        <a:pt x="3326532" y="4541042"/>
                        <a:pt x="3295725" y="457385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6686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E5345D0-A039-4773-8947-B051B86EF1AD}"/>
                </a:ext>
              </a:extLst>
            </p:cNvPr>
            <p:cNvSpPr/>
            <p:nvPr/>
          </p:nvSpPr>
          <p:spPr>
            <a:xfrm rot="20714560">
              <a:off x="2404005" y="2639236"/>
              <a:ext cx="115193" cy="157593"/>
            </a:xfrm>
            <a:custGeom>
              <a:avLst/>
              <a:gdLst>
                <a:gd name="connsiteX0" fmla="*/ 69304 w 115193"/>
                <a:gd name="connsiteY0" fmla="*/ 0 h 157593"/>
                <a:gd name="connsiteX1" fmla="*/ 69304 w 115193"/>
                <a:gd name="connsiteY1" fmla="*/ 38565 h 157593"/>
                <a:gd name="connsiteX2" fmla="*/ 115193 w 115193"/>
                <a:gd name="connsiteY2" fmla="*/ 38565 h 157593"/>
                <a:gd name="connsiteX3" fmla="*/ 115193 w 115193"/>
                <a:gd name="connsiteY3" fmla="*/ 61979 h 157593"/>
                <a:gd name="connsiteX4" fmla="*/ 69304 w 115193"/>
                <a:gd name="connsiteY4" fmla="*/ 61979 h 157593"/>
                <a:gd name="connsiteX5" fmla="*/ 69304 w 115193"/>
                <a:gd name="connsiteY5" fmla="*/ 157593 h 157593"/>
                <a:gd name="connsiteX6" fmla="*/ 45890 w 115193"/>
                <a:gd name="connsiteY6" fmla="*/ 157593 h 157593"/>
                <a:gd name="connsiteX7" fmla="*/ 45890 w 115193"/>
                <a:gd name="connsiteY7" fmla="*/ 61979 h 157593"/>
                <a:gd name="connsiteX8" fmla="*/ 0 w 115193"/>
                <a:gd name="connsiteY8" fmla="*/ 61979 h 157593"/>
                <a:gd name="connsiteX9" fmla="*/ 0 w 115193"/>
                <a:gd name="connsiteY9" fmla="*/ 38565 h 157593"/>
                <a:gd name="connsiteX10" fmla="*/ 45890 w 115193"/>
                <a:gd name="connsiteY10" fmla="*/ 38565 h 157593"/>
                <a:gd name="connsiteX11" fmla="*/ 45890 w 115193"/>
                <a:gd name="connsiteY11" fmla="*/ 0 h 1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193" h="157593">
                  <a:moveTo>
                    <a:pt x="69304" y="0"/>
                  </a:moveTo>
                  <a:lnTo>
                    <a:pt x="69304" y="38565"/>
                  </a:lnTo>
                  <a:lnTo>
                    <a:pt x="115193" y="38565"/>
                  </a:lnTo>
                  <a:lnTo>
                    <a:pt x="115193" y="61979"/>
                  </a:lnTo>
                  <a:lnTo>
                    <a:pt x="69304" y="61979"/>
                  </a:lnTo>
                  <a:lnTo>
                    <a:pt x="69304" y="157593"/>
                  </a:lnTo>
                  <a:lnTo>
                    <a:pt x="45890" y="157593"/>
                  </a:lnTo>
                  <a:lnTo>
                    <a:pt x="45890" y="61979"/>
                  </a:lnTo>
                  <a:lnTo>
                    <a:pt x="0" y="61979"/>
                  </a:lnTo>
                  <a:lnTo>
                    <a:pt x="0" y="38565"/>
                  </a:lnTo>
                  <a:lnTo>
                    <a:pt x="45890" y="38565"/>
                  </a:lnTo>
                  <a:lnTo>
                    <a:pt x="458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20C05BF-1C87-4A9D-A792-DC430C55523B}"/>
                </a:ext>
              </a:extLst>
            </p:cNvPr>
            <p:cNvSpPr/>
            <p:nvPr/>
          </p:nvSpPr>
          <p:spPr>
            <a:xfrm rot="645173">
              <a:off x="2015820" y="2175852"/>
              <a:ext cx="511887" cy="446183"/>
            </a:xfrm>
            <a:custGeom>
              <a:avLst/>
              <a:gdLst>
                <a:gd name="connsiteX0" fmla="*/ 448474 w 511887"/>
                <a:gd name="connsiteY0" fmla="*/ 0 h 446183"/>
                <a:gd name="connsiteX1" fmla="*/ 462911 w 511887"/>
                <a:gd name="connsiteY1" fmla="*/ 14437 h 446183"/>
                <a:gd name="connsiteX2" fmla="*/ 458744 w 511887"/>
                <a:gd name="connsiteY2" fmla="*/ 24498 h 446183"/>
                <a:gd name="connsiteX3" fmla="*/ 461514 w 511887"/>
                <a:gd name="connsiteY3" fmla="*/ 25646 h 446183"/>
                <a:gd name="connsiteX4" fmla="*/ 465743 w 511887"/>
                <a:gd name="connsiteY4" fmla="*/ 35854 h 446183"/>
                <a:gd name="connsiteX5" fmla="*/ 461575 w 511887"/>
                <a:gd name="connsiteY5" fmla="*/ 45915 h 446183"/>
                <a:gd name="connsiteX6" fmla="*/ 464346 w 511887"/>
                <a:gd name="connsiteY6" fmla="*/ 47062 h 446183"/>
                <a:gd name="connsiteX7" fmla="*/ 468574 w 511887"/>
                <a:gd name="connsiteY7" fmla="*/ 57271 h 446183"/>
                <a:gd name="connsiteX8" fmla="*/ 464407 w 511887"/>
                <a:gd name="connsiteY8" fmla="*/ 67332 h 446183"/>
                <a:gd name="connsiteX9" fmla="*/ 467179 w 511887"/>
                <a:gd name="connsiteY9" fmla="*/ 68480 h 446183"/>
                <a:gd name="connsiteX10" fmla="*/ 471407 w 511887"/>
                <a:gd name="connsiteY10" fmla="*/ 78688 h 446183"/>
                <a:gd name="connsiteX11" fmla="*/ 467240 w 511887"/>
                <a:gd name="connsiteY11" fmla="*/ 88749 h 446183"/>
                <a:gd name="connsiteX12" fmla="*/ 470010 w 511887"/>
                <a:gd name="connsiteY12" fmla="*/ 89897 h 446183"/>
                <a:gd name="connsiteX13" fmla="*/ 474239 w 511887"/>
                <a:gd name="connsiteY13" fmla="*/ 100105 h 446183"/>
                <a:gd name="connsiteX14" fmla="*/ 472265 w 511887"/>
                <a:gd name="connsiteY14" fmla="*/ 104869 h 446183"/>
                <a:gd name="connsiteX15" fmla="*/ 472843 w 511887"/>
                <a:gd name="connsiteY15" fmla="*/ 105108 h 446183"/>
                <a:gd name="connsiteX16" fmla="*/ 477071 w 511887"/>
                <a:gd name="connsiteY16" fmla="*/ 115317 h 446183"/>
                <a:gd name="connsiteX17" fmla="*/ 472843 w 511887"/>
                <a:gd name="connsiteY17" fmla="*/ 125525 h 446183"/>
                <a:gd name="connsiteX18" fmla="*/ 471248 w 511887"/>
                <a:gd name="connsiteY18" fmla="*/ 126186 h 446183"/>
                <a:gd name="connsiteX19" fmla="*/ 475744 w 511887"/>
                <a:gd name="connsiteY19" fmla="*/ 128048 h 446183"/>
                <a:gd name="connsiteX20" fmla="*/ 479972 w 511887"/>
                <a:gd name="connsiteY20" fmla="*/ 138256 h 446183"/>
                <a:gd name="connsiteX21" fmla="*/ 475744 w 511887"/>
                <a:gd name="connsiteY21" fmla="*/ 148465 h 446183"/>
                <a:gd name="connsiteX22" fmla="*/ 474148 w 511887"/>
                <a:gd name="connsiteY22" fmla="*/ 149125 h 446183"/>
                <a:gd name="connsiteX23" fmla="*/ 478646 w 511887"/>
                <a:gd name="connsiteY23" fmla="*/ 150988 h 446183"/>
                <a:gd name="connsiteX24" fmla="*/ 482874 w 511887"/>
                <a:gd name="connsiteY24" fmla="*/ 161197 h 446183"/>
                <a:gd name="connsiteX25" fmla="*/ 478646 w 511887"/>
                <a:gd name="connsiteY25" fmla="*/ 171405 h 446183"/>
                <a:gd name="connsiteX26" fmla="*/ 477050 w 511887"/>
                <a:gd name="connsiteY26" fmla="*/ 172066 h 446183"/>
                <a:gd name="connsiteX27" fmla="*/ 481547 w 511887"/>
                <a:gd name="connsiteY27" fmla="*/ 173929 h 446183"/>
                <a:gd name="connsiteX28" fmla="*/ 485775 w 511887"/>
                <a:gd name="connsiteY28" fmla="*/ 184137 h 446183"/>
                <a:gd name="connsiteX29" fmla="*/ 481547 w 511887"/>
                <a:gd name="connsiteY29" fmla="*/ 194346 h 446183"/>
                <a:gd name="connsiteX30" fmla="*/ 479950 w 511887"/>
                <a:gd name="connsiteY30" fmla="*/ 195007 h 446183"/>
                <a:gd name="connsiteX31" fmla="*/ 484448 w 511887"/>
                <a:gd name="connsiteY31" fmla="*/ 196870 h 446183"/>
                <a:gd name="connsiteX32" fmla="*/ 488677 w 511887"/>
                <a:gd name="connsiteY32" fmla="*/ 207079 h 446183"/>
                <a:gd name="connsiteX33" fmla="*/ 484448 w 511887"/>
                <a:gd name="connsiteY33" fmla="*/ 217287 h 446183"/>
                <a:gd name="connsiteX34" fmla="*/ 482854 w 511887"/>
                <a:gd name="connsiteY34" fmla="*/ 217947 h 446183"/>
                <a:gd name="connsiteX35" fmla="*/ 487350 w 511887"/>
                <a:gd name="connsiteY35" fmla="*/ 219810 h 446183"/>
                <a:gd name="connsiteX36" fmla="*/ 491578 w 511887"/>
                <a:gd name="connsiteY36" fmla="*/ 230018 h 446183"/>
                <a:gd name="connsiteX37" fmla="*/ 487350 w 511887"/>
                <a:gd name="connsiteY37" fmla="*/ 240226 h 446183"/>
                <a:gd name="connsiteX38" fmla="*/ 485754 w 511887"/>
                <a:gd name="connsiteY38" fmla="*/ 240888 h 446183"/>
                <a:gd name="connsiteX39" fmla="*/ 490251 w 511887"/>
                <a:gd name="connsiteY39" fmla="*/ 242750 h 446183"/>
                <a:gd name="connsiteX40" fmla="*/ 494479 w 511887"/>
                <a:gd name="connsiteY40" fmla="*/ 252959 h 446183"/>
                <a:gd name="connsiteX41" fmla="*/ 490251 w 511887"/>
                <a:gd name="connsiteY41" fmla="*/ 263167 h 446183"/>
                <a:gd name="connsiteX42" fmla="*/ 488654 w 511887"/>
                <a:gd name="connsiteY42" fmla="*/ 263829 h 446183"/>
                <a:gd name="connsiteX43" fmla="*/ 493152 w 511887"/>
                <a:gd name="connsiteY43" fmla="*/ 265692 h 446183"/>
                <a:gd name="connsiteX44" fmla="*/ 497381 w 511887"/>
                <a:gd name="connsiteY44" fmla="*/ 275900 h 446183"/>
                <a:gd name="connsiteX45" fmla="*/ 493152 w 511887"/>
                <a:gd name="connsiteY45" fmla="*/ 286109 h 446183"/>
                <a:gd name="connsiteX46" fmla="*/ 491557 w 511887"/>
                <a:gd name="connsiteY46" fmla="*/ 286769 h 446183"/>
                <a:gd name="connsiteX47" fmla="*/ 496054 w 511887"/>
                <a:gd name="connsiteY47" fmla="*/ 288632 h 446183"/>
                <a:gd name="connsiteX48" fmla="*/ 500283 w 511887"/>
                <a:gd name="connsiteY48" fmla="*/ 298840 h 446183"/>
                <a:gd name="connsiteX49" fmla="*/ 496054 w 511887"/>
                <a:gd name="connsiteY49" fmla="*/ 309049 h 446183"/>
                <a:gd name="connsiteX50" fmla="*/ 494458 w 511887"/>
                <a:gd name="connsiteY50" fmla="*/ 309710 h 446183"/>
                <a:gd name="connsiteX51" fmla="*/ 498955 w 511887"/>
                <a:gd name="connsiteY51" fmla="*/ 311573 h 446183"/>
                <a:gd name="connsiteX52" fmla="*/ 503184 w 511887"/>
                <a:gd name="connsiteY52" fmla="*/ 321781 h 446183"/>
                <a:gd name="connsiteX53" fmla="*/ 498955 w 511887"/>
                <a:gd name="connsiteY53" fmla="*/ 331989 h 446183"/>
                <a:gd name="connsiteX54" fmla="*/ 497359 w 511887"/>
                <a:gd name="connsiteY54" fmla="*/ 332651 h 446183"/>
                <a:gd name="connsiteX55" fmla="*/ 501856 w 511887"/>
                <a:gd name="connsiteY55" fmla="*/ 334513 h 446183"/>
                <a:gd name="connsiteX56" fmla="*/ 506085 w 511887"/>
                <a:gd name="connsiteY56" fmla="*/ 344722 h 446183"/>
                <a:gd name="connsiteX57" fmla="*/ 501856 w 511887"/>
                <a:gd name="connsiteY57" fmla="*/ 354930 h 446183"/>
                <a:gd name="connsiteX58" fmla="*/ 500261 w 511887"/>
                <a:gd name="connsiteY58" fmla="*/ 355591 h 446183"/>
                <a:gd name="connsiteX59" fmla="*/ 504758 w 511887"/>
                <a:gd name="connsiteY59" fmla="*/ 357454 h 446183"/>
                <a:gd name="connsiteX60" fmla="*/ 508987 w 511887"/>
                <a:gd name="connsiteY60" fmla="*/ 367662 h 446183"/>
                <a:gd name="connsiteX61" fmla="*/ 505624 w 511887"/>
                <a:gd name="connsiteY61" fmla="*/ 375781 h 446183"/>
                <a:gd name="connsiteX62" fmla="*/ 507659 w 511887"/>
                <a:gd name="connsiteY62" fmla="*/ 376624 h 446183"/>
                <a:gd name="connsiteX63" fmla="*/ 511887 w 511887"/>
                <a:gd name="connsiteY63" fmla="*/ 386832 h 446183"/>
                <a:gd name="connsiteX64" fmla="*/ 507659 w 511887"/>
                <a:gd name="connsiteY64" fmla="*/ 397041 h 446183"/>
                <a:gd name="connsiteX65" fmla="*/ 503516 w 511887"/>
                <a:gd name="connsiteY65" fmla="*/ 398757 h 446183"/>
                <a:gd name="connsiteX66" fmla="*/ 504758 w 511887"/>
                <a:gd name="connsiteY66" fmla="*/ 399272 h 446183"/>
                <a:gd name="connsiteX67" fmla="*/ 508987 w 511887"/>
                <a:gd name="connsiteY67" fmla="*/ 409480 h 446183"/>
                <a:gd name="connsiteX68" fmla="*/ 494550 w 511887"/>
                <a:gd name="connsiteY68" fmla="*/ 423917 h 446183"/>
                <a:gd name="connsiteX69" fmla="*/ 490102 w 511887"/>
                <a:gd name="connsiteY69" fmla="*/ 422075 h 446183"/>
                <a:gd name="connsiteX70" fmla="*/ 490576 w 511887"/>
                <a:gd name="connsiteY70" fmla="*/ 423220 h 446183"/>
                <a:gd name="connsiteX71" fmla="*/ 476139 w 511887"/>
                <a:gd name="connsiteY71" fmla="*/ 437657 h 446183"/>
                <a:gd name="connsiteX72" fmla="*/ 461702 w 511887"/>
                <a:gd name="connsiteY72" fmla="*/ 423221 h 446183"/>
                <a:gd name="connsiteX73" fmla="*/ 476139 w 511887"/>
                <a:gd name="connsiteY73" fmla="*/ 408783 h 446183"/>
                <a:gd name="connsiteX74" fmla="*/ 480588 w 511887"/>
                <a:gd name="connsiteY74" fmla="*/ 410626 h 446183"/>
                <a:gd name="connsiteX75" fmla="*/ 480113 w 511887"/>
                <a:gd name="connsiteY75" fmla="*/ 409480 h 446183"/>
                <a:gd name="connsiteX76" fmla="*/ 484342 w 511887"/>
                <a:gd name="connsiteY76" fmla="*/ 399272 h 446183"/>
                <a:gd name="connsiteX77" fmla="*/ 488485 w 511887"/>
                <a:gd name="connsiteY77" fmla="*/ 397556 h 446183"/>
                <a:gd name="connsiteX78" fmla="*/ 487242 w 511887"/>
                <a:gd name="connsiteY78" fmla="*/ 397041 h 446183"/>
                <a:gd name="connsiteX79" fmla="*/ 483013 w 511887"/>
                <a:gd name="connsiteY79" fmla="*/ 386832 h 446183"/>
                <a:gd name="connsiteX80" fmla="*/ 486377 w 511887"/>
                <a:gd name="connsiteY80" fmla="*/ 378713 h 446183"/>
                <a:gd name="connsiteX81" fmla="*/ 484341 w 511887"/>
                <a:gd name="connsiteY81" fmla="*/ 377870 h 446183"/>
                <a:gd name="connsiteX82" fmla="*/ 480113 w 511887"/>
                <a:gd name="connsiteY82" fmla="*/ 367662 h 446183"/>
                <a:gd name="connsiteX83" fmla="*/ 484341 w 511887"/>
                <a:gd name="connsiteY83" fmla="*/ 357454 h 446183"/>
                <a:gd name="connsiteX84" fmla="*/ 485937 w 511887"/>
                <a:gd name="connsiteY84" fmla="*/ 356793 h 446183"/>
                <a:gd name="connsiteX85" fmla="*/ 481439 w 511887"/>
                <a:gd name="connsiteY85" fmla="*/ 354930 h 446183"/>
                <a:gd name="connsiteX86" fmla="*/ 477211 w 511887"/>
                <a:gd name="connsiteY86" fmla="*/ 344722 h 446183"/>
                <a:gd name="connsiteX87" fmla="*/ 481439 w 511887"/>
                <a:gd name="connsiteY87" fmla="*/ 334513 h 446183"/>
                <a:gd name="connsiteX88" fmla="*/ 483035 w 511887"/>
                <a:gd name="connsiteY88" fmla="*/ 333852 h 446183"/>
                <a:gd name="connsiteX89" fmla="*/ 478538 w 511887"/>
                <a:gd name="connsiteY89" fmla="*/ 331989 h 446183"/>
                <a:gd name="connsiteX90" fmla="*/ 474310 w 511887"/>
                <a:gd name="connsiteY90" fmla="*/ 321781 h 446183"/>
                <a:gd name="connsiteX91" fmla="*/ 478538 w 511887"/>
                <a:gd name="connsiteY91" fmla="*/ 311573 h 446183"/>
                <a:gd name="connsiteX92" fmla="*/ 480134 w 511887"/>
                <a:gd name="connsiteY92" fmla="*/ 310912 h 446183"/>
                <a:gd name="connsiteX93" fmla="*/ 475637 w 511887"/>
                <a:gd name="connsiteY93" fmla="*/ 309049 h 446183"/>
                <a:gd name="connsiteX94" fmla="*/ 471409 w 511887"/>
                <a:gd name="connsiteY94" fmla="*/ 298841 h 446183"/>
                <a:gd name="connsiteX95" fmla="*/ 475637 w 511887"/>
                <a:gd name="connsiteY95" fmla="*/ 288632 h 446183"/>
                <a:gd name="connsiteX96" fmla="*/ 477233 w 511887"/>
                <a:gd name="connsiteY96" fmla="*/ 287971 h 446183"/>
                <a:gd name="connsiteX97" fmla="*/ 472735 w 511887"/>
                <a:gd name="connsiteY97" fmla="*/ 286109 h 446183"/>
                <a:gd name="connsiteX98" fmla="*/ 468507 w 511887"/>
                <a:gd name="connsiteY98" fmla="*/ 275900 h 446183"/>
                <a:gd name="connsiteX99" fmla="*/ 472735 w 511887"/>
                <a:gd name="connsiteY99" fmla="*/ 265692 h 446183"/>
                <a:gd name="connsiteX100" fmla="*/ 474332 w 511887"/>
                <a:gd name="connsiteY100" fmla="*/ 265030 h 446183"/>
                <a:gd name="connsiteX101" fmla="*/ 469834 w 511887"/>
                <a:gd name="connsiteY101" fmla="*/ 263167 h 446183"/>
                <a:gd name="connsiteX102" fmla="*/ 465606 w 511887"/>
                <a:gd name="connsiteY102" fmla="*/ 252959 h 446183"/>
                <a:gd name="connsiteX103" fmla="*/ 469834 w 511887"/>
                <a:gd name="connsiteY103" fmla="*/ 242750 h 446183"/>
                <a:gd name="connsiteX104" fmla="*/ 471430 w 511887"/>
                <a:gd name="connsiteY104" fmla="*/ 242089 h 446183"/>
                <a:gd name="connsiteX105" fmla="*/ 466933 w 511887"/>
                <a:gd name="connsiteY105" fmla="*/ 240226 h 446183"/>
                <a:gd name="connsiteX106" fmla="*/ 462704 w 511887"/>
                <a:gd name="connsiteY106" fmla="*/ 230018 h 446183"/>
                <a:gd name="connsiteX107" fmla="*/ 466933 w 511887"/>
                <a:gd name="connsiteY107" fmla="*/ 219810 h 446183"/>
                <a:gd name="connsiteX108" fmla="*/ 468527 w 511887"/>
                <a:gd name="connsiteY108" fmla="*/ 219149 h 446183"/>
                <a:gd name="connsiteX109" fmla="*/ 464031 w 511887"/>
                <a:gd name="connsiteY109" fmla="*/ 217287 h 446183"/>
                <a:gd name="connsiteX110" fmla="*/ 459803 w 511887"/>
                <a:gd name="connsiteY110" fmla="*/ 207079 h 446183"/>
                <a:gd name="connsiteX111" fmla="*/ 464031 w 511887"/>
                <a:gd name="connsiteY111" fmla="*/ 196870 h 446183"/>
                <a:gd name="connsiteX112" fmla="*/ 465628 w 511887"/>
                <a:gd name="connsiteY112" fmla="*/ 196209 h 446183"/>
                <a:gd name="connsiteX113" fmla="*/ 461130 w 511887"/>
                <a:gd name="connsiteY113" fmla="*/ 194345 h 446183"/>
                <a:gd name="connsiteX114" fmla="*/ 456901 w 511887"/>
                <a:gd name="connsiteY114" fmla="*/ 184137 h 446183"/>
                <a:gd name="connsiteX115" fmla="*/ 461130 w 511887"/>
                <a:gd name="connsiteY115" fmla="*/ 173929 h 446183"/>
                <a:gd name="connsiteX116" fmla="*/ 462726 w 511887"/>
                <a:gd name="connsiteY116" fmla="*/ 173268 h 446183"/>
                <a:gd name="connsiteX117" fmla="*/ 458229 w 511887"/>
                <a:gd name="connsiteY117" fmla="*/ 171405 h 446183"/>
                <a:gd name="connsiteX118" fmla="*/ 454000 w 511887"/>
                <a:gd name="connsiteY118" fmla="*/ 161197 h 446183"/>
                <a:gd name="connsiteX119" fmla="*/ 458229 w 511887"/>
                <a:gd name="connsiteY119" fmla="*/ 150988 h 446183"/>
                <a:gd name="connsiteX120" fmla="*/ 459824 w 511887"/>
                <a:gd name="connsiteY120" fmla="*/ 150327 h 446183"/>
                <a:gd name="connsiteX121" fmla="*/ 455327 w 511887"/>
                <a:gd name="connsiteY121" fmla="*/ 148465 h 446183"/>
                <a:gd name="connsiteX122" fmla="*/ 451098 w 511887"/>
                <a:gd name="connsiteY122" fmla="*/ 138256 h 446183"/>
                <a:gd name="connsiteX123" fmla="*/ 455327 w 511887"/>
                <a:gd name="connsiteY123" fmla="*/ 128048 h 446183"/>
                <a:gd name="connsiteX124" fmla="*/ 456922 w 511887"/>
                <a:gd name="connsiteY124" fmla="*/ 127387 h 446183"/>
                <a:gd name="connsiteX125" fmla="*/ 452426 w 511887"/>
                <a:gd name="connsiteY125" fmla="*/ 125525 h 446183"/>
                <a:gd name="connsiteX126" fmla="*/ 448197 w 511887"/>
                <a:gd name="connsiteY126" fmla="*/ 115317 h 446183"/>
                <a:gd name="connsiteX127" fmla="*/ 450171 w 511887"/>
                <a:gd name="connsiteY127" fmla="*/ 110553 h 446183"/>
                <a:gd name="connsiteX128" fmla="*/ 449593 w 511887"/>
                <a:gd name="connsiteY128" fmla="*/ 110313 h 446183"/>
                <a:gd name="connsiteX129" fmla="*/ 445365 w 511887"/>
                <a:gd name="connsiteY129" fmla="*/ 100105 h 446183"/>
                <a:gd name="connsiteX130" fmla="*/ 449532 w 511887"/>
                <a:gd name="connsiteY130" fmla="*/ 90044 h 446183"/>
                <a:gd name="connsiteX131" fmla="*/ 446762 w 511887"/>
                <a:gd name="connsiteY131" fmla="*/ 88897 h 446183"/>
                <a:gd name="connsiteX132" fmla="*/ 442533 w 511887"/>
                <a:gd name="connsiteY132" fmla="*/ 78688 h 446183"/>
                <a:gd name="connsiteX133" fmla="*/ 446701 w 511887"/>
                <a:gd name="connsiteY133" fmla="*/ 68627 h 446183"/>
                <a:gd name="connsiteX134" fmla="*/ 443929 w 511887"/>
                <a:gd name="connsiteY134" fmla="*/ 67479 h 446183"/>
                <a:gd name="connsiteX135" fmla="*/ 439700 w 511887"/>
                <a:gd name="connsiteY135" fmla="*/ 57271 h 446183"/>
                <a:gd name="connsiteX136" fmla="*/ 443868 w 511887"/>
                <a:gd name="connsiteY136" fmla="*/ 47210 h 446183"/>
                <a:gd name="connsiteX137" fmla="*/ 441098 w 511887"/>
                <a:gd name="connsiteY137" fmla="*/ 46062 h 446183"/>
                <a:gd name="connsiteX138" fmla="*/ 436869 w 511887"/>
                <a:gd name="connsiteY138" fmla="*/ 35854 h 446183"/>
                <a:gd name="connsiteX139" fmla="*/ 441037 w 511887"/>
                <a:gd name="connsiteY139" fmla="*/ 25793 h 446183"/>
                <a:gd name="connsiteX140" fmla="*/ 438266 w 511887"/>
                <a:gd name="connsiteY140" fmla="*/ 24646 h 446183"/>
                <a:gd name="connsiteX141" fmla="*/ 434037 w 511887"/>
                <a:gd name="connsiteY141" fmla="*/ 14437 h 446183"/>
                <a:gd name="connsiteX142" fmla="*/ 448474 w 511887"/>
                <a:gd name="connsiteY142" fmla="*/ 0 h 446183"/>
                <a:gd name="connsiteX143" fmla="*/ 39524 w 511887"/>
                <a:gd name="connsiteY143" fmla="*/ 25565 h 446183"/>
                <a:gd name="connsiteX144" fmla="*/ 49733 w 511887"/>
                <a:gd name="connsiteY144" fmla="*/ 29794 h 446183"/>
                <a:gd name="connsiteX145" fmla="*/ 53842 w 511887"/>
                <a:gd name="connsiteY145" fmla="*/ 39714 h 446183"/>
                <a:gd name="connsiteX146" fmla="*/ 62209 w 511887"/>
                <a:gd name="connsiteY146" fmla="*/ 36249 h 446183"/>
                <a:gd name="connsiteX147" fmla="*/ 72417 w 511887"/>
                <a:gd name="connsiteY147" fmla="*/ 40477 h 446183"/>
                <a:gd name="connsiteX148" fmla="*/ 75069 w 511887"/>
                <a:gd name="connsiteY148" fmla="*/ 46877 h 446183"/>
                <a:gd name="connsiteX149" fmla="*/ 81364 w 511887"/>
                <a:gd name="connsiteY149" fmla="*/ 44270 h 446183"/>
                <a:gd name="connsiteX150" fmla="*/ 91572 w 511887"/>
                <a:gd name="connsiteY150" fmla="*/ 48498 h 446183"/>
                <a:gd name="connsiteX151" fmla="*/ 95134 w 511887"/>
                <a:gd name="connsiteY151" fmla="*/ 57096 h 446183"/>
                <a:gd name="connsiteX152" fmla="*/ 101126 w 511887"/>
                <a:gd name="connsiteY152" fmla="*/ 54614 h 446183"/>
                <a:gd name="connsiteX153" fmla="*/ 111334 w 511887"/>
                <a:gd name="connsiteY153" fmla="*/ 58843 h 446183"/>
                <a:gd name="connsiteX154" fmla="*/ 114374 w 511887"/>
                <a:gd name="connsiteY154" fmla="*/ 66180 h 446183"/>
                <a:gd name="connsiteX155" fmla="*/ 115315 w 511887"/>
                <a:gd name="connsiteY155" fmla="*/ 65790 h 446183"/>
                <a:gd name="connsiteX156" fmla="*/ 125524 w 511887"/>
                <a:gd name="connsiteY156" fmla="*/ 70019 h 446183"/>
                <a:gd name="connsiteX157" fmla="*/ 127607 w 511887"/>
                <a:gd name="connsiteY157" fmla="*/ 75049 h 446183"/>
                <a:gd name="connsiteX158" fmla="*/ 130176 w 511887"/>
                <a:gd name="connsiteY158" fmla="*/ 73984 h 446183"/>
                <a:gd name="connsiteX159" fmla="*/ 144613 w 511887"/>
                <a:gd name="connsiteY159" fmla="*/ 88421 h 446183"/>
                <a:gd name="connsiteX160" fmla="*/ 143771 w 511887"/>
                <a:gd name="connsiteY160" fmla="*/ 90453 h 446183"/>
                <a:gd name="connsiteX161" fmla="*/ 153802 w 511887"/>
                <a:gd name="connsiteY161" fmla="*/ 94608 h 446183"/>
                <a:gd name="connsiteX162" fmla="*/ 158030 w 511887"/>
                <a:gd name="connsiteY162" fmla="*/ 104816 h 446183"/>
                <a:gd name="connsiteX163" fmla="*/ 157189 w 511887"/>
                <a:gd name="connsiteY163" fmla="*/ 106846 h 446183"/>
                <a:gd name="connsiteX164" fmla="*/ 167219 w 511887"/>
                <a:gd name="connsiteY164" fmla="*/ 111001 h 446183"/>
                <a:gd name="connsiteX165" fmla="*/ 171447 w 511887"/>
                <a:gd name="connsiteY165" fmla="*/ 121209 h 446183"/>
                <a:gd name="connsiteX166" fmla="*/ 170606 w 511887"/>
                <a:gd name="connsiteY166" fmla="*/ 123241 h 446183"/>
                <a:gd name="connsiteX167" fmla="*/ 180636 w 511887"/>
                <a:gd name="connsiteY167" fmla="*/ 127396 h 446183"/>
                <a:gd name="connsiteX168" fmla="*/ 184865 w 511887"/>
                <a:gd name="connsiteY168" fmla="*/ 137604 h 446183"/>
                <a:gd name="connsiteX169" fmla="*/ 184024 w 511887"/>
                <a:gd name="connsiteY169" fmla="*/ 139635 h 446183"/>
                <a:gd name="connsiteX170" fmla="*/ 194053 w 511887"/>
                <a:gd name="connsiteY170" fmla="*/ 143789 h 446183"/>
                <a:gd name="connsiteX171" fmla="*/ 198282 w 511887"/>
                <a:gd name="connsiteY171" fmla="*/ 153997 h 446183"/>
                <a:gd name="connsiteX172" fmla="*/ 197441 w 511887"/>
                <a:gd name="connsiteY172" fmla="*/ 156028 h 446183"/>
                <a:gd name="connsiteX173" fmla="*/ 207472 w 511887"/>
                <a:gd name="connsiteY173" fmla="*/ 160184 h 446183"/>
                <a:gd name="connsiteX174" fmla="*/ 211700 w 511887"/>
                <a:gd name="connsiteY174" fmla="*/ 170392 h 446183"/>
                <a:gd name="connsiteX175" fmla="*/ 210859 w 511887"/>
                <a:gd name="connsiteY175" fmla="*/ 172423 h 446183"/>
                <a:gd name="connsiteX176" fmla="*/ 220888 w 511887"/>
                <a:gd name="connsiteY176" fmla="*/ 176577 h 446183"/>
                <a:gd name="connsiteX177" fmla="*/ 225117 w 511887"/>
                <a:gd name="connsiteY177" fmla="*/ 186786 h 446183"/>
                <a:gd name="connsiteX178" fmla="*/ 224275 w 511887"/>
                <a:gd name="connsiteY178" fmla="*/ 188816 h 446183"/>
                <a:gd name="connsiteX179" fmla="*/ 234306 w 511887"/>
                <a:gd name="connsiteY179" fmla="*/ 192972 h 446183"/>
                <a:gd name="connsiteX180" fmla="*/ 238535 w 511887"/>
                <a:gd name="connsiteY180" fmla="*/ 203180 h 446183"/>
                <a:gd name="connsiteX181" fmla="*/ 234959 w 511887"/>
                <a:gd name="connsiteY181" fmla="*/ 211813 h 446183"/>
                <a:gd name="connsiteX182" fmla="*/ 241019 w 511887"/>
                <a:gd name="connsiteY182" fmla="*/ 209303 h 446183"/>
                <a:gd name="connsiteX183" fmla="*/ 255456 w 511887"/>
                <a:gd name="connsiteY183" fmla="*/ 223740 h 446183"/>
                <a:gd name="connsiteX184" fmla="*/ 251880 w 511887"/>
                <a:gd name="connsiteY184" fmla="*/ 232374 h 446183"/>
                <a:gd name="connsiteX185" fmla="*/ 257941 w 511887"/>
                <a:gd name="connsiteY185" fmla="*/ 229863 h 446183"/>
                <a:gd name="connsiteX186" fmla="*/ 272378 w 511887"/>
                <a:gd name="connsiteY186" fmla="*/ 244300 h 446183"/>
                <a:gd name="connsiteX187" fmla="*/ 268801 w 511887"/>
                <a:gd name="connsiteY187" fmla="*/ 252935 h 446183"/>
                <a:gd name="connsiteX188" fmla="*/ 274863 w 511887"/>
                <a:gd name="connsiteY188" fmla="*/ 250424 h 446183"/>
                <a:gd name="connsiteX189" fmla="*/ 289300 w 511887"/>
                <a:gd name="connsiteY189" fmla="*/ 264861 h 446183"/>
                <a:gd name="connsiteX190" fmla="*/ 285724 w 511887"/>
                <a:gd name="connsiteY190" fmla="*/ 273495 h 446183"/>
                <a:gd name="connsiteX191" fmla="*/ 291785 w 511887"/>
                <a:gd name="connsiteY191" fmla="*/ 270985 h 446183"/>
                <a:gd name="connsiteX192" fmla="*/ 306222 w 511887"/>
                <a:gd name="connsiteY192" fmla="*/ 285421 h 446183"/>
                <a:gd name="connsiteX193" fmla="*/ 302645 w 511887"/>
                <a:gd name="connsiteY193" fmla="*/ 294055 h 446183"/>
                <a:gd name="connsiteX194" fmla="*/ 308708 w 511887"/>
                <a:gd name="connsiteY194" fmla="*/ 291544 h 446183"/>
                <a:gd name="connsiteX195" fmla="*/ 323145 w 511887"/>
                <a:gd name="connsiteY195" fmla="*/ 305981 h 446183"/>
                <a:gd name="connsiteX196" fmla="*/ 319568 w 511887"/>
                <a:gd name="connsiteY196" fmla="*/ 314615 h 446183"/>
                <a:gd name="connsiteX197" fmla="*/ 325630 w 511887"/>
                <a:gd name="connsiteY197" fmla="*/ 312104 h 446183"/>
                <a:gd name="connsiteX198" fmla="*/ 340067 w 511887"/>
                <a:gd name="connsiteY198" fmla="*/ 326541 h 446183"/>
                <a:gd name="connsiteX199" fmla="*/ 336489 w 511887"/>
                <a:gd name="connsiteY199" fmla="*/ 335177 h 446183"/>
                <a:gd name="connsiteX200" fmla="*/ 342551 w 511887"/>
                <a:gd name="connsiteY200" fmla="*/ 332666 h 446183"/>
                <a:gd name="connsiteX201" fmla="*/ 356988 w 511887"/>
                <a:gd name="connsiteY201" fmla="*/ 347103 h 446183"/>
                <a:gd name="connsiteX202" fmla="*/ 353412 w 511887"/>
                <a:gd name="connsiteY202" fmla="*/ 355737 h 446183"/>
                <a:gd name="connsiteX203" fmla="*/ 359474 w 511887"/>
                <a:gd name="connsiteY203" fmla="*/ 353226 h 446183"/>
                <a:gd name="connsiteX204" fmla="*/ 373911 w 511887"/>
                <a:gd name="connsiteY204" fmla="*/ 367662 h 446183"/>
                <a:gd name="connsiteX205" fmla="*/ 370335 w 511887"/>
                <a:gd name="connsiteY205" fmla="*/ 376296 h 446183"/>
                <a:gd name="connsiteX206" fmla="*/ 376396 w 511887"/>
                <a:gd name="connsiteY206" fmla="*/ 373785 h 446183"/>
                <a:gd name="connsiteX207" fmla="*/ 390833 w 511887"/>
                <a:gd name="connsiteY207" fmla="*/ 388222 h 446183"/>
                <a:gd name="connsiteX208" fmla="*/ 387256 w 511887"/>
                <a:gd name="connsiteY208" fmla="*/ 396857 h 446183"/>
                <a:gd name="connsiteX209" fmla="*/ 393317 w 511887"/>
                <a:gd name="connsiteY209" fmla="*/ 394346 h 446183"/>
                <a:gd name="connsiteX210" fmla="*/ 403526 w 511887"/>
                <a:gd name="connsiteY210" fmla="*/ 398575 h 446183"/>
                <a:gd name="connsiteX211" fmla="*/ 407011 w 511887"/>
                <a:gd name="connsiteY211" fmla="*/ 406988 h 446183"/>
                <a:gd name="connsiteX212" fmla="*/ 411911 w 511887"/>
                <a:gd name="connsiteY212" fmla="*/ 404958 h 446183"/>
                <a:gd name="connsiteX213" fmla="*/ 422119 w 511887"/>
                <a:gd name="connsiteY213" fmla="*/ 409186 h 446183"/>
                <a:gd name="connsiteX214" fmla="*/ 425604 w 511887"/>
                <a:gd name="connsiteY214" fmla="*/ 417599 h 446183"/>
                <a:gd name="connsiteX215" fmla="*/ 430505 w 511887"/>
                <a:gd name="connsiteY215" fmla="*/ 415569 h 446183"/>
                <a:gd name="connsiteX216" fmla="*/ 440713 w 511887"/>
                <a:gd name="connsiteY216" fmla="*/ 419797 h 446183"/>
                <a:gd name="connsiteX217" fmla="*/ 441062 w 511887"/>
                <a:gd name="connsiteY217" fmla="*/ 420638 h 446183"/>
                <a:gd name="connsiteX218" fmla="*/ 449098 w 511887"/>
                <a:gd name="connsiteY218" fmla="*/ 417309 h 446183"/>
                <a:gd name="connsiteX219" fmla="*/ 463535 w 511887"/>
                <a:gd name="connsiteY219" fmla="*/ 431746 h 446183"/>
                <a:gd name="connsiteX220" fmla="*/ 449098 w 511887"/>
                <a:gd name="connsiteY220" fmla="*/ 446183 h 446183"/>
                <a:gd name="connsiteX221" fmla="*/ 438890 w 511887"/>
                <a:gd name="connsiteY221" fmla="*/ 441955 h 446183"/>
                <a:gd name="connsiteX222" fmla="*/ 438542 w 511887"/>
                <a:gd name="connsiteY222" fmla="*/ 441114 h 446183"/>
                <a:gd name="connsiteX223" fmla="*/ 430505 w 511887"/>
                <a:gd name="connsiteY223" fmla="*/ 444443 h 446183"/>
                <a:gd name="connsiteX224" fmla="*/ 420297 w 511887"/>
                <a:gd name="connsiteY224" fmla="*/ 440214 h 446183"/>
                <a:gd name="connsiteX225" fmla="*/ 416812 w 511887"/>
                <a:gd name="connsiteY225" fmla="*/ 431801 h 446183"/>
                <a:gd name="connsiteX226" fmla="*/ 411911 w 511887"/>
                <a:gd name="connsiteY226" fmla="*/ 433832 h 446183"/>
                <a:gd name="connsiteX227" fmla="*/ 401702 w 511887"/>
                <a:gd name="connsiteY227" fmla="*/ 429603 h 446183"/>
                <a:gd name="connsiteX228" fmla="*/ 398218 w 511887"/>
                <a:gd name="connsiteY228" fmla="*/ 421190 h 446183"/>
                <a:gd name="connsiteX229" fmla="*/ 393318 w 511887"/>
                <a:gd name="connsiteY229" fmla="*/ 423220 h 446183"/>
                <a:gd name="connsiteX230" fmla="*/ 378880 w 511887"/>
                <a:gd name="connsiteY230" fmla="*/ 408783 h 446183"/>
                <a:gd name="connsiteX231" fmla="*/ 382457 w 511887"/>
                <a:gd name="connsiteY231" fmla="*/ 400149 h 446183"/>
                <a:gd name="connsiteX232" fmla="*/ 376396 w 511887"/>
                <a:gd name="connsiteY232" fmla="*/ 402659 h 446183"/>
                <a:gd name="connsiteX233" fmla="*/ 361959 w 511887"/>
                <a:gd name="connsiteY233" fmla="*/ 388222 h 446183"/>
                <a:gd name="connsiteX234" fmla="*/ 365535 w 511887"/>
                <a:gd name="connsiteY234" fmla="*/ 379589 h 446183"/>
                <a:gd name="connsiteX235" fmla="*/ 359474 w 511887"/>
                <a:gd name="connsiteY235" fmla="*/ 382100 h 446183"/>
                <a:gd name="connsiteX236" fmla="*/ 345037 w 511887"/>
                <a:gd name="connsiteY236" fmla="*/ 367663 h 446183"/>
                <a:gd name="connsiteX237" fmla="*/ 348614 w 511887"/>
                <a:gd name="connsiteY237" fmla="*/ 359029 h 446183"/>
                <a:gd name="connsiteX238" fmla="*/ 342551 w 511887"/>
                <a:gd name="connsiteY238" fmla="*/ 361540 h 446183"/>
                <a:gd name="connsiteX239" fmla="*/ 328114 w 511887"/>
                <a:gd name="connsiteY239" fmla="*/ 347103 h 446183"/>
                <a:gd name="connsiteX240" fmla="*/ 331691 w 511887"/>
                <a:gd name="connsiteY240" fmla="*/ 338467 h 446183"/>
                <a:gd name="connsiteX241" fmla="*/ 325630 w 511887"/>
                <a:gd name="connsiteY241" fmla="*/ 340978 h 446183"/>
                <a:gd name="connsiteX242" fmla="*/ 311193 w 511887"/>
                <a:gd name="connsiteY242" fmla="*/ 326541 h 446183"/>
                <a:gd name="connsiteX243" fmla="*/ 314769 w 511887"/>
                <a:gd name="connsiteY243" fmla="*/ 317907 h 446183"/>
                <a:gd name="connsiteX244" fmla="*/ 308708 w 511887"/>
                <a:gd name="connsiteY244" fmla="*/ 320418 h 446183"/>
                <a:gd name="connsiteX245" fmla="*/ 294271 w 511887"/>
                <a:gd name="connsiteY245" fmla="*/ 305981 h 446183"/>
                <a:gd name="connsiteX246" fmla="*/ 297847 w 511887"/>
                <a:gd name="connsiteY246" fmla="*/ 297347 h 446183"/>
                <a:gd name="connsiteX247" fmla="*/ 291785 w 511887"/>
                <a:gd name="connsiteY247" fmla="*/ 299859 h 446183"/>
                <a:gd name="connsiteX248" fmla="*/ 277348 w 511887"/>
                <a:gd name="connsiteY248" fmla="*/ 285422 h 446183"/>
                <a:gd name="connsiteX249" fmla="*/ 280924 w 511887"/>
                <a:gd name="connsiteY249" fmla="*/ 276787 h 446183"/>
                <a:gd name="connsiteX250" fmla="*/ 274863 w 511887"/>
                <a:gd name="connsiteY250" fmla="*/ 279298 h 446183"/>
                <a:gd name="connsiteX251" fmla="*/ 260426 w 511887"/>
                <a:gd name="connsiteY251" fmla="*/ 264861 h 446183"/>
                <a:gd name="connsiteX252" fmla="*/ 264003 w 511887"/>
                <a:gd name="connsiteY252" fmla="*/ 256226 h 446183"/>
                <a:gd name="connsiteX253" fmla="*/ 257941 w 511887"/>
                <a:gd name="connsiteY253" fmla="*/ 258737 h 446183"/>
                <a:gd name="connsiteX254" fmla="*/ 243504 w 511887"/>
                <a:gd name="connsiteY254" fmla="*/ 244300 h 446183"/>
                <a:gd name="connsiteX255" fmla="*/ 247080 w 511887"/>
                <a:gd name="connsiteY255" fmla="*/ 235666 h 446183"/>
                <a:gd name="connsiteX256" fmla="*/ 241019 w 511887"/>
                <a:gd name="connsiteY256" fmla="*/ 238177 h 446183"/>
                <a:gd name="connsiteX257" fmla="*/ 226582 w 511887"/>
                <a:gd name="connsiteY257" fmla="*/ 223740 h 446183"/>
                <a:gd name="connsiteX258" fmla="*/ 230158 w 511887"/>
                <a:gd name="connsiteY258" fmla="*/ 215107 h 446183"/>
                <a:gd name="connsiteX259" fmla="*/ 224098 w 511887"/>
                <a:gd name="connsiteY259" fmla="*/ 217617 h 446183"/>
                <a:gd name="connsiteX260" fmla="*/ 209661 w 511887"/>
                <a:gd name="connsiteY260" fmla="*/ 203180 h 446183"/>
                <a:gd name="connsiteX261" fmla="*/ 210502 w 511887"/>
                <a:gd name="connsiteY261" fmla="*/ 201149 h 446183"/>
                <a:gd name="connsiteX262" fmla="*/ 200471 w 511887"/>
                <a:gd name="connsiteY262" fmla="*/ 196994 h 446183"/>
                <a:gd name="connsiteX263" fmla="*/ 196243 w 511887"/>
                <a:gd name="connsiteY263" fmla="*/ 186786 h 446183"/>
                <a:gd name="connsiteX264" fmla="*/ 197084 w 511887"/>
                <a:gd name="connsiteY264" fmla="*/ 184755 h 446183"/>
                <a:gd name="connsiteX265" fmla="*/ 187055 w 511887"/>
                <a:gd name="connsiteY265" fmla="*/ 180600 h 446183"/>
                <a:gd name="connsiteX266" fmla="*/ 182826 w 511887"/>
                <a:gd name="connsiteY266" fmla="*/ 170392 h 446183"/>
                <a:gd name="connsiteX267" fmla="*/ 183668 w 511887"/>
                <a:gd name="connsiteY267" fmla="*/ 168361 h 446183"/>
                <a:gd name="connsiteX268" fmla="*/ 173637 w 511887"/>
                <a:gd name="connsiteY268" fmla="*/ 164206 h 446183"/>
                <a:gd name="connsiteX269" fmla="*/ 169408 w 511887"/>
                <a:gd name="connsiteY269" fmla="*/ 153998 h 446183"/>
                <a:gd name="connsiteX270" fmla="*/ 170249 w 511887"/>
                <a:gd name="connsiteY270" fmla="*/ 151967 h 446183"/>
                <a:gd name="connsiteX271" fmla="*/ 160219 w 511887"/>
                <a:gd name="connsiteY271" fmla="*/ 147812 h 446183"/>
                <a:gd name="connsiteX272" fmla="*/ 155991 w 511887"/>
                <a:gd name="connsiteY272" fmla="*/ 137604 h 446183"/>
                <a:gd name="connsiteX273" fmla="*/ 156832 w 511887"/>
                <a:gd name="connsiteY273" fmla="*/ 135573 h 446183"/>
                <a:gd name="connsiteX274" fmla="*/ 146802 w 511887"/>
                <a:gd name="connsiteY274" fmla="*/ 131418 h 446183"/>
                <a:gd name="connsiteX275" fmla="*/ 142573 w 511887"/>
                <a:gd name="connsiteY275" fmla="*/ 121209 h 446183"/>
                <a:gd name="connsiteX276" fmla="*/ 143415 w 511887"/>
                <a:gd name="connsiteY276" fmla="*/ 119179 h 446183"/>
                <a:gd name="connsiteX277" fmla="*/ 133385 w 511887"/>
                <a:gd name="connsiteY277" fmla="*/ 115024 h 446183"/>
                <a:gd name="connsiteX278" fmla="*/ 129156 w 511887"/>
                <a:gd name="connsiteY278" fmla="*/ 104816 h 446183"/>
                <a:gd name="connsiteX279" fmla="*/ 129998 w 511887"/>
                <a:gd name="connsiteY279" fmla="*/ 102785 h 446183"/>
                <a:gd name="connsiteX280" fmla="*/ 119968 w 511887"/>
                <a:gd name="connsiteY280" fmla="*/ 98630 h 446183"/>
                <a:gd name="connsiteX281" fmla="*/ 117884 w 511887"/>
                <a:gd name="connsiteY281" fmla="*/ 93600 h 446183"/>
                <a:gd name="connsiteX282" fmla="*/ 115315 w 511887"/>
                <a:gd name="connsiteY282" fmla="*/ 94664 h 446183"/>
                <a:gd name="connsiteX283" fmla="*/ 105107 w 511887"/>
                <a:gd name="connsiteY283" fmla="*/ 90435 h 446183"/>
                <a:gd name="connsiteX284" fmla="*/ 102067 w 511887"/>
                <a:gd name="connsiteY284" fmla="*/ 83098 h 446183"/>
                <a:gd name="connsiteX285" fmla="*/ 101126 w 511887"/>
                <a:gd name="connsiteY285" fmla="*/ 83488 h 446183"/>
                <a:gd name="connsiteX286" fmla="*/ 90917 w 511887"/>
                <a:gd name="connsiteY286" fmla="*/ 79260 h 446183"/>
                <a:gd name="connsiteX287" fmla="*/ 87356 w 511887"/>
                <a:gd name="connsiteY287" fmla="*/ 70662 h 446183"/>
                <a:gd name="connsiteX288" fmla="*/ 81364 w 511887"/>
                <a:gd name="connsiteY288" fmla="*/ 73144 h 446183"/>
                <a:gd name="connsiteX289" fmla="*/ 71155 w 511887"/>
                <a:gd name="connsiteY289" fmla="*/ 68915 h 446183"/>
                <a:gd name="connsiteX290" fmla="*/ 68504 w 511887"/>
                <a:gd name="connsiteY290" fmla="*/ 62515 h 446183"/>
                <a:gd name="connsiteX291" fmla="*/ 62209 w 511887"/>
                <a:gd name="connsiteY291" fmla="*/ 65123 h 446183"/>
                <a:gd name="connsiteX292" fmla="*/ 52001 w 511887"/>
                <a:gd name="connsiteY292" fmla="*/ 60894 h 446183"/>
                <a:gd name="connsiteX293" fmla="*/ 47891 w 511887"/>
                <a:gd name="connsiteY293" fmla="*/ 50973 h 446183"/>
                <a:gd name="connsiteX294" fmla="*/ 39525 w 511887"/>
                <a:gd name="connsiteY294" fmla="*/ 54439 h 446183"/>
                <a:gd name="connsiteX295" fmla="*/ 25087 w 511887"/>
                <a:gd name="connsiteY295" fmla="*/ 40002 h 446183"/>
                <a:gd name="connsiteX296" fmla="*/ 39524 w 511887"/>
                <a:gd name="connsiteY296" fmla="*/ 25565 h 446183"/>
                <a:gd name="connsiteX297" fmla="*/ 14437 w 511887"/>
                <a:gd name="connsiteY297" fmla="*/ 15338 h 446183"/>
                <a:gd name="connsiteX298" fmla="*/ 28874 w 511887"/>
                <a:gd name="connsiteY298" fmla="*/ 29775 h 446183"/>
                <a:gd name="connsiteX299" fmla="*/ 14437 w 511887"/>
                <a:gd name="connsiteY299" fmla="*/ 44212 h 446183"/>
                <a:gd name="connsiteX300" fmla="*/ 0 w 511887"/>
                <a:gd name="connsiteY300" fmla="*/ 29775 h 446183"/>
                <a:gd name="connsiteX301" fmla="*/ 14437 w 511887"/>
                <a:gd name="connsiteY301" fmla="*/ 15338 h 446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</a:cxnLst>
              <a:rect l="l" t="t" r="r" b="b"/>
              <a:pathLst>
                <a:path w="511887" h="446183">
                  <a:moveTo>
                    <a:pt x="448474" y="0"/>
                  </a:moveTo>
                  <a:cubicBezTo>
                    <a:pt x="456447" y="0"/>
                    <a:pt x="462911" y="6464"/>
                    <a:pt x="462911" y="14437"/>
                  </a:cubicBezTo>
                  <a:lnTo>
                    <a:pt x="458744" y="24498"/>
                  </a:lnTo>
                  <a:lnTo>
                    <a:pt x="461514" y="25646"/>
                  </a:lnTo>
                  <a:cubicBezTo>
                    <a:pt x="464127" y="28258"/>
                    <a:pt x="465743" y="31867"/>
                    <a:pt x="465743" y="35854"/>
                  </a:cubicBezTo>
                  <a:lnTo>
                    <a:pt x="461575" y="45915"/>
                  </a:lnTo>
                  <a:lnTo>
                    <a:pt x="464346" y="47062"/>
                  </a:lnTo>
                  <a:cubicBezTo>
                    <a:pt x="466958" y="49675"/>
                    <a:pt x="468574" y="53284"/>
                    <a:pt x="468574" y="57271"/>
                  </a:cubicBezTo>
                  <a:lnTo>
                    <a:pt x="464407" y="67332"/>
                  </a:lnTo>
                  <a:lnTo>
                    <a:pt x="467179" y="68480"/>
                  </a:lnTo>
                  <a:cubicBezTo>
                    <a:pt x="469791" y="71093"/>
                    <a:pt x="471407" y="74702"/>
                    <a:pt x="471407" y="78688"/>
                  </a:cubicBezTo>
                  <a:lnTo>
                    <a:pt x="467240" y="88749"/>
                  </a:lnTo>
                  <a:lnTo>
                    <a:pt x="470010" y="89897"/>
                  </a:lnTo>
                  <a:cubicBezTo>
                    <a:pt x="472623" y="92509"/>
                    <a:pt x="474239" y="96119"/>
                    <a:pt x="474239" y="100105"/>
                  </a:cubicBezTo>
                  <a:lnTo>
                    <a:pt x="472265" y="104869"/>
                  </a:lnTo>
                  <a:lnTo>
                    <a:pt x="472843" y="105108"/>
                  </a:lnTo>
                  <a:cubicBezTo>
                    <a:pt x="475455" y="107721"/>
                    <a:pt x="477071" y="111330"/>
                    <a:pt x="477071" y="115317"/>
                  </a:cubicBezTo>
                  <a:cubicBezTo>
                    <a:pt x="477071" y="119303"/>
                    <a:pt x="475456" y="122912"/>
                    <a:pt x="472843" y="125525"/>
                  </a:cubicBezTo>
                  <a:lnTo>
                    <a:pt x="471248" y="126186"/>
                  </a:lnTo>
                  <a:lnTo>
                    <a:pt x="475744" y="128048"/>
                  </a:lnTo>
                  <a:cubicBezTo>
                    <a:pt x="478356" y="130661"/>
                    <a:pt x="479972" y="134270"/>
                    <a:pt x="479972" y="138256"/>
                  </a:cubicBezTo>
                  <a:cubicBezTo>
                    <a:pt x="479972" y="142243"/>
                    <a:pt x="478356" y="145852"/>
                    <a:pt x="475744" y="148465"/>
                  </a:cubicBezTo>
                  <a:lnTo>
                    <a:pt x="474148" y="149125"/>
                  </a:lnTo>
                  <a:lnTo>
                    <a:pt x="478646" y="150988"/>
                  </a:lnTo>
                  <a:cubicBezTo>
                    <a:pt x="481258" y="153601"/>
                    <a:pt x="482874" y="157210"/>
                    <a:pt x="482874" y="161197"/>
                  </a:cubicBezTo>
                  <a:cubicBezTo>
                    <a:pt x="482874" y="165183"/>
                    <a:pt x="481258" y="168792"/>
                    <a:pt x="478646" y="171405"/>
                  </a:cubicBezTo>
                  <a:lnTo>
                    <a:pt x="477050" y="172066"/>
                  </a:lnTo>
                  <a:lnTo>
                    <a:pt x="481547" y="173929"/>
                  </a:lnTo>
                  <a:cubicBezTo>
                    <a:pt x="484159" y="176541"/>
                    <a:pt x="485775" y="180151"/>
                    <a:pt x="485775" y="184137"/>
                  </a:cubicBezTo>
                  <a:cubicBezTo>
                    <a:pt x="485775" y="188124"/>
                    <a:pt x="484159" y="191733"/>
                    <a:pt x="481547" y="194346"/>
                  </a:cubicBezTo>
                  <a:lnTo>
                    <a:pt x="479950" y="195007"/>
                  </a:lnTo>
                  <a:lnTo>
                    <a:pt x="484448" y="196870"/>
                  </a:lnTo>
                  <a:cubicBezTo>
                    <a:pt x="487061" y="199483"/>
                    <a:pt x="488677" y="203092"/>
                    <a:pt x="488677" y="207079"/>
                  </a:cubicBezTo>
                  <a:cubicBezTo>
                    <a:pt x="488677" y="211065"/>
                    <a:pt x="487061" y="214674"/>
                    <a:pt x="484448" y="217287"/>
                  </a:cubicBezTo>
                  <a:lnTo>
                    <a:pt x="482854" y="217947"/>
                  </a:lnTo>
                  <a:lnTo>
                    <a:pt x="487350" y="219810"/>
                  </a:lnTo>
                  <a:cubicBezTo>
                    <a:pt x="489962" y="222422"/>
                    <a:pt x="491578" y="226031"/>
                    <a:pt x="491578" y="230018"/>
                  </a:cubicBezTo>
                  <a:cubicBezTo>
                    <a:pt x="491578" y="234004"/>
                    <a:pt x="489963" y="237614"/>
                    <a:pt x="487350" y="240226"/>
                  </a:cubicBezTo>
                  <a:lnTo>
                    <a:pt x="485754" y="240888"/>
                  </a:lnTo>
                  <a:lnTo>
                    <a:pt x="490251" y="242750"/>
                  </a:lnTo>
                  <a:cubicBezTo>
                    <a:pt x="492863" y="245363"/>
                    <a:pt x="494479" y="248972"/>
                    <a:pt x="494479" y="252959"/>
                  </a:cubicBezTo>
                  <a:cubicBezTo>
                    <a:pt x="494480" y="256945"/>
                    <a:pt x="492864" y="260554"/>
                    <a:pt x="490251" y="263167"/>
                  </a:cubicBezTo>
                  <a:lnTo>
                    <a:pt x="488654" y="263829"/>
                  </a:lnTo>
                  <a:lnTo>
                    <a:pt x="493152" y="265692"/>
                  </a:lnTo>
                  <a:cubicBezTo>
                    <a:pt x="495765" y="268304"/>
                    <a:pt x="497381" y="271914"/>
                    <a:pt x="497381" y="275900"/>
                  </a:cubicBezTo>
                  <a:cubicBezTo>
                    <a:pt x="497381" y="279887"/>
                    <a:pt x="495765" y="283496"/>
                    <a:pt x="493152" y="286109"/>
                  </a:cubicBezTo>
                  <a:lnTo>
                    <a:pt x="491557" y="286769"/>
                  </a:lnTo>
                  <a:lnTo>
                    <a:pt x="496054" y="288632"/>
                  </a:lnTo>
                  <a:cubicBezTo>
                    <a:pt x="498667" y="291245"/>
                    <a:pt x="500283" y="294854"/>
                    <a:pt x="500283" y="298840"/>
                  </a:cubicBezTo>
                  <a:cubicBezTo>
                    <a:pt x="500283" y="302827"/>
                    <a:pt x="498667" y="306436"/>
                    <a:pt x="496054" y="309049"/>
                  </a:cubicBezTo>
                  <a:lnTo>
                    <a:pt x="494458" y="309710"/>
                  </a:lnTo>
                  <a:lnTo>
                    <a:pt x="498955" y="311573"/>
                  </a:lnTo>
                  <a:cubicBezTo>
                    <a:pt x="501568" y="314185"/>
                    <a:pt x="503184" y="317795"/>
                    <a:pt x="503184" y="321781"/>
                  </a:cubicBezTo>
                  <a:cubicBezTo>
                    <a:pt x="503184" y="325768"/>
                    <a:pt x="501568" y="329377"/>
                    <a:pt x="498955" y="331989"/>
                  </a:cubicBezTo>
                  <a:lnTo>
                    <a:pt x="497359" y="332651"/>
                  </a:lnTo>
                  <a:lnTo>
                    <a:pt x="501856" y="334513"/>
                  </a:lnTo>
                  <a:cubicBezTo>
                    <a:pt x="504469" y="337126"/>
                    <a:pt x="506085" y="340735"/>
                    <a:pt x="506085" y="344722"/>
                  </a:cubicBezTo>
                  <a:cubicBezTo>
                    <a:pt x="506085" y="348708"/>
                    <a:pt x="504469" y="352317"/>
                    <a:pt x="501856" y="354930"/>
                  </a:cubicBezTo>
                  <a:lnTo>
                    <a:pt x="500261" y="355591"/>
                  </a:lnTo>
                  <a:lnTo>
                    <a:pt x="504758" y="357454"/>
                  </a:lnTo>
                  <a:cubicBezTo>
                    <a:pt x="507371" y="360066"/>
                    <a:pt x="508987" y="363675"/>
                    <a:pt x="508987" y="367662"/>
                  </a:cubicBezTo>
                  <a:lnTo>
                    <a:pt x="505624" y="375781"/>
                  </a:lnTo>
                  <a:lnTo>
                    <a:pt x="507659" y="376624"/>
                  </a:lnTo>
                  <a:cubicBezTo>
                    <a:pt x="510271" y="379237"/>
                    <a:pt x="511887" y="382846"/>
                    <a:pt x="511887" y="386832"/>
                  </a:cubicBezTo>
                  <a:cubicBezTo>
                    <a:pt x="511887" y="390819"/>
                    <a:pt x="510272" y="394428"/>
                    <a:pt x="507659" y="397041"/>
                  </a:cubicBezTo>
                  <a:lnTo>
                    <a:pt x="503516" y="398757"/>
                  </a:lnTo>
                  <a:lnTo>
                    <a:pt x="504758" y="399272"/>
                  </a:lnTo>
                  <a:cubicBezTo>
                    <a:pt x="507371" y="401884"/>
                    <a:pt x="508987" y="405494"/>
                    <a:pt x="508987" y="409480"/>
                  </a:cubicBezTo>
                  <a:cubicBezTo>
                    <a:pt x="508987" y="417453"/>
                    <a:pt x="502523" y="423917"/>
                    <a:pt x="494550" y="423917"/>
                  </a:cubicBezTo>
                  <a:lnTo>
                    <a:pt x="490102" y="422075"/>
                  </a:lnTo>
                  <a:lnTo>
                    <a:pt x="490576" y="423220"/>
                  </a:lnTo>
                  <a:cubicBezTo>
                    <a:pt x="490576" y="431193"/>
                    <a:pt x="484112" y="437657"/>
                    <a:pt x="476139" y="437657"/>
                  </a:cubicBezTo>
                  <a:cubicBezTo>
                    <a:pt x="468166" y="437658"/>
                    <a:pt x="461702" y="431194"/>
                    <a:pt x="461702" y="423221"/>
                  </a:cubicBezTo>
                  <a:cubicBezTo>
                    <a:pt x="461702" y="415248"/>
                    <a:pt x="468166" y="408784"/>
                    <a:pt x="476139" y="408783"/>
                  </a:cubicBezTo>
                  <a:lnTo>
                    <a:pt x="480588" y="410626"/>
                  </a:lnTo>
                  <a:lnTo>
                    <a:pt x="480113" y="409480"/>
                  </a:lnTo>
                  <a:cubicBezTo>
                    <a:pt x="480113" y="405494"/>
                    <a:pt x="481729" y="401885"/>
                    <a:pt x="484342" y="399272"/>
                  </a:cubicBezTo>
                  <a:lnTo>
                    <a:pt x="488485" y="397556"/>
                  </a:lnTo>
                  <a:lnTo>
                    <a:pt x="487242" y="397041"/>
                  </a:lnTo>
                  <a:cubicBezTo>
                    <a:pt x="484629" y="394428"/>
                    <a:pt x="483014" y="390819"/>
                    <a:pt x="483013" y="386832"/>
                  </a:cubicBezTo>
                  <a:lnTo>
                    <a:pt x="486377" y="378713"/>
                  </a:lnTo>
                  <a:lnTo>
                    <a:pt x="484341" y="377870"/>
                  </a:lnTo>
                  <a:cubicBezTo>
                    <a:pt x="481729" y="375258"/>
                    <a:pt x="480113" y="371649"/>
                    <a:pt x="480113" y="367662"/>
                  </a:cubicBezTo>
                  <a:cubicBezTo>
                    <a:pt x="480113" y="363676"/>
                    <a:pt x="481729" y="360066"/>
                    <a:pt x="484341" y="357454"/>
                  </a:cubicBezTo>
                  <a:lnTo>
                    <a:pt x="485937" y="356793"/>
                  </a:lnTo>
                  <a:lnTo>
                    <a:pt x="481439" y="354930"/>
                  </a:lnTo>
                  <a:cubicBezTo>
                    <a:pt x="478827" y="352318"/>
                    <a:pt x="477211" y="348708"/>
                    <a:pt x="477211" y="344722"/>
                  </a:cubicBezTo>
                  <a:cubicBezTo>
                    <a:pt x="477211" y="340735"/>
                    <a:pt x="478827" y="337126"/>
                    <a:pt x="481439" y="334513"/>
                  </a:cubicBezTo>
                  <a:lnTo>
                    <a:pt x="483035" y="333852"/>
                  </a:lnTo>
                  <a:lnTo>
                    <a:pt x="478538" y="331989"/>
                  </a:lnTo>
                  <a:cubicBezTo>
                    <a:pt x="475926" y="329377"/>
                    <a:pt x="474310" y="325768"/>
                    <a:pt x="474310" y="321781"/>
                  </a:cubicBezTo>
                  <a:cubicBezTo>
                    <a:pt x="474310" y="317795"/>
                    <a:pt x="475926" y="314186"/>
                    <a:pt x="478538" y="311573"/>
                  </a:cubicBezTo>
                  <a:lnTo>
                    <a:pt x="480134" y="310912"/>
                  </a:lnTo>
                  <a:lnTo>
                    <a:pt x="475637" y="309049"/>
                  </a:lnTo>
                  <a:cubicBezTo>
                    <a:pt x="473025" y="306436"/>
                    <a:pt x="471409" y="302827"/>
                    <a:pt x="471409" y="298841"/>
                  </a:cubicBezTo>
                  <a:cubicBezTo>
                    <a:pt x="471409" y="294854"/>
                    <a:pt x="473025" y="291245"/>
                    <a:pt x="475637" y="288632"/>
                  </a:cubicBezTo>
                  <a:lnTo>
                    <a:pt x="477233" y="287971"/>
                  </a:lnTo>
                  <a:lnTo>
                    <a:pt x="472735" y="286109"/>
                  </a:lnTo>
                  <a:cubicBezTo>
                    <a:pt x="470123" y="283496"/>
                    <a:pt x="468507" y="279887"/>
                    <a:pt x="468507" y="275900"/>
                  </a:cubicBezTo>
                  <a:cubicBezTo>
                    <a:pt x="468507" y="271914"/>
                    <a:pt x="470123" y="268305"/>
                    <a:pt x="472735" y="265692"/>
                  </a:cubicBezTo>
                  <a:lnTo>
                    <a:pt x="474332" y="265030"/>
                  </a:lnTo>
                  <a:lnTo>
                    <a:pt x="469834" y="263167"/>
                  </a:lnTo>
                  <a:cubicBezTo>
                    <a:pt x="467222" y="260555"/>
                    <a:pt x="465606" y="256945"/>
                    <a:pt x="465606" y="252959"/>
                  </a:cubicBezTo>
                  <a:cubicBezTo>
                    <a:pt x="465605" y="248972"/>
                    <a:pt x="467221" y="245363"/>
                    <a:pt x="469834" y="242750"/>
                  </a:cubicBezTo>
                  <a:lnTo>
                    <a:pt x="471430" y="242089"/>
                  </a:lnTo>
                  <a:lnTo>
                    <a:pt x="466933" y="240226"/>
                  </a:lnTo>
                  <a:cubicBezTo>
                    <a:pt x="464321" y="237614"/>
                    <a:pt x="462704" y="234005"/>
                    <a:pt x="462704" y="230018"/>
                  </a:cubicBezTo>
                  <a:cubicBezTo>
                    <a:pt x="462704" y="226032"/>
                    <a:pt x="464320" y="222422"/>
                    <a:pt x="466933" y="219810"/>
                  </a:cubicBezTo>
                  <a:lnTo>
                    <a:pt x="468527" y="219149"/>
                  </a:lnTo>
                  <a:lnTo>
                    <a:pt x="464031" y="217287"/>
                  </a:lnTo>
                  <a:cubicBezTo>
                    <a:pt x="461419" y="214675"/>
                    <a:pt x="459803" y="211065"/>
                    <a:pt x="459803" y="207079"/>
                  </a:cubicBezTo>
                  <a:cubicBezTo>
                    <a:pt x="459803" y="203092"/>
                    <a:pt x="461419" y="199483"/>
                    <a:pt x="464031" y="196870"/>
                  </a:cubicBezTo>
                  <a:lnTo>
                    <a:pt x="465628" y="196209"/>
                  </a:lnTo>
                  <a:lnTo>
                    <a:pt x="461130" y="194345"/>
                  </a:lnTo>
                  <a:cubicBezTo>
                    <a:pt x="458517" y="191733"/>
                    <a:pt x="456901" y="188124"/>
                    <a:pt x="456901" y="184137"/>
                  </a:cubicBezTo>
                  <a:cubicBezTo>
                    <a:pt x="456901" y="180151"/>
                    <a:pt x="458517" y="176542"/>
                    <a:pt x="461130" y="173929"/>
                  </a:cubicBezTo>
                  <a:lnTo>
                    <a:pt x="462726" y="173268"/>
                  </a:lnTo>
                  <a:lnTo>
                    <a:pt x="458229" y="171405"/>
                  </a:lnTo>
                  <a:cubicBezTo>
                    <a:pt x="455616" y="168792"/>
                    <a:pt x="454000" y="165183"/>
                    <a:pt x="454000" y="161197"/>
                  </a:cubicBezTo>
                  <a:cubicBezTo>
                    <a:pt x="454000" y="157210"/>
                    <a:pt x="455616" y="153601"/>
                    <a:pt x="458229" y="150988"/>
                  </a:cubicBezTo>
                  <a:lnTo>
                    <a:pt x="459824" y="150327"/>
                  </a:lnTo>
                  <a:lnTo>
                    <a:pt x="455327" y="148465"/>
                  </a:lnTo>
                  <a:cubicBezTo>
                    <a:pt x="452714" y="145852"/>
                    <a:pt x="451098" y="142243"/>
                    <a:pt x="451098" y="138256"/>
                  </a:cubicBezTo>
                  <a:cubicBezTo>
                    <a:pt x="451098" y="134270"/>
                    <a:pt x="452714" y="130661"/>
                    <a:pt x="455327" y="128048"/>
                  </a:cubicBezTo>
                  <a:lnTo>
                    <a:pt x="456922" y="127387"/>
                  </a:lnTo>
                  <a:lnTo>
                    <a:pt x="452426" y="125525"/>
                  </a:lnTo>
                  <a:cubicBezTo>
                    <a:pt x="449814" y="122913"/>
                    <a:pt x="448198" y="119303"/>
                    <a:pt x="448197" y="115317"/>
                  </a:cubicBezTo>
                  <a:lnTo>
                    <a:pt x="450171" y="110553"/>
                  </a:lnTo>
                  <a:lnTo>
                    <a:pt x="449593" y="110313"/>
                  </a:lnTo>
                  <a:cubicBezTo>
                    <a:pt x="446981" y="107701"/>
                    <a:pt x="445365" y="104092"/>
                    <a:pt x="445365" y="100105"/>
                  </a:cubicBezTo>
                  <a:lnTo>
                    <a:pt x="449532" y="90044"/>
                  </a:lnTo>
                  <a:lnTo>
                    <a:pt x="446762" y="88897"/>
                  </a:lnTo>
                  <a:cubicBezTo>
                    <a:pt x="444149" y="86284"/>
                    <a:pt x="442533" y="82675"/>
                    <a:pt x="442533" y="78688"/>
                  </a:cubicBezTo>
                  <a:lnTo>
                    <a:pt x="446701" y="68627"/>
                  </a:lnTo>
                  <a:lnTo>
                    <a:pt x="443929" y="67479"/>
                  </a:lnTo>
                  <a:cubicBezTo>
                    <a:pt x="441317" y="64867"/>
                    <a:pt x="439700" y="61257"/>
                    <a:pt x="439700" y="57271"/>
                  </a:cubicBezTo>
                  <a:lnTo>
                    <a:pt x="443868" y="47210"/>
                  </a:lnTo>
                  <a:lnTo>
                    <a:pt x="441098" y="46062"/>
                  </a:lnTo>
                  <a:cubicBezTo>
                    <a:pt x="438485" y="43450"/>
                    <a:pt x="436869" y="39841"/>
                    <a:pt x="436869" y="35854"/>
                  </a:cubicBezTo>
                  <a:lnTo>
                    <a:pt x="441037" y="25793"/>
                  </a:lnTo>
                  <a:lnTo>
                    <a:pt x="438266" y="24646"/>
                  </a:lnTo>
                  <a:cubicBezTo>
                    <a:pt x="435653" y="22033"/>
                    <a:pt x="434037" y="18424"/>
                    <a:pt x="434037" y="14437"/>
                  </a:cubicBezTo>
                  <a:cubicBezTo>
                    <a:pt x="434037" y="6464"/>
                    <a:pt x="440501" y="0"/>
                    <a:pt x="448474" y="0"/>
                  </a:cubicBezTo>
                  <a:close/>
                  <a:moveTo>
                    <a:pt x="39524" y="25565"/>
                  </a:moveTo>
                  <a:cubicBezTo>
                    <a:pt x="43511" y="25565"/>
                    <a:pt x="47120" y="27181"/>
                    <a:pt x="49733" y="29794"/>
                  </a:cubicBezTo>
                  <a:lnTo>
                    <a:pt x="53842" y="39714"/>
                  </a:lnTo>
                  <a:lnTo>
                    <a:pt x="62209" y="36249"/>
                  </a:lnTo>
                  <a:cubicBezTo>
                    <a:pt x="66195" y="36249"/>
                    <a:pt x="69805" y="37864"/>
                    <a:pt x="72417" y="40477"/>
                  </a:cubicBezTo>
                  <a:lnTo>
                    <a:pt x="75069" y="46877"/>
                  </a:lnTo>
                  <a:lnTo>
                    <a:pt x="81364" y="44270"/>
                  </a:lnTo>
                  <a:cubicBezTo>
                    <a:pt x="85350" y="44270"/>
                    <a:pt x="88960" y="45886"/>
                    <a:pt x="91572" y="48498"/>
                  </a:cubicBezTo>
                  <a:lnTo>
                    <a:pt x="95134" y="57096"/>
                  </a:lnTo>
                  <a:lnTo>
                    <a:pt x="101126" y="54614"/>
                  </a:lnTo>
                  <a:cubicBezTo>
                    <a:pt x="105112" y="54614"/>
                    <a:pt x="108722" y="56230"/>
                    <a:pt x="111334" y="58843"/>
                  </a:cubicBezTo>
                  <a:lnTo>
                    <a:pt x="114374" y="66180"/>
                  </a:lnTo>
                  <a:lnTo>
                    <a:pt x="115315" y="65790"/>
                  </a:lnTo>
                  <a:cubicBezTo>
                    <a:pt x="119302" y="65790"/>
                    <a:pt x="122911" y="67406"/>
                    <a:pt x="125524" y="70019"/>
                  </a:cubicBezTo>
                  <a:lnTo>
                    <a:pt x="127607" y="75049"/>
                  </a:lnTo>
                  <a:lnTo>
                    <a:pt x="130176" y="73984"/>
                  </a:lnTo>
                  <a:cubicBezTo>
                    <a:pt x="138149" y="73984"/>
                    <a:pt x="144613" y="80448"/>
                    <a:pt x="144613" y="88421"/>
                  </a:cubicBezTo>
                  <a:lnTo>
                    <a:pt x="143771" y="90453"/>
                  </a:lnTo>
                  <a:lnTo>
                    <a:pt x="153802" y="94608"/>
                  </a:lnTo>
                  <a:cubicBezTo>
                    <a:pt x="156414" y="97220"/>
                    <a:pt x="158030" y="100829"/>
                    <a:pt x="158030" y="104816"/>
                  </a:cubicBezTo>
                  <a:lnTo>
                    <a:pt x="157189" y="106846"/>
                  </a:lnTo>
                  <a:lnTo>
                    <a:pt x="167219" y="111001"/>
                  </a:lnTo>
                  <a:cubicBezTo>
                    <a:pt x="169831" y="113614"/>
                    <a:pt x="171447" y="117223"/>
                    <a:pt x="171447" y="121209"/>
                  </a:cubicBezTo>
                  <a:lnTo>
                    <a:pt x="170606" y="123241"/>
                  </a:lnTo>
                  <a:lnTo>
                    <a:pt x="180636" y="127396"/>
                  </a:lnTo>
                  <a:cubicBezTo>
                    <a:pt x="183249" y="130008"/>
                    <a:pt x="184865" y="133617"/>
                    <a:pt x="184865" y="137604"/>
                  </a:cubicBezTo>
                  <a:lnTo>
                    <a:pt x="184024" y="139635"/>
                  </a:lnTo>
                  <a:lnTo>
                    <a:pt x="194053" y="143789"/>
                  </a:lnTo>
                  <a:cubicBezTo>
                    <a:pt x="196666" y="146402"/>
                    <a:pt x="198282" y="150011"/>
                    <a:pt x="198282" y="153997"/>
                  </a:cubicBezTo>
                  <a:lnTo>
                    <a:pt x="197441" y="156028"/>
                  </a:lnTo>
                  <a:lnTo>
                    <a:pt x="207472" y="160184"/>
                  </a:lnTo>
                  <a:cubicBezTo>
                    <a:pt x="210084" y="162796"/>
                    <a:pt x="211700" y="166405"/>
                    <a:pt x="211700" y="170392"/>
                  </a:cubicBezTo>
                  <a:lnTo>
                    <a:pt x="210859" y="172423"/>
                  </a:lnTo>
                  <a:lnTo>
                    <a:pt x="220888" y="176577"/>
                  </a:lnTo>
                  <a:cubicBezTo>
                    <a:pt x="223501" y="179190"/>
                    <a:pt x="225117" y="182799"/>
                    <a:pt x="225117" y="186786"/>
                  </a:cubicBezTo>
                  <a:lnTo>
                    <a:pt x="224275" y="188816"/>
                  </a:lnTo>
                  <a:lnTo>
                    <a:pt x="234306" y="192972"/>
                  </a:lnTo>
                  <a:cubicBezTo>
                    <a:pt x="236919" y="195584"/>
                    <a:pt x="238535" y="199193"/>
                    <a:pt x="238535" y="203180"/>
                  </a:cubicBezTo>
                  <a:lnTo>
                    <a:pt x="234959" y="211813"/>
                  </a:lnTo>
                  <a:lnTo>
                    <a:pt x="241019" y="209303"/>
                  </a:lnTo>
                  <a:cubicBezTo>
                    <a:pt x="248992" y="209303"/>
                    <a:pt x="255456" y="215767"/>
                    <a:pt x="255456" y="223740"/>
                  </a:cubicBezTo>
                  <a:lnTo>
                    <a:pt x="251880" y="232374"/>
                  </a:lnTo>
                  <a:lnTo>
                    <a:pt x="257941" y="229863"/>
                  </a:lnTo>
                  <a:cubicBezTo>
                    <a:pt x="265914" y="229863"/>
                    <a:pt x="272378" y="236327"/>
                    <a:pt x="272378" y="244300"/>
                  </a:cubicBezTo>
                  <a:lnTo>
                    <a:pt x="268801" y="252935"/>
                  </a:lnTo>
                  <a:lnTo>
                    <a:pt x="274863" y="250424"/>
                  </a:lnTo>
                  <a:cubicBezTo>
                    <a:pt x="282836" y="250424"/>
                    <a:pt x="289300" y="256888"/>
                    <a:pt x="289300" y="264861"/>
                  </a:cubicBezTo>
                  <a:lnTo>
                    <a:pt x="285724" y="273495"/>
                  </a:lnTo>
                  <a:lnTo>
                    <a:pt x="291785" y="270985"/>
                  </a:lnTo>
                  <a:cubicBezTo>
                    <a:pt x="299758" y="270985"/>
                    <a:pt x="306222" y="277449"/>
                    <a:pt x="306222" y="285421"/>
                  </a:cubicBezTo>
                  <a:lnTo>
                    <a:pt x="302645" y="294055"/>
                  </a:lnTo>
                  <a:lnTo>
                    <a:pt x="308708" y="291544"/>
                  </a:lnTo>
                  <a:cubicBezTo>
                    <a:pt x="316681" y="291544"/>
                    <a:pt x="323145" y="298008"/>
                    <a:pt x="323145" y="305981"/>
                  </a:cubicBezTo>
                  <a:lnTo>
                    <a:pt x="319568" y="314615"/>
                  </a:lnTo>
                  <a:lnTo>
                    <a:pt x="325630" y="312104"/>
                  </a:lnTo>
                  <a:cubicBezTo>
                    <a:pt x="333603" y="312104"/>
                    <a:pt x="340067" y="318568"/>
                    <a:pt x="340067" y="326541"/>
                  </a:cubicBezTo>
                  <a:lnTo>
                    <a:pt x="336489" y="335177"/>
                  </a:lnTo>
                  <a:lnTo>
                    <a:pt x="342551" y="332666"/>
                  </a:lnTo>
                  <a:cubicBezTo>
                    <a:pt x="350524" y="332666"/>
                    <a:pt x="356988" y="339130"/>
                    <a:pt x="356988" y="347103"/>
                  </a:cubicBezTo>
                  <a:lnTo>
                    <a:pt x="353412" y="355737"/>
                  </a:lnTo>
                  <a:lnTo>
                    <a:pt x="359474" y="353226"/>
                  </a:lnTo>
                  <a:cubicBezTo>
                    <a:pt x="367447" y="353226"/>
                    <a:pt x="373911" y="359690"/>
                    <a:pt x="373911" y="367662"/>
                  </a:cubicBezTo>
                  <a:lnTo>
                    <a:pt x="370335" y="376296"/>
                  </a:lnTo>
                  <a:lnTo>
                    <a:pt x="376396" y="373785"/>
                  </a:lnTo>
                  <a:cubicBezTo>
                    <a:pt x="384369" y="373785"/>
                    <a:pt x="390833" y="380249"/>
                    <a:pt x="390833" y="388222"/>
                  </a:cubicBezTo>
                  <a:lnTo>
                    <a:pt x="387256" y="396857"/>
                  </a:lnTo>
                  <a:lnTo>
                    <a:pt x="393317" y="394346"/>
                  </a:lnTo>
                  <a:cubicBezTo>
                    <a:pt x="397304" y="394346"/>
                    <a:pt x="400913" y="395962"/>
                    <a:pt x="403526" y="398575"/>
                  </a:cubicBezTo>
                  <a:lnTo>
                    <a:pt x="407011" y="406988"/>
                  </a:lnTo>
                  <a:lnTo>
                    <a:pt x="411911" y="404958"/>
                  </a:lnTo>
                  <a:cubicBezTo>
                    <a:pt x="415897" y="404958"/>
                    <a:pt x="419506" y="406574"/>
                    <a:pt x="422119" y="409186"/>
                  </a:cubicBezTo>
                  <a:lnTo>
                    <a:pt x="425604" y="417599"/>
                  </a:lnTo>
                  <a:lnTo>
                    <a:pt x="430505" y="415569"/>
                  </a:lnTo>
                  <a:cubicBezTo>
                    <a:pt x="434491" y="415569"/>
                    <a:pt x="438101" y="417185"/>
                    <a:pt x="440713" y="419797"/>
                  </a:cubicBezTo>
                  <a:lnTo>
                    <a:pt x="441062" y="420638"/>
                  </a:lnTo>
                  <a:lnTo>
                    <a:pt x="449098" y="417309"/>
                  </a:lnTo>
                  <a:cubicBezTo>
                    <a:pt x="457071" y="417309"/>
                    <a:pt x="463535" y="423773"/>
                    <a:pt x="463535" y="431746"/>
                  </a:cubicBezTo>
                  <a:cubicBezTo>
                    <a:pt x="463535" y="439719"/>
                    <a:pt x="457071" y="446183"/>
                    <a:pt x="449098" y="446183"/>
                  </a:cubicBezTo>
                  <a:cubicBezTo>
                    <a:pt x="445112" y="446183"/>
                    <a:pt x="441503" y="444567"/>
                    <a:pt x="438890" y="441955"/>
                  </a:cubicBezTo>
                  <a:lnTo>
                    <a:pt x="438542" y="441114"/>
                  </a:lnTo>
                  <a:lnTo>
                    <a:pt x="430505" y="444443"/>
                  </a:lnTo>
                  <a:cubicBezTo>
                    <a:pt x="426519" y="444443"/>
                    <a:pt x="422909" y="442827"/>
                    <a:pt x="420297" y="440214"/>
                  </a:cubicBezTo>
                  <a:lnTo>
                    <a:pt x="416812" y="431801"/>
                  </a:lnTo>
                  <a:lnTo>
                    <a:pt x="411911" y="433832"/>
                  </a:lnTo>
                  <a:cubicBezTo>
                    <a:pt x="407924" y="433832"/>
                    <a:pt x="404315" y="432216"/>
                    <a:pt x="401702" y="429603"/>
                  </a:cubicBezTo>
                  <a:lnTo>
                    <a:pt x="398218" y="421190"/>
                  </a:lnTo>
                  <a:lnTo>
                    <a:pt x="393318" y="423220"/>
                  </a:lnTo>
                  <a:cubicBezTo>
                    <a:pt x="385345" y="423220"/>
                    <a:pt x="378881" y="416756"/>
                    <a:pt x="378880" y="408783"/>
                  </a:cubicBezTo>
                  <a:lnTo>
                    <a:pt x="382457" y="400149"/>
                  </a:lnTo>
                  <a:lnTo>
                    <a:pt x="376396" y="402659"/>
                  </a:lnTo>
                  <a:cubicBezTo>
                    <a:pt x="368423" y="402659"/>
                    <a:pt x="361959" y="396195"/>
                    <a:pt x="361959" y="388222"/>
                  </a:cubicBezTo>
                  <a:lnTo>
                    <a:pt x="365535" y="379589"/>
                  </a:lnTo>
                  <a:lnTo>
                    <a:pt x="359474" y="382100"/>
                  </a:lnTo>
                  <a:cubicBezTo>
                    <a:pt x="351501" y="382100"/>
                    <a:pt x="345037" y="375636"/>
                    <a:pt x="345037" y="367663"/>
                  </a:cubicBezTo>
                  <a:lnTo>
                    <a:pt x="348614" y="359029"/>
                  </a:lnTo>
                  <a:lnTo>
                    <a:pt x="342551" y="361540"/>
                  </a:lnTo>
                  <a:cubicBezTo>
                    <a:pt x="334578" y="361540"/>
                    <a:pt x="328114" y="355076"/>
                    <a:pt x="328114" y="347103"/>
                  </a:cubicBezTo>
                  <a:lnTo>
                    <a:pt x="331691" y="338467"/>
                  </a:lnTo>
                  <a:lnTo>
                    <a:pt x="325630" y="340978"/>
                  </a:lnTo>
                  <a:cubicBezTo>
                    <a:pt x="317657" y="340978"/>
                    <a:pt x="311193" y="334514"/>
                    <a:pt x="311193" y="326541"/>
                  </a:cubicBezTo>
                  <a:lnTo>
                    <a:pt x="314769" y="317907"/>
                  </a:lnTo>
                  <a:lnTo>
                    <a:pt x="308708" y="320418"/>
                  </a:lnTo>
                  <a:cubicBezTo>
                    <a:pt x="300735" y="320418"/>
                    <a:pt x="294271" y="313954"/>
                    <a:pt x="294271" y="305981"/>
                  </a:cubicBezTo>
                  <a:lnTo>
                    <a:pt x="297847" y="297347"/>
                  </a:lnTo>
                  <a:lnTo>
                    <a:pt x="291785" y="299859"/>
                  </a:lnTo>
                  <a:cubicBezTo>
                    <a:pt x="283812" y="299859"/>
                    <a:pt x="277348" y="293395"/>
                    <a:pt x="277348" y="285422"/>
                  </a:cubicBezTo>
                  <a:lnTo>
                    <a:pt x="280924" y="276787"/>
                  </a:lnTo>
                  <a:lnTo>
                    <a:pt x="274863" y="279298"/>
                  </a:lnTo>
                  <a:cubicBezTo>
                    <a:pt x="266890" y="279298"/>
                    <a:pt x="260426" y="272834"/>
                    <a:pt x="260426" y="264861"/>
                  </a:cubicBezTo>
                  <a:lnTo>
                    <a:pt x="264003" y="256226"/>
                  </a:lnTo>
                  <a:lnTo>
                    <a:pt x="257941" y="258737"/>
                  </a:lnTo>
                  <a:cubicBezTo>
                    <a:pt x="249968" y="258737"/>
                    <a:pt x="243504" y="252273"/>
                    <a:pt x="243504" y="244300"/>
                  </a:cubicBezTo>
                  <a:lnTo>
                    <a:pt x="247080" y="235666"/>
                  </a:lnTo>
                  <a:lnTo>
                    <a:pt x="241019" y="238177"/>
                  </a:lnTo>
                  <a:cubicBezTo>
                    <a:pt x="233046" y="238177"/>
                    <a:pt x="226582" y="231713"/>
                    <a:pt x="226582" y="223740"/>
                  </a:cubicBezTo>
                  <a:lnTo>
                    <a:pt x="230158" y="215107"/>
                  </a:lnTo>
                  <a:lnTo>
                    <a:pt x="224098" y="217617"/>
                  </a:lnTo>
                  <a:cubicBezTo>
                    <a:pt x="216125" y="217617"/>
                    <a:pt x="209661" y="211153"/>
                    <a:pt x="209661" y="203180"/>
                  </a:cubicBezTo>
                  <a:lnTo>
                    <a:pt x="210502" y="201149"/>
                  </a:lnTo>
                  <a:lnTo>
                    <a:pt x="200471" y="196994"/>
                  </a:lnTo>
                  <a:cubicBezTo>
                    <a:pt x="197859" y="194382"/>
                    <a:pt x="196243" y="190772"/>
                    <a:pt x="196243" y="186786"/>
                  </a:cubicBezTo>
                  <a:lnTo>
                    <a:pt x="197084" y="184755"/>
                  </a:lnTo>
                  <a:lnTo>
                    <a:pt x="187055" y="180600"/>
                  </a:lnTo>
                  <a:cubicBezTo>
                    <a:pt x="184442" y="177988"/>
                    <a:pt x="182826" y="174378"/>
                    <a:pt x="182826" y="170392"/>
                  </a:cubicBezTo>
                  <a:lnTo>
                    <a:pt x="183668" y="168361"/>
                  </a:lnTo>
                  <a:lnTo>
                    <a:pt x="173637" y="164206"/>
                  </a:lnTo>
                  <a:cubicBezTo>
                    <a:pt x="171024" y="161593"/>
                    <a:pt x="169408" y="157984"/>
                    <a:pt x="169408" y="153998"/>
                  </a:cubicBezTo>
                  <a:lnTo>
                    <a:pt x="170249" y="151967"/>
                  </a:lnTo>
                  <a:lnTo>
                    <a:pt x="160219" y="147812"/>
                  </a:lnTo>
                  <a:cubicBezTo>
                    <a:pt x="157607" y="145200"/>
                    <a:pt x="155991" y="141591"/>
                    <a:pt x="155991" y="137604"/>
                  </a:cubicBezTo>
                  <a:lnTo>
                    <a:pt x="156832" y="135573"/>
                  </a:lnTo>
                  <a:lnTo>
                    <a:pt x="146802" y="131418"/>
                  </a:lnTo>
                  <a:cubicBezTo>
                    <a:pt x="144190" y="128805"/>
                    <a:pt x="142574" y="125196"/>
                    <a:pt x="142573" y="121209"/>
                  </a:cubicBezTo>
                  <a:lnTo>
                    <a:pt x="143415" y="119179"/>
                  </a:lnTo>
                  <a:lnTo>
                    <a:pt x="133385" y="115024"/>
                  </a:lnTo>
                  <a:cubicBezTo>
                    <a:pt x="130772" y="112412"/>
                    <a:pt x="129156" y="108802"/>
                    <a:pt x="129156" y="104816"/>
                  </a:cubicBezTo>
                  <a:lnTo>
                    <a:pt x="129998" y="102785"/>
                  </a:lnTo>
                  <a:lnTo>
                    <a:pt x="119968" y="98630"/>
                  </a:lnTo>
                  <a:lnTo>
                    <a:pt x="117884" y="93600"/>
                  </a:lnTo>
                  <a:lnTo>
                    <a:pt x="115315" y="94664"/>
                  </a:lnTo>
                  <a:cubicBezTo>
                    <a:pt x="111329" y="94664"/>
                    <a:pt x="107720" y="93048"/>
                    <a:pt x="105107" y="90435"/>
                  </a:cubicBezTo>
                  <a:lnTo>
                    <a:pt x="102067" y="83098"/>
                  </a:lnTo>
                  <a:lnTo>
                    <a:pt x="101126" y="83488"/>
                  </a:lnTo>
                  <a:cubicBezTo>
                    <a:pt x="97139" y="83488"/>
                    <a:pt x="93530" y="81872"/>
                    <a:pt x="90917" y="79260"/>
                  </a:cubicBezTo>
                  <a:lnTo>
                    <a:pt x="87356" y="70662"/>
                  </a:lnTo>
                  <a:lnTo>
                    <a:pt x="81364" y="73144"/>
                  </a:lnTo>
                  <a:cubicBezTo>
                    <a:pt x="77377" y="73144"/>
                    <a:pt x="73768" y="71528"/>
                    <a:pt x="71155" y="68915"/>
                  </a:cubicBezTo>
                  <a:lnTo>
                    <a:pt x="68504" y="62515"/>
                  </a:lnTo>
                  <a:lnTo>
                    <a:pt x="62209" y="65123"/>
                  </a:lnTo>
                  <a:cubicBezTo>
                    <a:pt x="58223" y="65123"/>
                    <a:pt x="54613" y="63507"/>
                    <a:pt x="52001" y="60894"/>
                  </a:cubicBezTo>
                  <a:lnTo>
                    <a:pt x="47891" y="50973"/>
                  </a:lnTo>
                  <a:lnTo>
                    <a:pt x="39525" y="54439"/>
                  </a:lnTo>
                  <a:cubicBezTo>
                    <a:pt x="31551" y="54439"/>
                    <a:pt x="25088" y="47975"/>
                    <a:pt x="25087" y="40002"/>
                  </a:cubicBezTo>
                  <a:cubicBezTo>
                    <a:pt x="25087" y="32029"/>
                    <a:pt x="31551" y="25565"/>
                    <a:pt x="39524" y="25565"/>
                  </a:cubicBezTo>
                  <a:close/>
                  <a:moveTo>
                    <a:pt x="14437" y="15338"/>
                  </a:moveTo>
                  <a:cubicBezTo>
                    <a:pt x="22410" y="15338"/>
                    <a:pt x="28874" y="21802"/>
                    <a:pt x="28874" y="29775"/>
                  </a:cubicBezTo>
                  <a:cubicBezTo>
                    <a:pt x="28874" y="37748"/>
                    <a:pt x="22410" y="44212"/>
                    <a:pt x="14437" y="44212"/>
                  </a:cubicBezTo>
                  <a:cubicBezTo>
                    <a:pt x="6464" y="44212"/>
                    <a:pt x="0" y="37748"/>
                    <a:pt x="0" y="29775"/>
                  </a:cubicBezTo>
                  <a:cubicBezTo>
                    <a:pt x="0" y="21802"/>
                    <a:pt x="6464" y="15338"/>
                    <a:pt x="14437" y="1533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8117668-965E-4792-B548-C0F164324B72}"/>
              </a:ext>
            </a:extLst>
          </p:cNvPr>
          <p:cNvGrpSpPr/>
          <p:nvPr/>
        </p:nvGrpSpPr>
        <p:grpSpPr>
          <a:xfrm>
            <a:off x="8136790" y="871883"/>
            <a:ext cx="3397811" cy="2557117"/>
            <a:chOff x="5148913" y="2902553"/>
            <a:chExt cx="1701695" cy="1280658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FBB91643-129A-4B65-8DA1-E19DD936F299}"/>
                </a:ext>
              </a:extLst>
            </p:cNvPr>
            <p:cNvSpPr/>
            <p:nvPr/>
          </p:nvSpPr>
          <p:spPr>
            <a:xfrm>
              <a:off x="5291739" y="3364661"/>
              <a:ext cx="1509329" cy="818550"/>
            </a:xfrm>
            <a:custGeom>
              <a:avLst/>
              <a:gdLst>
                <a:gd name="connsiteX0" fmla="*/ 868242 w 1509329"/>
                <a:gd name="connsiteY0" fmla="*/ 0 h 818550"/>
                <a:gd name="connsiteX1" fmla="*/ 931770 w 1509329"/>
                <a:gd name="connsiteY1" fmla="*/ 51057 h 818550"/>
                <a:gd name="connsiteX2" fmla="*/ 1002342 w 1509329"/>
                <a:gd name="connsiteY2" fmla="*/ 73993 h 818550"/>
                <a:gd name="connsiteX3" fmla="*/ 1128489 w 1509329"/>
                <a:gd name="connsiteY3" fmla="*/ 109940 h 818550"/>
                <a:gd name="connsiteX4" fmla="*/ 1200604 w 1509329"/>
                <a:gd name="connsiteY4" fmla="*/ 189994 h 818550"/>
                <a:gd name="connsiteX5" fmla="*/ 1219350 w 1509329"/>
                <a:gd name="connsiteY5" fmla="*/ 266521 h 818550"/>
                <a:gd name="connsiteX6" fmla="*/ 1256179 w 1509329"/>
                <a:gd name="connsiteY6" fmla="*/ 384728 h 818550"/>
                <a:gd name="connsiteX7" fmla="*/ 1276248 w 1509329"/>
                <a:gd name="connsiteY7" fmla="*/ 510874 h 818550"/>
                <a:gd name="connsiteX8" fmla="*/ 1319473 w 1509329"/>
                <a:gd name="connsiteY8" fmla="*/ 572183 h 818550"/>
                <a:gd name="connsiteX9" fmla="*/ 1414083 w 1509329"/>
                <a:gd name="connsiteY9" fmla="*/ 529399 h 818550"/>
                <a:gd name="connsiteX10" fmla="*/ 1416304 w 1509329"/>
                <a:gd name="connsiteY10" fmla="*/ 523070 h 818550"/>
                <a:gd name="connsiteX11" fmla="*/ 1503306 w 1509329"/>
                <a:gd name="connsiteY11" fmla="*/ 604325 h 818550"/>
                <a:gd name="connsiteX12" fmla="*/ 1506525 w 1509329"/>
                <a:gd name="connsiteY12" fmla="*/ 621205 h 818550"/>
                <a:gd name="connsiteX13" fmla="*/ 1485095 w 1509329"/>
                <a:gd name="connsiteY13" fmla="*/ 712444 h 818550"/>
                <a:gd name="connsiteX14" fmla="*/ 1392029 w 1509329"/>
                <a:gd name="connsiteY14" fmla="*/ 762285 h 818550"/>
                <a:gd name="connsiteX15" fmla="*/ 1241844 w 1509329"/>
                <a:gd name="connsiteY15" fmla="*/ 817199 h 818550"/>
                <a:gd name="connsiteX16" fmla="*/ 1164877 w 1509329"/>
                <a:gd name="connsiteY16" fmla="*/ 780149 h 818550"/>
                <a:gd name="connsiteX17" fmla="*/ 1124298 w 1509329"/>
                <a:gd name="connsiteY17" fmla="*/ 703182 h 818550"/>
                <a:gd name="connsiteX18" fmla="*/ 1113933 w 1509329"/>
                <a:gd name="connsiteY18" fmla="*/ 812568 h 818550"/>
                <a:gd name="connsiteX19" fmla="*/ 406895 w 1509329"/>
                <a:gd name="connsiteY19" fmla="*/ 811024 h 818550"/>
                <a:gd name="connsiteX20" fmla="*/ 414834 w 1509329"/>
                <a:gd name="connsiteY20" fmla="*/ 678702 h 818550"/>
                <a:gd name="connsiteX21" fmla="*/ 286262 w 1509329"/>
                <a:gd name="connsiteY21" fmla="*/ 775518 h 818550"/>
                <a:gd name="connsiteX22" fmla="*/ 134092 w 1509329"/>
                <a:gd name="connsiteY22" fmla="*/ 735380 h 818550"/>
                <a:gd name="connsiteX23" fmla="*/ 65064 w 1509329"/>
                <a:gd name="connsiteY23" fmla="*/ 697007 h 818550"/>
                <a:gd name="connsiteX24" fmla="*/ 6 w 1509329"/>
                <a:gd name="connsiteY24" fmla="*/ 641873 h 818550"/>
                <a:gd name="connsiteX25" fmla="*/ 15884 w 1509329"/>
                <a:gd name="connsiteY25" fmla="*/ 585636 h 818550"/>
                <a:gd name="connsiteX26" fmla="*/ 14090 w 1509329"/>
                <a:gd name="connsiteY26" fmla="*/ 584499 h 818550"/>
                <a:gd name="connsiteX27" fmla="*/ 67156 w 1509329"/>
                <a:gd name="connsiteY27" fmla="*/ 484771 h 818550"/>
                <a:gd name="connsiteX28" fmla="*/ 69034 w 1509329"/>
                <a:gd name="connsiteY28" fmla="*/ 492349 h 818550"/>
                <a:gd name="connsiteX29" fmla="*/ 182169 w 1509329"/>
                <a:gd name="connsiteY29" fmla="*/ 545499 h 818550"/>
                <a:gd name="connsiteX30" fmla="*/ 267295 w 1509329"/>
                <a:gd name="connsiteY30" fmla="*/ 567993 h 818550"/>
                <a:gd name="connsiteX31" fmla="*/ 292657 w 1509329"/>
                <a:gd name="connsiteY31" fmla="*/ 505361 h 818550"/>
                <a:gd name="connsiteX32" fmla="*/ 346247 w 1509329"/>
                <a:gd name="connsiteY32" fmla="*/ 362013 h 818550"/>
                <a:gd name="connsiteX33" fmla="*/ 339631 w 1509329"/>
                <a:gd name="connsiteY33" fmla="*/ 320331 h 818550"/>
                <a:gd name="connsiteX34" fmla="*/ 408659 w 1509329"/>
                <a:gd name="connsiteY34" fmla="*/ 161986 h 818550"/>
                <a:gd name="connsiteX35" fmla="*/ 611312 w 1509329"/>
                <a:gd name="connsiteY35" fmla="*/ 87225 h 818550"/>
                <a:gd name="connsiteX36" fmla="*/ 654003 w 1509329"/>
                <a:gd name="connsiteY36" fmla="*/ 9821 h 818550"/>
                <a:gd name="connsiteX37" fmla="*/ 726816 w 1509329"/>
                <a:gd name="connsiteY37" fmla="*/ 60829 h 818550"/>
                <a:gd name="connsiteX38" fmla="*/ 750458 w 1509329"/>
                <a:gd name="connsiteY38" fmla="*/ 65183 h 818550"/>
                <a:gd name="connsiteX39" fmla="*/ 749651 w 1509329"/>
                <a:gd name="connsiteY39" fmla="*/ 65736 h 818550"/>
                <a:gd name="connsiteX40" fmla="*/ 754396 w 1509329"/>
                <a:gd name="connsiteY40" fmla="*/ 65908 h 818550"/>
                <a:gd name="connsiteX41" fmla="*/ 750458 w 1509329"/>
                <a:gd name="connsiteY41" fmla="*/ 65183 h 818550"/>
                <a:gd name="connsiteX42" fmla="*/ 764837 w 1509329"/>
                <a:gd name="connsiteY42" fmla="*/ 55322 h 81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09329" h="818550">
                  <a:moveTo>
                    <a:pt x="868242" y="0"/>
                  </a:moveTo>
                  <a:cubicBezTo>
                    <a:pt x="891178" y="25582"/>
                    <a:pt x="905527" y="40250"/>
                    <a:pt x="931770" y="51057"/>
                  </a:cubicBezTo>
                  <a:cubicBezTo>
                    <a:pt x="956912" y="62966"/>
                    <a:pt x="967497" y="64510"/>
                    <a:pt x="1002342" y="73993"/>
                  </a:cubicBezTo>
                  <a:cubicBezTo>
                    <a:pt x="1052183" y="83476"/>
                    <a:pt x="1081294" y="92738"/>
                    <a:pt x="1128489" y="109940"/>
                  </a:cubicBezTo>
                  <a:cubicBezTo>
                    <a:pt x="1181858" y="129788"/>
                    <a:pt x="1195532" y="149636"/>
                    <a:pt x="1200604" y="189994"/>
                  </a:cubicBezTo>
                  <a:cubicBezTo>
                    <a:pt x="1205676" y="233881"/>
                    <a:pt x="1224642" y="214033"/>
                    <a:pt x="1219350" y="266521"/>
                  </a:cubicBezTo>
                  <a:cubicBezTo>
                    <a:pt x="1214498" y="297396"/>
                    <a:pt x="1257723" y="277327"/>
                    <a:pt x="1256179" y="384728"/>
                  </a:cubicBezTo>
                  <a:cubicBezTo>
                    <a:pt x="1254415" y="436774"/>
                    <a:pt x="1271837" y="469855"/>
                    <a:pt x="1276248" y="510874"/>
                  </a:cubicBezTo>
                  <a:cubicBezTo>
                    <a:pt x="1281541" y="537780"/>
                    <a:pt x="1305800" y="551894"/>
                    <a:pt x="1319473" y="572183"/>
                  </a:cubicBezTo>
                  <a:cubicBezTo>
                    <a:pt x="1334028" y="584092"/>
                    <a:pt x="1412539" y="544175"/>
                    <a:pt x="1414083" y="529399"/>
                  </a:cubicBezTo>
                  <a:lnTo>
                    <a:pt x="1416304" y="523070"/>
                  </a:lnTo>
                  <a:lnTo>
                    <a:pt x="1503306" y="604325"/>
                  </a:lnTo>
                  <a:lnTo>
                    <a:pt x="1506525" y="621205"/>
                  </a:lnTo>
                  <a:cubicBezTo>
                    <a:pt x="1511353" y="639709"/>
                    <a:pt x="1513048" y="645126"/>
                    <a:pt x="1485095" y="712444"/>
                  </a:cubicBezTo>
                  <a:cubicBezTo>
                    <a:pt x="1463483" y="759198"/>
                    <a:pt x="1447163" y="750817"/>
                    <a:pt x="1392029" y="762285"/>
                  </a:cubicBezTo>
                  <a:cubicBezTo>
                    <a:pt x="1339762" y="779708"/>
                    <a:pt x="1319252" y="827123"/>
                    <a:pt x="1241844" y="817199"/>
                  </a:cubicBezTo>
                  <a:cubicBezTo>
                    <a:pt x="1207220" y="806393"/>
                    <a:pt x="1198178" y="794263"/>
                    <a:pt x="1164877" y="780149"/>
                  </a:cubicBezTo>
                  <a:cubicBezTo>
                    <a:pt x="1144588" y="767799"/>
                    <a:pt x="1141059" y="695242"/>
                    <a:pt x="1124298" y="703182"/>
                  </a:cubicBezTo>
                  <a:cubicBezTo>
                    <a:pt x="1105332" y="712885"/>
                    <a:pt x="1113933" y="790735"/>
                    <a:pt x="1113933" y="812568"/>
                  </a:cubicBezTo>
                  <a:lnTo>
                    <a:pt x="406895" y="811024"/>
                  </a:lnTo>
                  <a:lnTo>
                    <a:pt x="414834" y="678702"/>
                  </a:lnTo>
                  <a:cubicBezTo>
                    <a:pt x="372932" y="744863"/>
                    <a:pt x="336323" y="781031"/>
                    <a:pt x="286262" y="775518"/>
                  </a:cubicBezTo>
                  <a:cubicBezTo>
                    <a:pt x="208633" y="768019"/>
                    <a:pt x="164084" y="747289"/>
                    <a:pt x="134092" y="735380"/>
                  </a:cubicBezTo>
                  <a:cubicBezTo>
                    <a:pt x="89323" y="730087"/>
                    <a:pt x="85574" y="694140"/>
                    <a:pt x="65064" y="697007"/>
                  </a:cubicBezTo>
                  <a:cubicBezTo>
                    <a:pt x="35071" y="692817"/>
                    <a:pt x="7063" y="664368"/>
                    <a:pt x="6" y="641873"/>
                  </a:cubicBezTo>
                  <a:cubicBezTo>
                    <a:pt x="-215" y="627097"/>
                    <a:pt x="6622" y="628861"/>
                    <a:pt x="15884" y="585636"/>
                  </a:cubicBezTo>
                  <a:lnTo>
                    <a:pt x="14090" y="584499"/>
                  </a:lnTo>
                  <a:lnTo>
                    <a:pt x="67156" y="484771"/>
                  </a:lnTo>
                  <a:lnTo>
                    <a:pt x="69034" y="492349"/>
                  </a:lnTo>
                  <a:cubicBezTo>
                    <a:pt x="116669" y="511316"/>
                    <a:pt x="136076" y="542411"/>
                    <a:pt x="182169" y="545499"/>
                  </a:cubicBezTo>
                  <a:cubicBezTo>
                    <a:pt x="224952" y="545057"/>
                    <a:pt x="251196" y="574830"/>
                    <a:pt x="267295" y="567993"/>
                  </a:cubicBezTo>
                  <a:cubicBezTo>
                    <a:pt x="297509" y="557187"/>
                    <a:pt x="287364" y="523886"/>
                    <a:pt x="292657" y="505361"/>
                  </a:cubicBezTo>
                  <a:cubicBezTo>
                    <a:pt x="314049" y="468752"/>
                    <a:pt x="323091" y="404576"/>
                    <a:pt x="346247" y="362013"/>
                  </a:cubicBezTo>
                  <a:cubicBezTo>
                    <a:pt x="353525" y="347898"/>
                    <a:pt x="331472" y="349222"/>
                    <a:pt x="339631" y="320331"/>
                  </a:cubicBezTo>
                  <a:cubicBezTo>
                    <a:pt x="371168" y="233881"/>
                    <a:pt x="386385" y="171911"/>
                    <a:pt x="408659" y="161986"/>
                  </a:cubicBezTo>
                  <a:lnTo>
                    <a:pt x="611312" y="87225"/>
                  </a:lnTo>
                  <a:lnTo>
                    <a:pt x="654003" y="9821"/>
                  </a:lnTo>
                  <a:cubicBezTo>
                    <a:pt x="656240" y="2036"/>
                    <a:pt x="724579" y="68614"/>
                    <a:pt x="726816" y="60829"/>
                  </a:cubicBezTo>
                  <a:lnTo>
                    <a:pt x="750458" y="65183"/>
                  </a:lnTo>
                  <a:lnTo>
                    <a:pt x="749651" y="65736"/>
                  </a:lnTo>
                  <a:cubicBezTo>
                    <a:pt x="748708" y="69810"/>
                    <a:pt x="760848" y="68719"/>
                    <a:pt x="754396" y="65908"/>
                  </a:cubicBezTo>
                  <a:lnTo>
                    <a:pt x="750458" y="65183"/>
                  </a:lnTo>
                  <a:lnTo>
                    <a:pt x="764837" y="5532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05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346E1B5-CB4F-436E-BB7F-46A57420A835}"/>
                </a:ext>
              </a:extLst>
            </p:cNvPr>
            <p:cNvSpPr/>
            <p:nvPr/>
          </p:nvSpPr>
          <p:spPr>
            <a:xfrm rot="258825">
              <a:off x="5896529" y="2902553"/>
              <a:ext cx="325706" cy="556974"/>
            </a:xfrm>
            <a:custGeom>
              <a:avLst/>
              <a:gdLst>
                <a:gd name="connsiteX0" fmla="*/ 216364 w 989594"/>
                <a:gd name="connsiteY0" fmla="*/ 1501182 h 1692265"/>
                <a:gd name="connsiteX1" fmla="*/ 128530 w 989594"/>
                <a:gd name="connsiteY1" fmla="*/ 1386412 h 1692265"/>
                <a:gd name="connsiteX2" fmla="*/ 36597 w 989594"/>
                <a:gd name="connsiteY2" fmla="*/ 1159215 h 1692265"/>
                <a:gd name="connsiteX3" fmla="*/ 35426 w 989594"/>
                <a:gd name="connsiteY3" fmla="*/ 1145162 h 1692265"/>
                <a:gd name="connsiteX4" fmla="*/ 13175 w 989594"/>
                <a:gd name="connsiteY4" fmla="*/ 938460 h 1692265"/>
                <a:gd name="connsiteX5" fmla="*/ 2635 w 989594"/>
                <a:gd name="connsiteY5" fmla="*/ 839500 h 1692265"/>
                <a:gd name="connsiteX6" fmla="*/ 6734 w 989594"/>
                <a:gd name="connsiteY6" fmla="*/ 783872 h 1692265"/>
                <a:gd name="connsiteX7" fmla="*/ 1464 w 989594"/>
                <a:gd name="connsiteY7" fmla="*/ 670274 h 1692265"/>
                <a:gd name="connsiteX8" fmla="*/ 3806 w 989594"/>
                <a:gd name="connsiteY8" fmla="*/ 643338 h 1692265"/>
                <a:gd name="connsiteX9" fmla="*/ 1464 w 989594"/>
                <a:gd name="connsiteY9" fmla="*/ 458301 h 1692265"/>
                <a:gd name="connsiteX10" fmla="*/ 43624 w 989594"/>
                <a:gd name="connsiteY10" fmla="*/ 223492 h 1692265"/>
                <a:gd name="connsiteX11" fmla="*/ 50065 w 989594"/>
                <a:gd name="connsiteY11" fmla="*/ 206511 h 1692265"/>
                <a:gd name="connsiteX12" fmla="*/ 65875 w 989594"/>
                <a:gd name="connsiteY12" fmla="*/ 169035 h 1692265"/>
                <a:gd name="connsiteX13" fmla="*/ 139656 w 989594"/>
                <a:gd name="connsiteY13" fmla="*/ 101110 h 1692265"/>
                <a:gd name="connsiteX14" fmla="*/ 165420 w 989594"/>
                <a:gd name="connsiteY14" fmla="*/ 85300 h 1692265"/>
                <a:gd name="connsiteX15" fmla="*/ 296000 w 989594"/>
                <a:gd name="connsiteY15" fmla="*/ 27915 h 1692265"/>
                <a:gd name="connsiteX16" fmla="*/ 481037 w 989594"/>
                <a:gd name="connsiteY16" fmla="*/ 2151 h 1692265"/>
                <a:gd name="connsiteX17" fmla="*/ 776158 w 989594"/>
                <a:gd name="connsiteY17" fmla="*/ 57193 h 1692265"/>
                <a:gd name="connsiteX18" fmla="*/ 900297 w 989594"/>
                <a:gd name="connsiteY18" fmla="*/ 173720 h 1692265"/>
                <a:gd name="connsiteX19" fmla="*/ 993401 w 989594"/>
                <a:gd name="connsiteY19" fmla="*/ 525641 h 1692265"/>
                <a:gd name="connsiteX20" fmla="*/ 988716 w 989594"/>
                <a:gd name="connsiteY20" fmla="*/ 647437 h 1692265"/>
                <a:gd name="connsiteX21" fmla="*/ 991059 w 989594"/>
                <a:gd name="connsiteY21" fmla="*/ 674958 h 1692265"/>
                <a:gd name="connsiteX22" fmla="*/ 981690 w 989594"/>
                <a:gd name="connsiteY22" fmla="*/ 874634 h 1692265"/>
                <a:gd name="connsiteX23" fmla="*/ 965880 w 989594"/>
                <a:gd name="connsiteY23" fmla="*/ 953099 h 1692265"/>
                <a:gd name="connsiteX24" fmla="*/ 955339 w 989594"/>
                <a:gd name="connsiteY24" fmla="*/ 1105344 h 1692265"/>
                <a:gd name="connsiteX25" fmla="*/ 911423 w 989594"/>
                <a:gd name="connsiteY25" fmla="*/ 1322001 h 1692265"/>
                <a:gd name="connsiteX26" fmla="*/ 832372 w 989594"/>
                <a:gd name="connsiteY26" fmla="*/ 1481273 h 1692265"/>
                <a:gd name="connsiteX27" fmla="*/ 810121 w 989594"/>
                <a:gd name="connsiteY27" fmla="*/ 1511136 h 1692265"/>
                <a:gd name="connsiteX28" fmla="*/ 777330 w 989594"/>
                <a:gd name="connsiteY28" fmla="*/ 1555639 h 1692265"/>
                <a:gd name="connsiteX29" fmla="*/ 644993 w 989594"/>
                <a:gd name="connsiteY29" fmla="*/ 1663382 h 1692265"/>
                <a:gd name="connsiteX30" fmla="*/ 517341 w 989594"/>
                <a:gd name="connsiteY30" fmla="*/ 1692660 h 1692265"/>
                <a:gd name="connsiteX31" fmla="*/ 304783 w 989594"/>
                <a:gd name="connsiteY31" fmla="*/ 1592529 h 1692265"/>
                <a:gd name="connsiteX32" fmla="*/ 231003 w 989594"/>
                <a:gd name="connsiteY32" fmla="*/ 1524019 h 1692265"/>
                <a:gd name="connsiteX33" fmla="*/ 216364 w 989594"/>
                <a:gd name="connsiteY33" fmla="*/ 1501182 h 169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89594" h="1692265">
                  <a:moveTo>
                    <a:pt x="216364" y="1501182"/>
                  </a:moveTo>
                  <a:cubicBezTo>
                    <a:pt x="186501" y="1463120"/>
                    <a:pt x="153709" y="1427987"/>
                    <a:pt x="128530" y="1386412"/>
                  </a:cubicBezTo>
                  <a:cubicBezTo>
                    <a:pt x="85784" y="1316731"/>
                    <a:pt x="59434" y="1272814"/>
                    <a:pt x="36597" y="1159215"/>
                  </a:cubicBezTo>
                  <a:cubicBezTo>
                    <a:pt x="36597" y="1154531"/>
                    <a:pt x="37183" y="1149261"/>
                    <a:pt x="35426" y="1145162"/>
                  </a:cubicBezTo>
                  <a:cubicBezTo>
                    <a:pt x="16103" y="1065526"/>
                    <a:pt x="23130" y="1008141"/>
                    <a:pt x="13175" y="938460"/>
                  </a:cubicBezTo>
                  <a:cubicBezTo>
                    <a:pt x="2635" y="906254"/>
                    <a:pt x="878" y="872877"/>
                    <a:pt x="2635" y="839500"/>
                  </a:cubicBezTo>
                  <a:cubicBezTo>
                    <a:pt x="3806" y="820762"/>
                    <a:pt x="3806" y="802024"/>
                    <a:pt x="6734" y="783872"/>
                  </a:cubicBezTo>
                  <a:cubicBezTo>
                    <a:pt x="12590" y="745225"/>
                    <a:pt x="7319" y="707749"/>
                    <a:pt x="1464" y="670274"/>
                  </a:cubicBezTo>
                  <a:cubicBezTo>
                    <a:pt x="293" y="661490"/>
                    <a:pt x="-2049" y="651536"/>
                    <a:pt x="3806" y="643338"/>
                  </a:cubicBezTo>
                  <a:cubicBezTo>
                    <a:pt x="-878" y="581854"/>
                    <a:pt x="-293" y="520371"/>
                    <a:pt x="1464" y="458301"/>
                  </a:cubicBezTo>
                  <a:cubicBezTo>
                    <a:pt x="4392" y="373981"/>
                    <a:pt x="10247" y="298444"/>
                    <a:pt x="43624" y="223492"/>
                  </a:cubicBezTo>
                  <a:cubicBezTo>
                    <a:pt x="45966" y="218222"/>
                    <a:pt x="51236" y="212952"/>
                    <a:pt x="50065" y="206511"/>
                  </a:cubicBezTo>
                  <a:cubicBezTo>
                    <a:pt x="49480" y="191286"/>
                    <a:pt x="57678" y="179575"/>
                    <a:pt x="65875" y="169035"/>
                  </a:cubicBezTo>
                  <a:cubicBezTo>
                    <a:pt x="81685" y="149712"/>
                    <a:pt x="116233" y="113993"/>
                    <a:pt x="139656" y="101110"/>
                  </a:cubicBezTo>
                  <a:cubicBezTo>
                    <a:pt x="147854" y="94669"/>
                    <a:pt x="156051" y="89399"/>
                    <a:pt x="165420" y="85300"/>
                  </a:cubicBezTo>
                  <a:cubicBezTo>
                    <a:pt x="209337" y="66562"/>
                    <a:pt x="253254" y="48410"/>
                    <a:pt x="296000" y="27915"/>
                  </a:cubicBezTo>
                  <a:cubicBezTo>
                    <a:pt x="355142" y="-191"/>
                    <a:pt x="416625" y="-3119"/>
                    <a:pt x="481037" y="2151"/>
                  </a:cubicBezTo>
                  <a:cubicBezTo>
                    <a:pt x="581753" y="10349"/>
                    <a:pt x="680712" y="22060"/>
                    <a:pt x="776158" y="57193"/>
                  </a:cubicBezTo>
                  <a:cubicBezTo>
                    <a:pt x="830615" y="77688"/>
                    <a:pt x="872776" y="122776"/>
                    <a:pt x="900297" y="173720"/>
                  </a:cubicBezTo>
                  <a:cubicBezTo>
                    <a:pt x="960024" y="283219"/>
                    <a:pt x="998671" y="398574"/>
                    <a:pt x="993401" y="525641"/>
                  </a:cubicBezTo>
                  <a:cubicBezTo>
                    <a:pt x="991644" y="566044"/>
                    <a:pt x="991059" y="606448"/>
                    <a:pt x="988716" y="647437"/>
                  </a:cubicBezTo>
                  <a:cubicBezTo>
                    <a:pt x="993401" y="656220"/>
                    <a:pt x="992815" y="665589"/>
                    <a:pt x="991059" y="674958"/>
                  </a:cubicBezTo>
                  <a:cubicBezTo>
                    <a:pt x="978762" y="741126"/>
                    <a:pt x="983446" y="807880"/>
                    <a:pt x="981690" y="874634"/>
                  </a:cubicBezTo>
                  <a:cubicBezTo>
                    <a:pt x="981104" y="901569"/>
                    <a:pt x="982275" y="929091"/>
                    <a:pt x="965880" y="953099"/>
                  </a:cubicBezTo>
                  <a:cubicBezTo>
                    <a:pt x="951241" y="1002871"/>
                    <a:pt x="955339" y="1053815"/>
                    <a:pt x="955339" y="1105344"/>
                  </a:cubicBezTo>
                  <a:cubicBezTo>
                    <a:pt x="954754" y="1179710"/>
                    <a:pt x="923719" y="1249977"/>
                    <a:pt x="911423" y="1322001"/>
                  </a:cubicBezTo>
                  <a:cubicBezTo>
                    <a:pt x="900882" y="1383484"/>
                    <a:pt x="867506" y="1432671"/>
                    <a:pt x="832372" y="1481273"/>
                  </a:cubicBezTo>
                  <a:cubicBezTo>
                    <a:pt x="825345" y="1491227"/>
                    <a:pt x="817148" y="1501182"/>
                    <a:pt x="810121" y="1511136"/>
                  </a:cubicBezTo>
                  <a:cubicBezTo>
                    <a:pt x="805436" y="1530460"/>
                    <a:pt x="790797" y="1543342"/>
                    <a:pt x="777330" y="1555639"/>
                  </a:cubicBezTo>
                  <a:cubicBezTo>
                    <a:pt x="734584" y="1593700"/>
                    <a:pt x="691838" y="1631176"/>
                    <a:pt x="644993" y="1663382"/>
                  </a:cubicBezTo>
                  <a:cubicBezTo>
                    <a:pt x="606346" y="1689732"/>
                    <a:pt x="561844" y="1693245"/>
                    <a:pt x="517341" y="1692660"/>
                  </a:cubicBezTo>
                  <a:cubicBezTo>
                    <a:pt x="431850" y="1691488"/>
                    <a:pt x="363339" y="1651670"/>
                    <a:pt x="304783" y="1592529"/>
                  </a:cubicBezTo>
                  <a:cubicBezTo>
                    <a:pt x="280776" y="1568521"/>
                    <a:pt x="253840" y="1548612"/>
                    <a:pt x="231003" y="1524019"/>
                  </a:cubicBezTo>
                  <a:cubicBezTo>
                    <a:pt x="224562" y="1517578"/>
                    <a:pt x="216364" y="1511722"/>
                    <a:pt x="216364" y="1501182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07A6FFD-400E-4510-97C2-A03866CC2323}"/>
                </a:ext>
              </a:extLst>
            </p:cNvPr>
            <p:cNvSpPr/>
            <p:nvPr/>
          </p:nvSpPr>
          <p:spPr>
            <a:xfrm rot="258825">
              <a:off x="5870561" y="2986254"/>
              <a:ext cx="374550" cy="322747"/>
            </a:xfrm>
            <a:custGeom>
              <a:avLst/>
              <a:gdLst>
                <a:gd name="connsiteX0" fmla="*/ 311975 w 335943"/>
                <a:gd name="connsiteY0" fmla="*/ 115880 h 289481"/>
                <a:gd name="connsiteX1" fmla="*/ 330299 w 335943"/>
                <a:gd name="connsiteY1" fmla="*/ 125215 h 289481"/>
                <a:gd name="connsiteX2" fmla="*/ 331336 w 335943"/>
                <a:gd name="connsiteY2" fmla="*/ 170504 h 289481"/>
                <a:gd name="connsiteX3" fmla="*/ 312667 w 335943"/>
                <a:gd name="connsiteY3" fmla="*/ 201619 h 289481"/>
                <a:gd name="connsiteX4" fmla="*/ 305234 w 335943"/>
                <a:gd name="connsiteY4" fmla="*/ 206114 h 289481"/>
                <a:gd name="connsiteX5" fmla="*/ 307654 w 335943"/>
                <a:gd name="connsiteY5" fmla="*/ 147859 h 289481"/>
                <a:gd name="connsiteX6" fmla="*/ 311975 w 335943"/>
                <a:gd name="connsiteY6" fmla="*/ 115880 h 289481"/>
                <a:gd name="connsiteX7" fmla="*/ 20878 w 335943"/>
                <a:gd name="connsiteY7" fmla="*/ 114671 h 289481"/>
                <a:gd name="connsiteX8" fmla="*/ 23298 w 335943"/>
                <a:gd name="connsiteY8" fmla="*/ 168257 h 289481"/>
                <a:gd name="connsiteX9" fmla="*/ 23644 w 335943"/>
                <a:gd name="connsiteY9" fmla="*/ 201965 h 289481"/>
                <a:gd name="connsiteX10" fmla="*/ 135 w 335943"/>
                <a:gd name="connsiteY10" fmla="*/ 141637 h 289481"/>
                <a:gd name="connsiteX11" fmla="*/ 20878 w 335943"/>
                <a:gd name="connsiteY11" fmla="*/ 114671 h 289481"/>
                <a:gd name="connsiteX12" fmla="*/ 177620 w 335943"/>
                <a:gd name="connsiteY12" fmla="*/ 258 h 289481"/>
                <a:gd name="connsiteX13" fmla="*/ 244387 w 335943"/>
                <a:gd name="connsiteY13" fmla="*/ 10954 h 289481"/>
                <a:gd name="connsiteX14" fmla="*/ 246462 w 335943"/>
                <a:gd name="connsiteY14" fmla="*/ 11473 h 289481"/>
                <a:gd name="connsiteX15" fmla="*/ 284664 w 335943"/>
                <a:gd name="connsiteY15" fmla="*/ 48810 h 289481"/>
                <a:gd name="connsiteX16" fmla="*/ 296937 w 335943"/>
                <a:gd name="connsiteY16" fmla="*/ 130228 h 289481"/>
                <a:gd name="connsiteX17" fmla="*/ 280342 w 335943"/>
                <a:gd name="connsiteY17" fmla="*/ 213201 h 289481"/>
                <a:gd name="connsiteX18" fmla="*/ 268242 w 335943"/>
                <a:gd name="connsiteY18" fmla="*/ 246217 h 289481"/>
                <a:gd name="connsiteX19" fmla="*/ 260290 w 335943"/>
                <a:gd name="connsiteY19" fmla="*/ 253823 h 289481"/>
                <a:gd name="connsiteX20" fmla="*/ 250783 w 335943"/>
                <a:gd name="connsiteY20" fmla="*/ 247254 h 289481"/>
                <a:gd name="connsiteX21" fmla="*/ 182849 w 335943"/>
                <a:gd name="connsiteY21" fmla="*/ 216139 h 289481"/>
                <a:gd name="connsiteX22" fmla="*/ 166945 w 335943"/>
                <a:gd name="connsiteY22" fmla="*/ 224090 h 289481"/>
                <a:gd name="connsiteX23" fmla="*/ 187170 w 335943"/>
                <a:gd name="connsiteY23" fmla="*/ 227202 h 289481"/>
                <a:gd name="connsiteX24" fmla="*/ 210333 w 335943"/>
                <a:gd name="connsiteY24" fmla="*/ 256243 h 289481"/>
                <a:gd name="connsiteX25" fmla="*/ 200308 w 335943"/>
                <a:gd name="connsiteY25" fmla="*/ 279060 h 289481"/>
                <a:gd name="connsiteX26" fmla="*/ 133237 w 335943"/>
                <a:gd name="connsiteY26" fmla="*/ 279924 h 289481"/>
                <a:gd name="connsiteX27" fmla="*/ 139288 w 335943"/>
                <a:gd name="connsiteY27" fmla="*/ 229622 h 289481"/>
                <a:gd name="connsiteX28" fmla="*/ 165390 w 335943"/>
                <a:gd name="connsiteY28" fmla="*/ 224263 h 289481"/>
                <a:gd name="connsiteX29" fmla="*/ 91924 w 335943"/>
                <a:gd name="connsiteY29" fmla="*/ 232734 h 289481"/>
                <a:gd name="connsiteX30" fmla="*/ 81206 w 335943"/>
                <a:gd name="connsiteY30" fmla="*/ 247945 h 289481"/>
                <a:gd name="connsiteX31" fmla="*/ 72736 w 335943"/>
                <a:gd name="connsiteY31" fmla="*/ 253823 h 289481"/>
                <a:gd name="connsiteX32" fmla="*/ 64785 w 335943"/>
                <a:gd name="connsiteY32" fmla="*/ 247254 h 289481"/>
                <a:gd name="connsiteX33" fmla="*/ 35226 w 335943"/>
                <a:gd name="connsiteY33" fmla="*/ 163244 h 289481"/>
                <a:gd name="connsiteX34" fmla="*/ 34707 w 335943"/>
                <a:gd name="connsiteY34" fmla="*/ 159095 h 289481"/>
                <a:gd name="connsiteX35" fmla="*/ 40239 w 335943"/>
                <a:gd name="connsiteY35" fmla="*/ 79061 h 289481"/>
                <a:gd name="connsiteX36" fmla="*/ 55623 w 335943"/>
                <a:gd name="connsiteY36" fmla="*/ 29796 h 289481"/>
                <a:gd name="connsiteX37" fmla="*/ 65304 w 335943"/>
                <a:gd name="connsiteY37" fmla="*/ 20288 h 289481"/>
                <a:gd name="connsiteX38" fmla="*/ 110074 w 335943"/>
                <a:gd name="connsiteY38" fmla="*/ 4731 h 289481"/>
                <a:gd name="connsiteX39" fmla="*/ 177620 w 335943"/>
                <a:gd name="connsiteY39" fmla="*/ 258 h 28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35943" h="289481">
                  <a:moveTo>
                    <a:pt x="311975" y="115880"/>
                  </a:moveTo>
                  <a:cubicBezTo>
                    <a:pt x="318890" y="113806"/>
                    <a:pt x="325804" y="117263"/>
                    <a:pt x="330299" y="125215"/>
                  </a:cubicBezTo>
                  <a:cubicBezTo>
                    <a:pt x="338596" y="140254"/>
                    <a:pt x="336695" y="155466"/>
                    <a:pt x="331336" y="170504"/>
                  </a:cubicBezTo>
                  <a:cubicBezTo>
                    <a:pt x="327187" y="182086"/>
                    <a:pt x="320964" y="192458"/>
                    <a:pt x="312667" y="201619"/>
                  </a:cubicBezTo>
                  <a:cubicBezTo>
                    <a:pt x="310765" y="203867"/>
                    <a:pt x="308345" y="205595"/>
                    <a:pt x="305234" y="206114"/>
                  </a:cubicBezTo>
                  <a:cubicBezTo>
                    <a:pt x="308172" y="186926"/>
                    <a:pt x="308172" y="167393"/>
                    <a:pt x="307654" y="147859"/>
                  </a:cubicBezTo>
                  <a:cubicBezTo>
                    <a:pt x="307481" y="137142"/>
                    <a:pt x="309901" y="126425"/>
                    <a:pt x="311975" y="115880"/>
                  </a:cubicBezTo>
                  <a:close/>
                  <a:moveTo>
                    <a:pt x="20878" y="114671"/>
                  </a:moveTo>
                  <a:cubicBezTo>
                    <a:pt x="25372" y="132302"/>
                    <a:pt x="25027" y="150280"/>
                    <a:pt x="23298" y="168257"/>
                  </a:cubicBezTo>
                  <a:cubicBezTo>
                    <a:pt x="22088" y="179493"/>
                    <a:pt x="24162" y="190729"/>
                    <a:pt x="23644" y="201965"/>
                  </a:cubicBezTo>
                  <a:cubicBezTo>
                    <a:pt x="8086" y="184852"/>
                    <a:pt x="-1248" y="165318"/>
                    <a:pt x="135" y="141637"/>
                  </a:cubicBezTo>
                  <a:cubicBezTo>
                    <a:pt x="826" y="130055"/>
                    <a:pt x="8605" y="114497"/>
                    <a:pt x="20878" y="114671"/>
                  </a:cubicBezTo>
                  <a:close/>
                  <a:moveTo>
                    <a:pt x="177620" y="258"/>
                  </a:moveTo>
                  <a:cubicBezTo>
                    <a:pt x="200005" y="1187"/>
                    <a:pt x="222261" y="4645"/>
                    <a:pt x="244387" y="10954"/>
                  </a:cubicBezTo>
                  <a:cubicBezTo>
                    <a:pt x="245078" y="11127"/>
                    <a:pt x="245770" y="11300"/>
                    <a:pt x="246462" y="11473"/>
                  </a:cubicBezTo>
                  <a:cubicBezTo>
                    <a:pt x="265995" y="17004"/>
                    <a:pt x="278440" y="28067"/>
                    <a:pt x="284664" y="48810"/>
                  </a:cubicBezTo>
                  <a:cubicBezTo>
                    <a:pt x="292615" y="75604"/>
                    <a:pt x="293825" y="102743"/>
                    <a:pt x="296937" y="130228"/>
                  </a:cubicBezTo>
                  <a:cubicBezTo>
                    <a:pt x="300394" y="160305"/>
                    <a:pt x="289158" y="186234"/>
                    <a:pt x="280342" y="213201"/>
                  </a:cubicBezTo>
                  <a:cubicBezTo>
                    <a:pt x="276712" y="224263"/>
                    <a:pt x="272390" y="235154"/>
                    <a:pt x="268242" y="246217"/>
                  </a:cubicBezTo>
                  <a:cubicBezTo>
                    <a:pt x="266859" y="250020"/>
                    <a:pt x="264957" y="253304"/>
                    <a:pt x="260290" y="253823"/>
                  </a:cubicBezTo>
                  <a:cubicBezTo>
                    <a:pt x="255104" y="254341"/>
                    <a:pt x="253030" y="250884"/>
                    <a:pt x="250783" y="247254"/>
                  </a:cubicBezTo>
                  <a:cubicBezTo>
                    <a:pt x="234880" y="220288"/>
                    <a:pt x="209296" y="208533"/>
                    <a:pt x="182849" y="216139"/>
                  </a:cubicBezTo>
                  <a:cubicBezTo>
                    <a:pt x="177490" y="217695"/>
                    <a:pt x="172304" y="219596"/>
                    <a:pt x="166945" y="224090"/>
                  </a:cubicBezTo>
                  <a:cubicBezTo>
                    <a:pt x="174551" y="224436"/>
                    <a:pt x="180947" y="225301"/>
                    <a:pt x="187170" y="227202"/>
                  </a:cubicBezTo>
                  <a:cubicBezTo>
                    <a:pt x="201517" y="231697"/>
                    <a:pt x="208086" y="242414"/>
                    <a:pt x="210333" y="256243"/>
                  </a:cubicBezTo>
                  <a:cubicBezTo>
                    <a:pt x="211889" y="265750"/>
                    <a:pt x="207913" y="273356"/>
                    <a:pt x="200308" y="279060"/>
                  </a:cubicBezTo>
                  <a:cubicBezTo>
                    <a:pt x="182330" y="292543"/>
                    <a:pt x="151734" y="293062"/>
                    <a:pt x="133237" y="279924"/>
                  </a:cubicBezTo>
                  <a:cubicBezTo>
                    <a:pt x="115779" y="267478"/>
                    <a:pt x="119063" y="239994"/>
                    <a:pt x="139288" y="229622"/>
                  </a:cubicBezTo>
                  <a:cubicBezTo>
                    <a:pt x="147066" y="225646"/>
                    <a:pt x="155364" y="224263"/>
                    <a:pt x="165390" y="224263"/>
                  </a:cubicBezTo>
                  <a:cubicBezTo>
                    <a:pt x="143091" y="207842"/>
                    <a:pt x="110939" y="211990"/>
                    <a:pt x="91924" y="232734"/>
                  </a:cubicBezTo>
                  <a:cubicBezTo>
                    <a:pt x="87775" y="237401"/>
                    <a:pt x="84145" y="242414"/>
                    <a:pt x="81206" y="247945"/>
                  </a:cubicBezTo>
                  <a:cubicBezTo>
                    <a:pt x="79478" y="251402"/>
                    <a:pt x="77058" y="253995"/>
                    <a:pt x="72736" y="253823"/>
                  </a:cubicBezTo>
                  <a:cubicBezTo>
                    <a:pt x="68415" y="253650"/>
                    <a:pt x="66340" y="251057"/>
                    <a:pt x="64785" y="247254"/>
                  </a:cubicBezTo>
                  <a:cubicBezTo>
                    <a:pt x="53549" y="219769"/>
                    <a:pt x="43869" y="191593"/>
                    <a:pt x="35226" y="163244"/>
                  </a:cubicBezTo>
                  <a:cubicBezTo>
                    <a:pt x="34880" y="161861"/>
                    <a:pt x="34534" y="160478"/>
                    <a:pt x="34707" y="159095"/>
                  </a:cubicBezTo>
                  <a:cubicBezTo>
                    <a:pt x="36609" y="132302"/>
                    <a:pt x="35571" y="105509"/>
                    <a:pt x="40239" y="79061"/>
                  </a:cubicBezTo>
                  <a:cubicBezTo>
                    <a:pt x="43177" y="62121"/>
                    <a:pt x="49227" y="45872"/>
                    <a:pt x="55623" y="29796"/>
                  </a:cubicBezTo>
                  <a:cubicBezTo>
                    <a:pt x="57352" y="25129"/>
                    <a:pt x="61500" y="22709"/>
                    <a:pt x="65304" y="20288"/>
                  </a:cubicBezTo>
                  <a:cubicBezTo>
                    <a:pt x="78960" y="11473"/>
                    <a:pt x="94344" y="7324"/>
                    <a:pt x="110074" y="4731"/>
                  </a:cubicBezTo>
                  <a:cubicBezTo>
                    <a:pt x="132719" y="928"/>
                    <a:pt x="155234" y="-671"/>
                    <a:pt x="177620" y="258"/>
                  </a:cubicBezTo>
                  <a:close/>
                </a:path>
              </a:pathLst>
            </a:custGeom>
            <a:solidFill>
              <a:srgbClr val="F8DFC9"/>
            </a:solidFill>
            <a:ln w="585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55F4EE4A-3896-4C9E-94A0-CF33DE3FDD16}"/>
                </a:ext>
              </a:extLst>
            </p:cNvPr>
            <p:cNvGrpSpPr/>
            <p:nvPr/>
          </p:nvGrpSpPr>
          <p:grpSpPr>
            <a:xfrm>
              <a:off x="5916782" y="3358422"/>
              <a:ext cx="336813" cy="509553"/>
              <a:chOff x="4022728" y="2495873"/>
              <a:chExt cx="1607040" cy="2431239"/>
            </a:xfrm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6C530E05-7491-4CEC-8A90-3F5F82C3B38B}"/>
                  </a:ext>
                </a:extLst>
              </p:cNvPr>
              <p:cNvSpPr/>
              <p:nvPr/>
            </p:nvSpPr>
            <p:spPr>
              <a:xfrm rot="21500926" flipH="1">
                <a:off x="4320280" y="4300130"/>
                <a:ext cx="458294" cy="626982"/>
              </a:xfrm>
              <a:custGeom>
                <a:avLst/>
                <a:gdLst>
                  <a:gd name="connsiteX0" fmla="*/ 69304 w 115193"/>
                  <a:gd name="connsiteY0" fmla="*/ 0 h 157593"/>
                  <a:gd name="connsiteX1" fmla="*/ 69304 w 115193"/>
                  <a:gd name="connsiteY1" fmla="*/ 38565 h 157593"/>
                  <a:gd name="connsiteX2" fmla="*/ 115193 w 115193"/>
                  <a:gd name="connsiteY2" fmla="*/ 38565 h 157593"/>
                  <a:gd name="connsiteX3" fmla="*/ 115193 w 115193"/>
                  <a:gd name="connsiteY3" fmla="*/ 61979 h 157593"/>
                  <a:gd name="connsiteX4" fmla="*/ 69304 w 115193"/>
                  <a:gd name="connsiteY4" fmla="*/ 61979 h 157593"/>
                  <a:gd name="connsiteX5" fmla="*/ 69304 w 115193"/>
                  <a:gd name="connsiteY5" fmla="*/ 157593 h 157593"/>
                  <a:gd name="connsiteX6" fmla="*/ 45890 w 115193"/>
                  <a:gd name="connsiteY6" fmla="*/ 157593 h 157593"/>
                  <a:gd name="connsiteX7" fmla="*/ 45890 w 115193"/>
                  <a:gd name="connsiteY7" fmla="*/ 61979 h 157593"/>
                  <a:gd name="connsiteX8" fmla="*/ 0 w 115193"/>
                  <a:gd name="connsiteY8" fmla="*/ 61979 h 157593"/>
                  <a:gd name="connsiteX9" fmla="*/ 0 w 115193"/>
                  <a:gd name="connsiteY9" fmla="*/ 38565 h 157593"/>
                  <a:gd name="connsiteX10" fmla="*/ 45890 w 115193"/>
                  <a:gd name="connsiteY10" fmla="*/ 38565 h 157593"/>
                  <a:gd name="connsiteX11" fmla="*/ 45890 w 115193"/>
                  <a:gd name="connsiteY11" fmla="*/ 0 h 15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15193" h="157593">
                    <a:moveTo>
                      <a:pt x="69304" y="0"/>
                    </a:moveTo>
                    <a:lnTo>
                      <a:pt x="69304" y="38565"/>
                    </a:lnTo>
                    <a:lnTo>
                      <a:pt x="115193" y="38565"/>
                    </a:lnTo>
                    <a:lnTo>
                      <a:pt x="115193" y="61979"/>
                    </a:lnTo>
                    <a:lnTo>
                      <a:pt x="69304" y="61979"/>
                    </a:lnTo>
                    <a:lnTo>
                      <a:pt x="69304" y="157593"/>
                    </a:lnTo>
                    <a:lnTo>
                      <a:pt x="45890" y="157593"/>
                    </a:lnTo>
                    <a:lnTo>
                      <a:pt x="45890" y="61979"/>
                    </a:lnTo>
                    <a:lnTo>
                      <a:pt x="0" y="61979"/>
                    </a:lnTo>
                    <a:lnTo>
                      <a:pt x="0" y="38565"/>
                    </a:lnTo>
                    <a:lnTo>
                      <a:pt x="45890" y="38565"/>
                    </a:lnTo>
                    <a:lnTo>
                      <a:pt x="4589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0C0FF42F-C376-4BCE-B139-182FF0391276}"/>
                  </a:ext>
                </a:extLst>
              </p:cNvPr>
              <p:cNvSpPr/>
              <p:nvPr/>
            </p:nvSpPr>
            <p:spPr>
              <a:xfrm rot="19970313" flipH="1">
                <a:off x="4022728" y="2495873"/>
                <a:ext cx="1607040" cy="1634217"/>
              </a:xfrm>
              <a:custGeom>
                <a:avLst/>
                <a:gdLst>
                  <a:gd name="connsiteX0" fmla="*/ 28968 w 1607040"/>
                  <a:gd name="connsiteY0" fmla="*/ 611285 h 1634217"/>
                  <a:gd name="connsiteX1" fmla="*/ 5887 w 1607040"/>
                  <a:gd name="connsiteY1" fmla="*/ 683007 h 1634217"/>
                  <a:gd name="connsiteX2" fmla="*/ 36968 w 1607040"/>
                  <a:gd name="connsiteY2" fmla="*/ 709403 h 1634217"/>
                  <a:gd name="connsiteX3" fmla="*/ 59174 w 1607040"/>
                  <a:gd name="connsiteY3" fmla="*/ 707593 h 1634217"/>
                  <a:gd name="connsiteX4" fmla="*/ 56985 w 1607040"/>
                  <a:gd name="connsiteY4" fmla="*/ 725883 h 1634217"/>
                  <a:gd name="connsiteX5" fmla="*/ 62726 w 1607040"/>
                  <a:gd name="connsiteY5" fmla="*/ 746245 h 1634217"/>
                  <a:gd name="connsiteX6" fmla="*/ 93807 w 1607040"/>
                  <a:gd name="connsiteY6" fmla="*/ 772640 h 1634217"/>
                  <a:gd name="connsiteX7" fmla="*/ 127348 w 1607040"/>
                  <a:gd name="connsiteY7" fmla="*/ 769905 h 1634217"/>
                  <a:gd name="connsiteX8" fmla="*/ 124139 w 1607040"/>
                  <a:gd name="connsiteY8" fmla="*/ 782092 h 1634217"/>
                  <a:gd name="connsiteX9" fmla="*/ 153857 w 1607040"/>
                  <a:gd name="connsiteY9" fmla="*/ 832963 h 1634217"/>
                  <a:gd name="connsiteX10" fmla="*/ 193974 w 1607040"/>
                  <a:gd name="connsiteY10" fmla="*/ 835536 h 1634217"/>
                  <a:gd name="connsiteX11" fmla="*/ 193268 w 1607040"/>
                  <a:gd name="connsiteY11" fmla="*/ 846582 h 1634217"/>
                  <a:gd name="connsiteX12" fmla="*/ 220205 w 1607040"/>
                  <a:gd name="connsiteY12" fmla="*/ 877212 h 1634217"/>
                  <a:gd name="connsiteX13" fmla="*/ 260324 w 1607040"/>
                  <a:gd name="connsiteY13" fmla="*/ 879782 h 1634217"/>
                  <a:gd name="connsiteX14" fmla="*/ 259613 w 1607040"/>
                  <a:gd name="connsiteY14" fmla="*/ 890830 h 1634217"/>
                  <a:gd name="connsiteX15" fmla="*/ 286555 w 1607040"/>
                  <a:gd name="connsiteY15" fmla="*/ 921458 h 1634217"/>
                  <a:gd name="connsiteX16" fmla="*/ 326672 w 1607040"/>
                  <a:gd name="connsiteY16" fmla="*/ 924031 h 1634217"/>
                  <a:gd name="connsiteX17" fmla="*/ 325964 w 1607040"/>
                  <a:gd name="connsiteY17" fmla="*/ 935084 h 1634217"/>
                  <a:gd name="connsiteX18" fmla="*/ 352901 w 1607040"/>
                  <a:gd name="connsiteY18" fmla="*/ 965711 h 1634217"/>
                  <a:gd name="connsiteX19" fmla="*/ 393019 w 1607040"/>
                  <a:gd name="connsiteY19" fmla="*/ 968284 h 1634217"/>
                  <a:gd name="connsiteX20" fmla="*/ 392313 w 1607040"/>
                  <a:gd name="connsiteY20" fmla="*/ 979331 h 1634217"/>
                  <a:gd name="connsiteX21" fmla="*/ 419250 w 1607040"/>
                  <a:gd name="connsiteY21" fmla="*/ 1009960 h 1634217"/>
                  <a:gd name="connsiteX22" fmla="*/ 438247 w 1607040"/>
                  <a:gd name="connsiteY22" fmla="*/ 1011175 h 1634217"/>
                  <a:gd name="connsiteX23" fmla="*/ 438098 w 1607040"/>
                  <a:gd name="connsiteY23" fmla="*/ 1013480 h 1634217"/>
                  <a:gd name="connsiteX24" fmla="*/ 465039 w 1607040"/>
                  <a:gd name="connsiteY24" fmla="*/ 1044109 h 1634217"/>
                  <a:gd name="connsiteX25" fmla="*/ 505744 w 1607040"/>
                  <a:gd name="connsiteY25" fmla="*/ 1046718 h 1634217"/>
                  <a:gd name="connsiteX26" fmla="*/ 510530 w 1607040"/>
                  <a:gd name="connsiteY26" fmla="*/ 1042510 h 1634217"/>
                  <a:gd name="connsiteX27" fmla="*/ 509380 w 1607040"/>
                  <a:gd name="connsiteY27" fmla="*/ 1060437 h 1634217"/>
                  <a:gd name="connsiteX28" fmla="*/ 536317 w 1607040"/>
                  <a:gd name="connsiteY28" fmla="*/ 1091064 h 1634217"/>
                  <a:gd name="connsiteX29" fmla="*/ 577025 w 1607040"/>
                  <a:gd name="connsiteY29" fmla="*/ 1093675 h 1634217"/>
                  <a:gd name="connsiteX30" fmla="*/ 581810 w 1607040"/>
                  <a:gd name="connsiteY30" fmla="*/ 1089463 h 1634217"/>
                  <a:gd name="connsiteX31" fmla="*/ 580660 w 1607040"/>
                  <a:gd name="connsiteY31" fmla="*/ 1107398 h 1634217"/>
                  <a:gd name="connsiteX32" fmla="*/ 607601 w 1607040"/>
                  <a:gd name="connsiteY32" fmla="*/ 1138026 h 1634217"/>
                  <a:gd name="connsiteX33" fmla="*/ 648305 w 1607040"/>
                  <a:gd name="connsiteY33" fmla="*/ 1140637 h 1634217"/>
                  <a:gd name="connsiteX34" fmla="*/ 653093 w 1607040"/>
                  <a:gd name="connsiteY34" fmla="*/ 1136424 h 1634217"/>
                  <a:gd name="connsiteX35" fmla="*/ 651944 w 1607040"/>
                  <a:gd name="connsiteY35" fmla="*/ 1154357 h 1634217"/>
                  <a:gd name="connsiteX36" fmla="*/ 678883 w 1607040"/>
                  <a:gd name="connsiteY36" fmla="*/ 1184984 h 1634217"/>
                  <a:gd name="connsiteX37" fmla="*/ 719590 w 1607040"/>
                  <a:gd name="connsiteY37" fmla="*/ 1187596 h 1634217"/>
                  <a:gd name="connsiteX38" fmla="*/ 724380 w 1607040"/>
                  <a:gd name="connsiteY38" fmla="*/ 1183380 h 1634217"/>
                  <a:gd name="connsiteX39" fmla="*/ 723230 w 1607040"/>
                  <a:gd name="connsiteY39" fmla="*/ 1201316 h 1634217"/>
                  <a:gd name="connsiteX40" fmla="*/ 750170 w 1607040"/>
                  <a:gd name="connsiteY40" fmla="*/ 1231947 h 1634217"/>
                  <a:gd name="connsiteX41" fmla="*/ 790876 w 1607040"/>
                  <a:gd name="connsiteY41" fmla="*/ 1234555 h 1634217"/>
                  <a:gd name="connsiteX42" fmla="*/ 795657 w 1607040"/>
                  <a:gd name="connsiteY42" fmla="*/ 1230347 h 1634217"/>
                  <a:gd name="connsiteX43" fmla="*/ 794510 w 1607040"/>
                  <a:gd name="connsiteY43" fmla="*/ 1248277 h 1634217"/>
                  <a:gd name="connsiteX44" fmla="*/ 821449 w 1607040"/>
                  <a:gd name="connsiteY44" fmla="*/ 1278903 h 1634217"/>
                  <a:gd name="connsiteX45" fmla="*/ 862152 w 1607040"/>
                  <a:gd name="connsiteY45" fmla="*/ 1281513 h 1634217"/>
                  <a:gd name="connsiteX46" fmla="*/ 866944 w 1607040"/>
                  <a:gd name="connsiteY46" fmla="*/ 1277303 h 1634217"/>
                  <a:gd name="connsiteX47" fmla="*/ 865792 w 1607040"/>
                  <a:gd name="connsiteY47" fmla="*/ 1295234 h 1634217"/>
                  <a:gd name="connsiteX48" fmla="*/ 892734 w 1607040"/>
                  <a:gd name="connsiteY48" fmla="*/ 1325862 h 1634217"/>
                  <a:gd name="connsiteX49" fmla="*/ 933438 w 1607040"/>
                  <a:gd name="connsiteY49" fmla="*/ 1328473 h 1634217"/>
                  <a:gd name="connsiteX50" fmla="*/ 938231 w 1607040"/>
                  <a:gd name="connsiteY50" fmla="*/ 1324259 h 1634217"/>
                  <a:gd name="connsiteX51" fmla="*/ 937080 w 1607040"/>
                  <a:gd name="connsiteY51" fmla="*/ 1342195 h 1634217"/>
                  <a:gd name="connsiteX52" fmla="*/ 964016 w 1607040"/>
                  <a:gd name="connsiteY52" fmla="*/ 1372825 h 1634217"/>
                  <a:gd name="connsiteX53" fmla="*/ 1004726 w 1607040"/>
                  <a:gd name="connsiteY53" fmla="*/ 1375434 h 1634217"/>
                  <a:gd name="connsiteX54" fmla="*/ 1009509 w 1607040"/>
                  <a:gd name="connsiteY54" fmla="*/ 1371223 h 1634217"/>
                  <a:gd name="connsiteX55" fmla="*/ 1008360 w 1607040"/>
                  <a:gd name="connsiteY55" fmla="*/ 1389156 h 1634217"/>
                  <a:gd name="connsiteX56" fmla="*/ 1035297 w 1607040"/>
                  <a:gd name="connsiteY56" fmla="*/ 1419785 h 1634217"/>
                  <a:gd name="connsiteX57" fmla="*/ 1076006 w 1607040"/>
                  <a:gd name="connsiteY57" fmla="*/ 1422394 h 1634217"/>
                  <a:gd name="connsiteX58" fmla="*/ 1080794 w 1607040"/>
                  <a:gd name="connsiteY58" fmla="*/ 1418183 h 1634217"/>
                  <a:gd name="connsiteX59" fmla="*/ 1079646 w 1607040"/>
                  <a:gd name="connsiteY59" fmla="*/ 1436114 h 1634217"/>
                  <a:gd name="connsiteX60" fmla="*/ 1106582 w 1607040"/>
                  <a:gd name="connsiteY60" fmla="*/ 1466744 h 1634217"/>
                  <a:gd name="connsiteX61" fmla="*/ 1147288 w 1607040"/>
                  <a:gd name="connsiteY61" fmla="*/ 1469351 h 1634217"/>
                  <a:gd name="connsiteX62" fmla="*/ 1152079 w 1607040"/>
                  <a:gd name="connsiteY62" fmla="*/ 1465141 h 1634217"/>
                  <a:gd name="connsiteX63" fmla="*/ 1150928 w 1607040"/>
                  <a:gd name="connsiteY63" fmla="*/ 1483071 h 1634217"/>
                  <a:gd name="connsiteX64" fmla="*/ 1177868 w 1607040"/>
                  <a:gd name="connsiteY64" fmla="*/ 1513703 h 1634217"/>
                  <a:gd name="connsiteX65" fmla="*/ 1218573 w 1607040"/>
                  <a:gd name="connsiteY65" fmla="*/ 1516310 h 1634217"/>
                  <a:gd name="connsiteX66" fmla="*/ 1223359 w 1607040"/>
                  <a:gd name="connsiteY66" fmla="*/ 1512102 h 1634217"/>
                  <a:gd name="connsiteX67" fmla="*/ 1222211 w 1607040"/>
                  <a:gd name="connsiteY67" fmla="*/ 1530034 h 1634217"/>
                  <a:gd name="connsiteX68" fmla="*/ 1249148 w 1607040"/>
                  <a:gd name="connsiteY68" fmla="*/ 1560664 h 1634217"/>
                  <a:gd name="connsiteX69" fmla="*/ 1281523 w 1607040"/>
                  <a:gd name="connsiteY69" fmla="*/ 1562740 h 1634217"/>
                  <a:gd name="connsiteX70" fmla="*/ 1281002 w 1607040"/>
                  <a:gd name="connsiteY70" fmla="*/ 1570854 h 1634217"/>
                  <a:gd name="connsiteX71" fmla="*/ 1307940 w 1607040"/>
                  <a:gd name="connsiteY71" fmla="*/ 1601481 h 1634217"/>
                  <a:gd name="connsiteX72" fmla="*/ 1348648 w 1607040"/>
                  <a:gd name="connsiteY72" fmla="*/ 1604093 h 1634217"/>
                  <a:gd name="connsiteX73" fmla="*/ 1361077 w 1607040"/>
                  <a:gd name="connsiteY73" fmla="*/ 1593159 h 1634217"/>
                  <a:gd name="connsiteX74" fmla="*/ 1360761 w 1607040"/>
                  <a:gd name="connsiteY74" fmla="*/ 1598112 h 1634217"/>
                  <a:gd name="connsiteX75" fmla="*/ 1387698 w 1607040"/>
                  <a:gd name="connsiteY75" fmla="*/ 1628743 h 1634217"/>
                  <a:gd name="connsiteX76" fmla="*/ 1428405 w 1607040"/>
                  <a:gd name="connsiteY76" fmla="*/ 1631352 h 1634217"/>
                  <a:gd name="connsiteX77" fmla="*/ 1452466 w 1607040"/>
                  <a:gd name="connsiteY77" fmla="*/ 1610190 h 1634217"/>
                  <a:gd name="connsiteX78" fmla="*/ 1454331 w 1607040"/>
                  <a:gd name="connsiteY78" fmla="*/ 1611447 h 1634217"/>
                  <a:gd name="connsiteX79" fmla="*/ 1475074 w 1607040"/>
                  <a:gd name="connsiteY79" fmla="*/ 1615633 h 1634217"/>
                  <a:gd name="connsiteX80" fmla="*/ 1512759 w 1607040"/>
                  <a:gd name="connsiteY80" fmla="*/ 1600023 h 1634217"/>
                  <a:gd name="connsiteX81" fmla="*/ 1522594 w 1607040"/>
                  <a:gd name="connsiteY81" fmla="*/ 1576281 h 1634217"/>
                  <a:gd name="connsiteX82" fmla="*/ 1534531 w 1607040"/>
                  <a:gd name="connsiteY82" fmla="*/ 1565783 h 1634217"/>
                  <a:gd name="connsiteX83" fmla="*/ 1535575 w 1607040"/>
                  <a:gd name="connsiteY83" fmla="*/ 1561819 h 1634217"/>
                  <a:gd name="connsiteX84" fmla="*/ 1543039 w 1607040"/>
                  <a:gd name="connsiteY84" fmla="*/ 1564911 h 1634217"/>
                  <a:gd name="connsiteX85" fmla="*/ 1596335 w 1607040"/>
                  <a:gd name="connsiteY85" fmla="*/ 1511616 h 1634217"/>
                  <a:gd name="connsiteX86" fmla="*/ 1580723 w 1607040"/>
                  <a:gd name="connsiteY86" fmla="*/ 1473932 h 1634217"/>
                  <a:gd name="connsiteX87" fmla="*/ 1576137 w 1607040"/>
                  <a:gd name="connsiteY87" fmla="*/ 1472032 h 1634217"/>
                  <a:gd name="connsiteX88" fmla="*/ 1591432 w 1607040"/>
                  <a:gd name="connsiteY88" fmla="*/ 1465698 h 1634217"/>
                  <a:gd name="connsiteX89" fmla="*/ 1607040 w 1607040"/>
                  <a:gd name="connsiteY89" fmla="*/ 1428010 h 1634217"/>
                  <a:gd name="connsiteX90" fmla="*/ 1591432 w 1607040"/>
                  <a:gd name="connsiteY90" fmla="*/ 1390327 h 1634217"/>
                  <a:gd name="connsiteX91" fmla="*/ 1583920 w 1607040"/>
                  <a:gd name="connsiteY91" fmla="*/ 1387215 h 1634217"/>
                  <a:gd name="connsiteX92" fmla="*/ 1596335 w 1607040"/>
                  <a:gd name="connsiteY92" fmla="*/ 1357243 h 1634217"/>
                  <a:gd name="connsiteX93" fmla="*/ 1580723 w 1607040"/>
                  <a:gd name="connsiteY93" fmla="*/ 1319559 h 1634217"/>
                  <a:gd name="connsiteX94" fmla="*/ 1564122 w 1607040"/>
                  <a:gd name="connsiteY94" fmla="*/ 1312682 h 1634217"/>
                  <a:gd name="connsiteX95" fmla="*/ 1570010 w 1607040"/>
                  <a:gd name="connsiteY95" fmla="*/ 1310242 h 1634217"/>
                  <a:gd name="connsiteX96" fmla="*/ 1585622 w 1607040"/>
                  <a:gd name="connsiteY96" fmla="*/ 1272558 h 1634217"/>
                  <a:gd name="connsiteX97" fmla="*/ 1570010 w 1607040"/>
                  <a:gd name="connsiteY97" fmla="*/ 1234872 h 1634217"/>
                  <a:gd name="connsiteX98" fmla="*/ 1553409 w 1607040"/>
                  <a:gd name="connsiteY98" fmla="*/ 1227999 h 1634217"/>
                  <a:gd name="connsiteX99" fmla="*/ 1559301 w 1607040"/>
                  <a:gd name="connsiteY99" fmla="*/ 1225554 h 1634217"/>
                  <a:gd name="connsiteX100" fmla="*/ 1574912 w 1607040"/>
                  <a:gd name="connsiteY100" fmla="*/ 1187871 h 1634217"/>
                  <a:gd name="connsiteX101" fmla="*/ 1559301 w 1607040"/>
                  <a:gd name="connsiteY101" fmla="*/ 1150187 h 1634217"/>
                  <a:gd name="connsiteX102" fmla="*/ 1542700 w 1607040"/>
                  <a:gd name="connsiteY102" fmla="*/ 1143310 h 1634217"/>
                  <a:gd name="connsiteX103" fmla="*/ 1548592 w 1607040"/>
                  <a:gd name="connsiteY103" fmla="*/ 1140869 h 1634217"/>
                  <a:gd name="connsiteX104" fmla="*/ 1564202 w 1607040"/>
                  <a:gd name="connsiteY104" fmla="*/ 1103183 h 1634217"/>
                  <a:gd name="connsiteX105" fmla="*/ 1548592 w 1607040"/>
                  <a:gd name="connsiteY105" fmla="*/ 1065500 h 1634217"/>
                  <a:gd name="connsiteX106" fmla="*/ 1531991 w 1607040"/>
                  <a:gd name="connsiteY106" fmla="*/ 1058622 h 1634217"/>
                  <a:gd name="connsiteX107" fmla="*/ 1537879 w 1607040"/>
                  <a:gd name="connsiteY107" fmla="*/ 1056186 h 1634217"/>
                  <a:gd name="connsiteX108" fmla="*/ 1553490 w 1607040"/>
                  <a:gd name="connsiteY108" fmla="*/ 1018499 h 1634217"/>
                  <a:gd name="connsiteX109" fmla="*/ 1537879 w 1607040"/>
                  <a:gd name="connsiteY109" fmla="*/ 980815 h 1634217"/>
                  <a:gd name="connsiteX110" fmla="*/ 1521274 w 1607040"/>
                  <a:gd name="connsiteY110" fmla="*/ 973938 h 1634217"/>
                  <a:gd name="connsiteX111" fmla="*/ 1527170 w 1607040"/>
                  <a:gd name="connsiteY111" fmla="*/ 971494 h 1634217"/>
                  <a:gd name="connsiteX112" fmla="*/ 1542778 w 1607040"/>
                  <a:gd name="connsiteY112" fmla="*/ 933811 h 1634217"/>
                  <a:gd name="connsiteX113" fmla="*/ 1527170 w 1607040"/>
                  <a:gd name="connsiteY113" fmla="*/ 896124 h 1634217"/>
                  <a:gd name="connsiteX114" fmla="*/ 1510568 w 1607040"/>
                  <a:gd name="connsiteY114" fmla="*/ 889251 h 1634217"/>
                  <a:gd name="connsiteX115" fmla="*/ 1516461 w 1607040"/>
                  <a:gd name="connsiteY115" fmla="*/ 886807 h 1634217"/>
                  <a:gd name="connsiteX116" fmla="*/ 1532068 w 1607040"/>
                  <a:gd name="connsiteY116" fmla="*/ 849123 h 1634217"/>
                  <a:gd name="connsiteX117" fmla="*/ 1516461 w 1607040"/>
                  <a:gd name="connsiteY117" fmla="*/ 811440 h 1634217"/>
                  <a:gd name="connsiteX118" fmla="*/ 1499864 w 1607040"/>
                  <a:gd name="connsiteY118" fmla="*/ 804562 h 1634217"/>
                  <a:gd name="connsiteX119" fmla="*/ 1505747 w 1607040"/>
                  <a:gd name="connsiteY119" fmla="*/ 802126 h 1634217"/>
                  <a:gd name="connsiteX120" fmla="*/ 1521359 w 1607040"/>
                  <a:gd name="connsiteY120" fmla="*/ 764443 h 1634217"/>
                  <a:gd name="connsiteX121" fmla="*/ 1505748 w 1607040"/>
                  <a:gd name="connsiteY121" fmla="*/ 726755 h 1634217"/>
                  <a:gd name="connsiteX122" fmla="*/ 1489143 w 1607040"/>
                  <a:gd name="connsiteY122" fmla="*/ 719878 h 1634217"/>
                  <a:gd name="connsiteX123" fmla="*/ 1495039 w 1607040"/>
                  <a:gd name="connsiteY123" fmla="*/ 717438 h 1634217"/>
                  <a:gd name="connsiteX124" fmla="*/ 1510646 w 1607040"/>
                  <a:gd name="connsiteY124" fmla="*/ 679751 h 1634217"/>
                  <a:gd name="connsiteX125" fmla="*/ 1495039 w 1607040"/>
                  <a:gd name="connsiteY125" fmla="*/ 642068 h 1634217"/>
                  <a:gd name="connsiteX126" fmla="*/ 1478438 w 1607040"/>
                  <a:gd name="connsiteY126" fmla="*/ 635190 h 1634217"/>
                  <a:gd name="connsiteX127" fmla="*/ 1484329 w 1607040"/>
                  <a:gd name="connsiteY127" fmla="*/ 632750 h 1634217"/>
                  <a:gd name="connsiteX128" fmla="*/ 1499937 w 1607040"/>
                  <a:gd name="connsiteY128" fmla="*/ 595067 h 1634217"/>
                  <a:gd name="connsiteX129" fmla="*/ 1484330 w 1607040"/>
                  <a:gd name="connsiteY129" fmla="*/ 557380 h 1634217"/>
                  <a:gd name="connsiteX130" fmla="*/ 1467724 w 1607040"/>
                  <a:gd name="connsiteY130" fmla="*/ 550502 h 1634217"/>
                  <a:gd name="connsiteX131" fmla="*/ 1473617 w 1607040"/>
                  <a:gd name="connsiteY131" fmla="*/ 548066 h 1634217"/>
                  <a:gd name="connsiteX132" fmla="*/ 1489224 w 1607040"/>
                  <a:gd name="connsiteY132" fmla="*/ 510379 h 1634217"/>
                  <a:gd name="connsiteX133" fmla="*/ 1473617 w 1607040"/>
                  <a:gd name="connsiteY133" fmla="*/ 472695 h 1634217"/>
                  <a:gd name="connsiteX134" fmla="*/ 1457019 w 1607040"/>
                  <a:gd name="connsiteY134" fmla="*/ 465822 h 1634217"/>
                  <a:gd name="connsiteX135" fmla="*/ 1462908 w 1607040"/>
                  <a:gd name="connsiteY135" fmla="*/ 463382 h 1634217"/>
                  <a:gd name="connsiteX136" fmla="*/ 1478515 w 1607040"/>
                  <a:gd name="connsiteY136" fmla="*/ 425699 h 1634217"/>
                  <a:gd name="connsiteX137" fmla="*/ 1462907 w 1607040"/>
                  <a:gd name="connsiteY137" fmla="*/ 388011 h 1634217"/>
                  <a:gd name="connsiteX138" fmla="*/ 1460773 w 1607040"/>
                  <a:gd name="connsiteY138" fmla="*/ 387130 h 1634217"/>
                  <a:gd name="connsiteX139" fmla="*/ 1468060 w 1607040"/>
                  <a:gd name="connsiteY139" fmla="*/ 369543 h 1634217"/>
                  <a:gd name="connsiteX140" fmla="*/ 1452449 w 1607040"/>
                  <a:gd name="connsiteY140" fmla="*/ 331859 h 1634217"/>
                  <a:gd name="connsiteX141" fmla="*/ 1442223 w 1607040"/>
                  <a:gd name="connsiteY141" fmla="*/ 327621 h 1634217"/>
                  <a:gd name="connsiteX142" fmla="*/ 1457606 w 1607040"/>
                  <a:gd name="connsiteY142" fmla="*/ 290480 h 1634217"/>
                  <a:gd name="connsiteX143" fmla="*/ 1441998 w 1607040"/>
                  <a:gd name="connsiteY143" fmla="*/ 252798 h 1634217"/>
                  <a:gd name="connsiteX144" fmla="*/ 1431766 w 1607040"/>
                  <a:gd name="connsiteY144" fmla="*/ 248560 h 1634217"/>
                  <a:gd name="connsiteX145" fmla="*/ 1447148 w 1607040"/>
                  <a:gd name="connsiteY145" fmla="*/ 211419 h 1634217"/>
                  <a:gd name="connsiteX146" fmla="*/ 1431540 w 1607040"/>
                  <a:gd name="connsiteY146" fmla="*/ 173731 h 1634217"/>
                  <a:gd name="connsiteX147" fmla="*/ 1421311 w 1607040"/>
                  <a:gd name="connsiteY147" fmla="*/ 169497 h 1634217"/>
                  <a:gd name="connsiteX148" fmla="*/ 1436697 w 1607040"/>
                  <a:gd name="connsiteY148" fmla="*/ 132357 h 1634217"/>
                  <a:gd name="connsiteX149" fmla="*/ 1421086 w 1607040"/>
                  <a:gd name="connsiteY149" fmla="*/ 94674 h 1634217"/>
                  <a:gd name="connsiteX150" fmla="*/ 1410861 w 1607040"/>
                  <a:gd name="connsiteY150" fmla="*/ 90435 h 1634217"/>
                  <a:gd name="connsiteX151" fmla="*/ 1426243 w 1607040"/>
                  <a:gd name="connsiteY151" fmla="*/ 53295 h 1634217"/>
                  <a:gd name="connsiteX152" fmla="*/ 1372948 w 1607040"/>
                  <a:gd name="connsiteY152" fmla="*/ 0 h 1634217"/>
                  <a:gd name="connsiteX153" fmla="*/ 1352203 w 1607040"/>
                  <a:gd name="connsiteY153" fmla="*/ 4188 h 1634217"/>
                  <a:gd name="connsiteX154" fmla="*/ 1319653 w 1607040"/>
                  <a:gd name="connsiteY154" fmla="*/ 53295 h 1634217"/>
                  <a:gd name="connsiteX155" fmla="*/ 1335265 w 1607040"/>
                  <a:gd name="connsiteY155" fmla="*/ 90982 h 1634217"/>
                  <a:gd name="connsiteX156" fmla="*/ 1345494 w 1607040"/>
                  <a:gd name="connsiteY156" fmla="*/ 95216 h 1634217"/>
                  <a:gd name="connsiteX157" fmla="*/ 1330108 w 1607040"/>
                  <a:gd name="connsiteY157" fmla="*/ 132357 h 1634217"/>
                  <a:gd name="connsiteX158" fmla="*/ 1345719 w 1607040"/>
                  <a:gd name="connsiteY158" fmla="*/ 170041 h 1634217"/>
                  <a:gd name="connsiteX159" fmla="*/ 1355945 w 1607040"/>
                  <a:gd name="connsiteY159" fmla="*/ 174278 h 1634217"/>
                  <a:gd name="connsiteX160" fmla="*/ 1340558 w 1607040"/>
                  <a:gd name="connsiteY160" fmla="*/ 211419 h 1634217"/>
                  <a:gd name="connsiteX161" fmla="*/ 1356170 w 1607040"/>
                  <a:gd name="connsiteY161" fmla="*/ 249102 h 1634217"/>
                  <a:gd name="connsiteX162" fmla="*/ 1366403 w 1607040"/>
                  <a:gd name="connsiteY162" fmla="*/ 253340 h 1634217"/>
                  <a:gd name="connsiteX163" fmla="*/ 1351016 w 1607040"/>
                  <a:gd name="connsiteY163" fmla="*/ 290480 h 1634217"/>
                  <a:gd name="connsiteX164" fmla="*/ 1366628 w 1607040"/>
                  <a:gd name="connsiteY164" fmla="*/ 328168 h 1634217"/>
                  <a:gd name="connsiteX165" fmla="*/ 1376854 w 1607040"/>
                  <a:gd name="connsiteY165" fmla="*/ 332402 h 1634217"/>
                  <a:gd name="connsiteX166" fmla="*/ 1361470 w 1607040"/>
                  <a:gd name="connsiteY166" fmla="*/ 369543 h 1634217"/>
                  <a:gd name="connsiteX167" fmla="*/ 1377079 w 1607040"/>
                  <a:gd name="connsiteY167" fmla="*/ 407226 h 1634217"/>
                  <a:gd name="connsiteX168" fmla="*/ 1379212 w 1607040"/>
                  <a:gd name="connsiteY168" fmla="*/ 408112 h 1634217"/>
                  <a:gd name="connsiteX169" fmla="*/ 1371925 w 1607040"/>
                  <a:gd name="connsiteY169" fmla="*/ 425699 h 1634217"/>
                  <a:gd name="connsiteX170" fmla="*/ 1387536 w 1607040"/>
                  <a:gd name="connsiteY170" fmla="*/ 463381 h 1634217"/>
                  <a:gd name="connsiteX171" fmla="*/ 1404134 w 1607040"/>
                  <a:gd name="connsiteY171" fmla="*/ 470256 h 1634217"/>
                  <a:gd name="connsiteX172" fmla="*/ 1398247 w 1607040"/>
                  <a:gd name="connsiteY172" fmla="*/ 472695 h 1634217"/>
                  <a:gd name="connsiteX173" fmla="*/ 1382634 w 1607040"/>
                  <a:gd name="connsiteY173" fmla="*/ 510379 h 1634217"/>
                  <a:gd name="connsiteX174" fmla="*/ 1398247 w 1607040"/>
                  <a:gd name="connsiteY174" fmla="*/ 548066 h 1634217"/>
                  <a:gd name="connsiteX175" fmla="*/ 1414846 w 1607040"/>
                  <a:gd name="connsiteY175" fmla="*/ 554940 h 1634217"/>
                  <a:gd name="connsiteX176" fmla="*/ 1408958 w 1607040"/>
                  <a:gd name="connsiteY176" fmla="*/ 557380 h 1634217"/>
                  <a:gd name="connsiteX177" fmla="*/ 1393347 w 1607040"/>
                  <a:gd name="connsiteY177" fmla="*/ 595067 h 1634217"/>
                  <a:gd name="connsiteX178" fmla="*/ 1408958 w 1607040"/>
                  <a:gd name="connsiteY178" fmla="*/ 632750 h 1634217"/>
                  <a:gd name="connsiteX179" fmla="*/ 1425560 w 1607040"/>
                  <a:gd name="connsiteY179" fmla="*/ 639627 h 1634217"/>
                  <a:gd name="connsiteX180" fmla="*/ 1419668 w 1607040"/>
                  <a:gd name="connsiteY180" fmla="*/ 642068 h 1634217"/>
                  <a:gd name="connsiteX181" fmla="*/ 1404056 w 1607040"/>
                  <a:gd name="connsiteY181" fmla="*/ 679751 h 1634217"/>
                  <a:gd name="connsiteX182" fmla="*/ 1419668 w 1607040"/>
                  <a:gd name="connsiteY182" fmla="*/ 717435 h 1634217"/>
                  <a:gd name="connsiteX183" fmla="*/ 1436273 w 1607040"/>
                  <a:gd name="connsiteY183" fmla="*/ 724315 h 1634217"/>
                  <a:gd name="connsiteX184" fmla="*/ 1430378 w 1607040"/>
                  <a:gd name="connsiteY184" fmla="*/ 726755 h 1634217"/>
                  <a:gd name="connsiteX185" fmla="*/ 1414769 w 1607040"/>
                  <a:gd name="connsiteY185" fmla="*/ 764443 h 1634217"/>
                  <a:gd name="connsiteX186" fmla="*/ 1430377 w 1607040"/>
                  <a:gd name="connsiteY186" fmla="*/ 802127 h 1634217"/>
                  <a:gd name="connsiteX187" fmla="*/ 1446974 w 1607040"/>
                  <a:gd name="connsiteY187" fmla="*/ 809000 h 1634217"/>
                  <a:gd name="connsiteX188" fmla="*/ 1441091 w 1607040"/>
                  <a:gd name="connsiteY188" fmla="*/ 811440 h 1634217"/>
                  <a:gd name="connsiteX189" fmla="*/ 1425478 w 1607040"/>
                  <a:gd name="connsiteY189" fmla="*/ 849123 h 1634217"/>
                  <a:gd name="connsiteX190" fmla="*/ 1441091 w 1607040"/>
                  <a:gd name="connsiteY190" fmla="*/ 886807 h 1634217"/>
                  <a:gd name="connsiteX191" fmla="*/ 1457691 w 1607040"/>
                  <a:gd name="connsiteY191" fmla="*/ 893684 h 1634217"/>
                  <a:gd name="connsiteX192" fmla="*/ 1451800 w 1607040"/>
                  <a:gd name="connsiteY192" fmla="*/ 896124 h 1634217"/>
                  <a:gd name="connsiteX193" fmla="*/ 1436191 w 1607040"/>
                  <a:gd name="connsiteY193" fmla="*/ 933811 h 1634217"/>
                  <a:gd name="connsiteX194" fmla="*/ 1451800 w 1607040"/>
                  <a:gd name="connsiteY194" fmla="*/ 971494 h 1634217"/>
                  <a:gd name="connsiteX195" fmla="*/ 1468404 w 1607040"/>
                  <a:gd name="connsiteY195" fmla="*/ 978372 h 1634217"/>
                  <a:gd name="connsiteX196" fmla="*/ 1462509 w 1607040"/>
                  <a:gd name="connsiteY196" fmla="*/ 980816 h 1634217"/>
                  <a:gd name="connsiteX197" fmla="*/ 1446900 w 1607040"/>
                  <a:gd name="connsiteY197" fmla="*/ 1018499 h 1634217"/>
                  <a:gd name="connsiteX198" fmla="*/ 1462509 w 1607040"/>
                  <a:gd name="connsiteY198" fmla="*/ 1056185 h 1634217"/>
                  <a:gd name="connsiteX199" fmla="*/ 1479114 w 1607040"/>
                  <a:gd name="connsiteY199" fmla="*/ 1063059 h 1634217"/>
                  <a:gd name="connsiteX200" fmla="*/ 1473221 w 1607040"/>
                  <a:gd name="connsiteY200" fmla="*/ 1065499 h 1634217"/>
                  <a:gd name="connsiteX201" fmla="*/ 1457613 w 1607040"/>
                  <a:gd name="connsiteY201" fmla="*/ 1103187 h 1634217"/>
                  <a:gd name="connsiteX202" fmla="*/ 1473221 w 1607040"/>
                  <a:gd name="connsiteY202" fmla="*/ 1140870 h 1634217"/>
                  <a:gd name="connsiteX203" fmla="*/ 1489823 w 1607040"/>
                  <a:gd name="connsiteY203" fmla="*/ 1147748 h 1634217"/>
                  <a:gd name="connsiteX204" fmla="*/ 1483931 w 1607040"/>
                  <a:gd name="connsiteY204" fmla="*/ 1150188 h 1634217"/>
                  <a:gd name="connsiteX205" fmla="*/ 1468322 w 1607040"/>
                  <a:gd name="connsiteY205" fmla="*/ 1187871 h 1634217"/>
                  <a:gd name="connsiteX206" fmla="*/ 1483931 w 1607040"/>
                  <a:gd name="connsiteY206" fmla="*/ 1225554 h 1634217"/>
                  <a:gd name="connsiteX207" fmla="*/ 1500532 w 1607040"/>
                  <a:gd name="connsiteY207" fmla="*/ 1232432 h 1634217"/>
                  <a:gd name="connsiteX208" fmla="*/ 1494640 w 1607040"/>
                  <a:gd name="connsiteY208" fmla="*/ 1234871 h 1634217"/>
                  <a:gd name="connsiteX209" fmla="*/ 1479032 w 1607040"/>
                  <a:gd name="connsiteY209" fmla="*/ 1272558 h 1634217"/>
                  <a:gd name="connsiteX210" fmla="*/ 1494640 w 1607040"/>
                  <a:gd name="connsiteY210" fmla="*/ 1310242 h 1634217"/>
                  <a:gd name="connsiteX211" fmla="*/ 1511245 w 1607040"/>
                  <a:gd name="connsiteY211" fmla="*/ 1317119 h 1634217"/>
                  <a:gd name="connsiteX212" fmla="*/ 1505352 w 1607040"/>
                  <a:gd name="connsiteY212" fmla="*/ 1319559 h 1634217"/>
                  <a:gd name="connsiteX213" fmla="*/ 1489744 w 1607040"/>
                  <a:gd name="connsiteY213" fmla="*/ 1357243 h 1634217"/>
                  <a:gd name="connsiteX214" fmla="*/ 1505352 w 1607040"/>
                  <a:gd name="connsiteY214" fmla="*/ 1394926 h 1634217"/>
                  <a:gd name="connsiteX215" fmla="*/ 1512869 w 1607040"/>
                  <a:gd name="connsiteY215" fmla="*/ 1398038 h 1634217"/>
                  <a:gd name="connsiteX216" fmla="*/ 1500451 w 1607040"/>
                  <a:gd name="connsiteY216" fmla="*/ 1428010 h 1634217"/>
                  <a:gd name="connsiteX217" fmla="*/ 1516061 w 1607040"/>
                  <a:gd name="connsiteY217" fmla="*/ 1465697 h 1634217"/>
                  <a:gd name="connsiteX218" fmla="*/ 1520650 w 1607040"/>
                  <a:gd name="connsiteY218" fmla="*/ 1467598 h 1634217"/>
                  <a:gd name="connsiteX219" fmla="*/ 1505356 w 1607040"/>
                  <a:gd name="connsiteY219" fmla="*/ 1473933 h 1634217"/>
                  <a:gd name="connsiteX220" fmla="*/ 1497202 w 1607040"/>
                  <a:gd name="connsiteY220" fmla="*/ 1493616 h 1634217"/>
                  <a:gd name="connsiteX221" fmla="*/ 1469497 w 1607040"/>
                  <a:gd name="connsiteY221" fmla="*/ 1491840 h 1634217"/>
                  <a:gd name="connsiteX222" fmla="*/ 1438865 w 1607040"/>
                  <a:gd name="connsiteY222" fmla="*/ 1518777 h 1634217"/>
                  <a:gd name="connsiteX223" fmla="*/ 1438518 w 1607040"/>
                  <a:gd name="connsiteY223" fmla="*/ 1524188 h 1634217"/>
                  <a:gd name="connsiteX224" fmla="*/ 1437390 w 1607040"/>
                  <a:gd name="connsiteY224" fmla="*/ 1524657 h 1634217"/>
                  <a:gd name="connsiteX225" fmla="*/ 1433922 w 1607040"/>
                  <a:gd name="connsiteY225" fmla="*/ 1533028 h 1634217"/>
                  <a:gd name="connsiteX226" fmla="*/ 1393999 w 1607040"/>
                  <a:gd name="connsiteY226" fmla="*/ 1530471 h 1634217"/>
                  <a:gd name="connsiteX227" fmla="*/ 1381569 w 1607040"/>
                  <a:gd name="connsiteY227" fmla="*/ 1541404 h 1634217"/>
                  <a:gd name="connsiteX228" fmla="*/ 1381886 w 1607040"/>
                  <a:gd name="connsiteY228" fmla="*/ 1536447 h 1634217"/>
                  <a:gd name="connsiteX229" fmla="*/ 1354946 w 1607040"/>
                  <a:gd name="connsiteY229" fmla="*/ 1505816 h 1634217"/>
                  <a:gd name="connsiteX230" fmla="*/ 1322570 w 1607040"/>
                  <a:gd name="connsiteY230" fmla="*/ 1503744 h 1634217"/>
                  <a:gd name="connsiteX231" fmla="*/ 1323092 w 1607040"/>
                  <a:gd name="connsiteY231" fmla="*/ 1495625 h 1634217"/>
                  <a:gd name="connsiteX232" fmla="*/ 1296154 w 1607040"/>
                  <a:gd name="connsiteY232" fmla="*/ 1464999 h 1634217"/>
                  <a:gd name="connsiteX233" fmla="*/ 1255450 w 1607040"/>
                  <a:gd name="connsiteY233" fmla="*/ 1462389 h 1634217"/>
                  <a:gd name="connsiteX234" fmla="*/ 1250661 w 1607040"/>
                  <a:gd name="connsiteY234" fmla="*/ 1466601 h 1634217"/>
                  <a:gd name="connsiteX235" fmla="*/ 1251811 w 1607040"/>
                  <a:gd name="connsiteY235" fmla="*/ 1448665 h 1634217"/>
                  <a:gd name="connsiteX236" fmla="*/ 1224874 w 1607040"/>
                  <a:gd name="connsiteY236" fmla="*/ 1418038 h 1634217"/>
                  <a:gd name="connsiteX237" fmla="*/ 1184165 w 1607040"/>
                  <a:gd name="connsiteY237" fmla="*/ 1415427 h 1634217"/>
                  <a:gd name="connsiteX238" fmla="*/ 1179378 w 1607040"/>
                  <a:gd name="connsiteY238" fmla="*/ 1419638 h 1634217"/>
                  <a:gd name="connsiteX239" fmla="*/ 1180527 w 1607040"/>
                  <a:gd name="connsiteY239" fmla="*/ 1401706 h 1634217"/>
                  <a:gd name="connsiteX240" fmla="*/ 1153588 w 1607040"/>
                  <a:gd name="connsiteY240" fmla="*/ 1371080 h 1634217"/>
                  <a:gd name="connsiteX241" fmla="*/ 1112884 w 1607040"/>
                  <a:gd name="connsiteY241" fmla="*/ 1368469 h 1634217"/>
                  <a:gd name="connsiteX242" fmla="*/ 1108096 w 1607040"/>
                  <a:gd name="connsiteY242" fmla="*/ 1372680 h 1634217"/>
                  <a:gd name="connsiteX243" fmla="*/ 1109245 w 1607040"/>
                  <a:gd name="connsiteY243" fmla="*/ 1354748 h 1634217"/>
                  <a:gd name="connsiteX244" fmla="*/ 1082306 w 1607040"/>
                  <a:gd name="connsiteY244" fmla="*/ 1324122 h 1634217"/>
                  <a:gd name="connsiteX245" fmla="*/ 1041599 w 1607040"/>
                  <a:gd name="connsiteY245" fmla="*/ 1321510 h 1634217"/>
                  <a:gd name="connsiteX246" fmla="*/ 1036810 w 1607040"/>
                  <a:gd name="connsiteY246" fmla="*/ 1325722 h 1634217"/>
                  <a:gd name="connsiteX247" fmla="*/ 1037965 w 1607040"/>
                  <a:gd name="connsiteY247" fmla="*/ 1307787 h 1634217"/>
                  <a:gd name="connsiteX248" fmla="*/ 1011023 w 1607040"/>
                  <a:gd name="connsiteY248" fmla="*/ 1277160 h 1634217"/>
                  <a:gd name="connsiteX249" fmla="*/ 970319 w 1607040"/>
                  <a:gd name="connsiteY249" fmla="*/ 1274549 h 1634217"/>
                  <a:gd name="connsiteX250" fmla="*/ 965526 w 1607040"/>
                  <a:gd name="connsiteY250" fmla="*/ 1278763 h 1634217"/>
                  <a:gd name="connsiteX251" fmla="*/ 966676 w 1607040"/>
                  <a:gd name="connsiteY251" fmla="*/ 1260827 h 1634217"/>
                  <a:gd name="connsiteX252" fmla="*/ 939737 w 1607040"/>
                  <a:gd name="connsiteY252" fmla="*/ 1230200 h 1634217"/>
                  <a:gd name="connsiteX253" fmla="*/ 899030 w 1607040"/>
                  <a:gd name="connsiteY253" fmla="*/ 1227589 h 1634217"/>
                  <a:gd name="connsiteX254" fmla="*/ 894242 w 1607040"/>
                  <a:gd name="connsiteY254" fmla="*/ 1231800 h 1634217"/>
                  <a:gd name="connsiteX255" fmla="*/ 895390 w 1607040"/>
                  <a:gd name="connsiteY255" fmla="*/ 1213868 h 1634217"/>
                  <a:gd name="connsiteX256" fmla="*/ 868454 w 1607040"/>
                  <a:gd name="connsiteY256" fmla="*/ 1183238 h 1634217"/>
                  <a:gd name="connsiteX257" fmla="*/ 827748 w 1607040"/>
                  <a:gd name="connsiteY257" fmla="*/ 1180632 h 1634217"/>
                  <a:gd name="connsiteX258" fmla="*/ 822964 w 1607040"/>
                  <a:gd name="connsiteY258" fmla="*/ 1184837 h 1634217"/>
                  <a:gd name="connsiteX259" fmla="*/ 824114 w 1607040"/>
                  <a:gd name="connsiteY259" fmla="*/ 1166909 h 1634217"/>
                  <a:gd name="connsiteX260" fmla="*/ 797175 w 1607040"/>
                  <a:gd name="connsiteY260" fmla="*/ 1136283 h 1634217"/>
                  <a:gd name="connsiteX261" fmla="*/ 756468 w 1607040"/>
                  <a:gd name="connsiteY261" fmla="*/ 1133671 h 1634217"/>
                  <a:gd name="connsiteX262" fmla="*/ 751678 w 1607040"/>
                  <a:gd name="connsiteY262" fmla="*/ 1137886 h 1634217"/>
                  <a:gd name="connsiteX263" fmla="*/ 752826 w 1607040"/>
                  <a:gd name="connsiteY263" fmla="*/ 1119949 h 1634217"/>
                  <a:gd name="connsiteX264" fmla="*/ 725889 w 1607040"/>
                  <a:gd name="connsiteY264" fmla="*/ 1089319 h 1634217"/>
                  <a:gd name="connsiteX265" fmla="*/ 685184 w 1607040"/>
                  <a:gd name="connsiteY265" fmla="*/ 1086711 h 1634217"/>
                  <a:gd name="connsiteX266" fmla="*/ 680395 w 1607040"/>
                  <a:gd name="connsiteY266" fmla="*/ 1090924 h 1634217"/>
                  <a:gd name="connsiteX267" fmla="*/ 681544 w 1607040"/>
                  <a:gd name="connsiteY267" fmla="*/ 1072991 h 1634217"/>
                  <a:gd name="connsiteX268" fmla="*/ 654607 w 1607040"/>
                  <a:gd name="connsiteY268" fmla="*/ 1042361 h 1634217"/>
                  <a:gd name="connsiteX269" fmla="*/ 613899 w 1607040"/>
                  <a:gd name="connsiteY269" fmla="*/ 1039753 h 1634217"/>
                  <a:gd name="connsiteX270" fmla="*/ 609111 w 1607040"/>
                  <a:gd name="connsiteY270" fmla="*/ 1043961 h 1634217"/>
                  <a:gd name="connsiteX271" fmla="*/ 610263 w 1607040"/>
                  <a:gd name="connsiteY271" fmla="*/ 1026030 h 1634217"/>
                  <a:gd name="connsiteX272" fmla="*/ 583323 w 1607040"/>
                  <a:gd name="connsiteY272" fmla="*/ 995399 h 1634217"/>
                  <a:gd name="connsiteX273" fmla="*/ 542618 w 1607040"/>
                  <a:gd name="connsiteY273" fmla="*/ 992792 h 1634217"/>
                  <a:gd name="connsiteX274" fmla="*/ 537831 w 1607040"/>
                  <a:gd name="connsiteY274" fmla="*/ 997000 h 1634217"/>
                  <a:gd name="connsiteX275" fmla="*/ 538982 w 1607040"/>
                  <a:gd name="connsiteY275" fmla="*/ 979073 h 1634217"/>
                  <a:gd name="connsiteX276" fmla="*/ 512045 w 1607040"/>
                  <a:gd name="connsiteY276" fmla="*/ 948443 h 1634217"/>
                  <a:gd name="connsiteX277" fmla="*/ 493047 w 1607040"/>
                  <a:gd name="connsiteY277" fmla="*/ 947228 h 1634217"/>
                  <a:gd name="connsiteX278" fmla="*/ 493193 w 1607040"/>
                  <a:gd name="connsiteY278" fmla="*/ 944922 h 1634217"/>
                  <a:gd name="connsiteX279" fmla="*/ 466255 w 1607040"/>
                  <a:gd name="connsiteY279" fmla="*/ 914295 h 1634217"/>
                  <a:gd name="connsiteX280" fmla="*/ 426137 w 1607040"/>
                  <a:gd name="connsiteY280" fmla="*/ 911723 h 1634217"/>
                  <a:gd name="connsiteX281" fmla="*/ 426847 w 1607040"/>
                  <a:gd name="connsiteY281" fmla="*/ 900678 h 1634217"/>
                  <a:gd name="connsiteX282" fmla="*/ 399907 w 1607040"/>
                  <a:gd name="connsiteY282" fmla="*/ 870047 h 1634217"/>
                  <a:gd name="connsiteX283" fmla="*/ 359788 w 1607040"/>
                  <a:gd name="connsiteY283" fmla="*/ 867476 h 1634217"/>
                  <a:gd name="connsiteX284" fmla="*/ 360497 w 1607040"/>
                  <a:gd name="connsiteY284" fmla="*/ 856423 h 1634217"/>
                  <a:gd name="connsiteX285" fmla="*/ 333561 w 1607040"/>
                  <a:gd name="connsiteY285" fmla="*/ 825793 h 1634217"/>
                  <a:gd name="connsiteX286" fmla="*/ 293441 w 1607040"/>
                  <a:gd name="connsiteY286" fmla="*/ 823224 h 1634217"/>
                  <a:gd name="connsiteX287" fmla="*/ 294147 w 1607040"/>
                  <a:gd name="connsiteY287" fmla="*/ 812177 h 1634217"/>
                  <a:gd name="connsiteX288" fmla="*/ 267211 w 1607040"/>
                  <a:gd name="connsiteY288" fmla="*/ 781548 h 1634217"/>
                  <a:gd name="connsiteX289" fmla="*/ 227092 w 1607040"/>
                  <a:gd name="connsiteY289" fmla="*/ 778977 h 1634217"/>
                  <a:gd name="connsiteX290" fmla="*/ 227802 w 1607040"/>
                  <a:gd name="connsiteY290" fmla="*/ 767929 h 1634217"/>
                  <a:gd name="connsiteX291" fmla="*/ 200863 w 1607040"/>
                  <a:gd name="connsiteY291" fmla="*/ 737298 h 1634217"/>
                  <a:gd name="connsiteX292" fmla="*/ 170106 w 1607040"/>
                  <a:gd name="connsiteY292" fmla="*/ 732327 h 1634217"/>
                  <a:gd name="connsiteX293" fmla="*/ 161063 w 1607040"/>
                  <a:gd name="connsiteY293" fmla="*/ 736421 h 1634217"/>
                  <a:gd name="connsiteX294" fmla="*/ 163272 w 1607040"/>
                  <a:gd name="connsiteY294" fmla="*/ 717966 h 1634217"/>
                  <a:gd name="connsiteX295" fmla="*/ 157530 w 1607040"/>
                  <a:gd name="connsiteY295" fmla="*/ 697604 h 1634217"/>
                  <a:gd name="connsiteX296" fmla="*/ 126449 w 1607040"/>
                  <a:gd name="connsiteY296" fmla="*/ 671208 h 1634217"/>
                  <a:gd name="connsiteX297" fmla="*/ 104243 w 1607040"/>
                  <a:gd name="connsiteY297" fmla="*/ 673018 h 1634217"/>
                  <a:gd name="connsiteX298" fmla="*/ 106433 w 1607040"/>
                  <a:gd name="connsiteY298" fmla="*/ 654728 h 1634217"/>
                  <a:gd name="connsiteX299" fmla="*/ 100690 w 1607040"/>
                  <a:gd name="connsiteY299" fmla="*/ 634366 h 1634217"/>
                  <a:gd name="connsiteX300" fmla="*/ 28968 w 1607040"/>
                  <a:gd name="connsiteY300" fmla="*/ 611285 h 1634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</a:cxnLst>
                <a:rect l="l" t="t" r="r" b="b"/>
                <a:pathLst>
                  <a:path w="1607040" h="1634217">
                    <a:moveTo>
                      <a:pt x="28968" y="611285"/>
                    </a:moveTo>
                    <a:cubicBezTo>
                      <a:pt x="2788" y="624717"/>
                      <a:pt x="-7545" y="656828"/>
                      <a:pt x="5887" y="683007"/>
                    </a:cubicBezTo>
                    <a:cubicBezTo>
                      <a:pt x="12602" y="696098"/>
                      <a:pt x="23988" y="705226"/>
                      <a:pt x="36968" y="709403"/>
                    </a:cubicBezTo>
                    <a:lnTo>
                      <a:pt x="59174" y="707593"/>
                    </a:lnTo>
                    <a:lnTo>
                      <a:pt x="56985" y="725883"/>
                    </a:lnTo>
                    <a:cubicBezTo>
                      <a:pt x="57495" y="732785"/>
                      <a:pt x="59368" y="739700"/>
                      <a:pt x="62726" y="746245"/>
                    </a:cubicBezTo>
                    <a:cubicBezTo>
                      <a:pt x="69442" y="759335"/>
                      <a:pt x="80828" y="768463"/>
                      <a:pt x="93807" y="772640"/>
                    </a:cubicBezTo>
                    <a:lnTo>
                      <a:pt x="127348" y="769905"/>
                    </a:lnTo>
                    <a:lnTo>
                      <a:pt x="124139" y="782092"/>
                    </a:lnTo>
                    <a:cubicBezTo>
                      <a:pt x="122965" y="802828"/>
                      <a:pt x="134045" y="823228"/>
                      <a:pt x="153857" y="832963"/>
                    </a:cubicBezTo>
                    <a:lnTo>
                      <a:pt x="193974" y="835536"/>
                    </a:lnTo>
                    <a:lnTo>
                      <a:pt x="193268" y="846582"/>
                    </a:lnTo>
                    <a:cubicBezTo>
                      <a:pt x="197669" y="859492"/>
                      <a:pt x="206995" y="870721"/>
                      <a:pt x="220205" y="877212"/>
                    </a:cubicBezTo>
                    <a:lnTo>
                      <a:pt x="260324" y="879782"/>
                    </a:lnTo>
                    <a:lnTo>
                      <a:pt x="259613" y="890830"/>
                    </a:lnTo>
                    <a:cubicBezTo>
                      <a:pt x="264018" y="903738"/>
                      <a:pt x="273345" y="914967"/>
                      <a:pt x="286555" y="921458"/>
                    </a:cubicBezTo>
                    <a:lnTo>
                      <a:pt x="326672" y="924031"/>
                    </a:lnTo>
                    <a:lnTo>
                      <a:pt x="325964" y="935084"/>
                    </a:lnTo>
                    <a:cubicBezTo>
                      <a:pt x="330368" y="947993"/>
                      <a:pt x="339694" y="959222"/>
                      <a:pt x="352901" y="965711"/>
                    </a:cubicBezTo>
                    <a:lnTo>
                      <a:pt x="393019" y="968284"/>
                    </a:lnTo>
                    <a:lnTo>
                      <a:pt x="392313" y="979331"/>
                    </a:lnTo>
                    <a:cubicBezTo>
                      <a:pt x="396713" y="992240"/>
                      <a:pt x="406043" y="1003471"/>
                      <a:pt x="419250" y="1009960"/>
                    </a:cubicBezTo>
                    <a:lnTo>
                      <a:pt x="438247" y="1011175"/>
                    </a:lnTo>
                    <a:lnTo>
                      <a:pt x="438098" y="1013480"/>
                    </a:lnTo>
                    <a:cubicBezTo>
                      <a:pt x="442503" y="1026388"/>
                      <a:pt x="451829" y="1037618"/>
                      <a:pt x="465039" y="1044109"/>
                    </a:cubicBezTo>
                    <a:cubicBezTo>
                      <a:pt x="478245" y="1050598"/>
                      <a:pt x="492832" y="1051122"/>
                      <a:pt x="505744" y="1046718"/>
                    </a:cubicBezTo>
                    <a:lnTo>
                      <a:pt x="510530" y="1042510"/>
                    </a:lnTo>
                    <a:lnTo>
                      <a:pt x="509380" y="1060437"/>
                    </a:lnTo>
                    <a:cubicBezTo>
                      <a:pt x="513784" y="1073345"/>
                      <a:pt x="523111" y="1084575"/>
                      <a:pt x="536317" y="1091064"/>
                    </a:cubicBezTo>
                    <a:cubicBezTo>
                      <a:pt x="549527" y="1097554"/>
                      <a:pt x="564115" y="1098075"/>
                      <a:pt x="577025" y="1093675"/>
                    </a:cubicBezTo>
                    <a:lnTo>
                      <a:pt x="581810" y="1089463"/>
                    </a:lnTo>
                    <a:lnTo>
                      <a:pt x="580660" y="1107398"/>
                    </a:lnTo>
                    <a:cubicBezTo>
                      <a:pt x="585064" y="1120306"/>
                      <a:pt x="594391" y="1131535"/>
                      <a:pt x="607601" y="1138026"/>
                    </a:cubicBezTo>
                    <a:cubicBezTo>
                      <a:pt x="620807" y="1144515"/>
                      <a:pt x="635395" y="1145037"/>
                      <a:pt x="648305" y="1140637"/>
                    </a:cubicBezTo>
                    <a:lnTo>
                      <a:pt x="653093" y="1136424"/>
                    </a:lnTo>
                    <a:lnTo>
                      <a:pt x="651944" y="1154357"/>
                    </a:lnTo>
                    <a:cubicBezTo>
                      <a:pt x="656346" y="1167264"/>
                      <a:pt x="665677" y="1178495"/>
                      <a:pt x="678883" y="1184984"/>
                    </a:cubicBezTo>
                    <a:cubicBezTo>
                      <a:pt x="692093" y="1191475"/>
                      <a:pt x="706681" y="1191996"/>
                      <a:pt x="719590" y="1187596"/>
                    </a:cubicBezTo>
                    <a:lnTo>
                      <a:pt x="724380" y="1183380"/>
                    </a:lnTo>
                    <a:lnTo>
                      <a:pt x="723230" y="1201316"/>
                    </a:lnTo>
                    <a:cubicBezTo>
                      <a:pt x="727634" y="1214227"/>
                      <a:pt x="736960" y="1225456"/>
                      <a:pt x="750170" y="1231947"/>
                    </a:cubicBezTo>
                    <a:cubicBezTo>
                      <a:pt x="763377" y="1238436"/>
                      <a:pt x="777964" y="1238958"/>
                      <a:pt x="790876" y="1234555"/>
                    </a:cubicBezTo>
                    <a:lnTo>
                      <a:pt x="795657" y="1230347"/>
                    </a:lnTo>
                    <a:lnTo>
                      <a:pt x="794510" y="1248277"/>
                    </a:lnTo>
                    <a:cubicBezTo>
                      <a:pt x="798912" y="1261183"/>
                      <a:pt x="808238" y="1272412"/>
                      <a:pt x="821449" y="1278903"/>
                    </a:cubicBezTo>
                    <a:cubicBezTo>
                      <a:pt x="834654" y="1285392"/>
                      <a:pt x="849245" y="1285919"/>
                      <a:pt x="862152" y="1281513"/>
                    </a:cubicBezTo>
                    <a:lnTo>
                      <a:pt x="866944" y="1277303"/>
                    </a:lnTo>
                    <a:lnTo>
                      <a:pt x="865792" y="1295234"/>
                    </a:lnTo>
                    <a:cubicBezTo>
                      <a:pt x="870196" y="1308142"/>
                      <a:pt x="879524" y="1319372"/>
                      <a:pt x="892734" y="1325862"/>
                    </a:cubicBezTo>
                    <a:cubicBezTo>
                      <a:pt x="905938" y="1332355"/>
                      <a:pt x="920526" y="1332877"/>
                      <a:pt x="933438" y="1328473"/>
                    </a:cubicBezTo>
                    <a:lnTo>
                      <a:pt x="938231" y="1324259"/>
                    </a:lnTo>
                    <a:lnTo>
                      <a:pt x="937080" y="1342195"/>
                    </a:lnTo>
                    <a:cubicBezTo>
                      <a:pt x="941480" y="1355104"/>
                      <a:pt x="950810" y="1366336"/>
                      <a:pt x="964016" y="1372825"/>
                    </a:cubicBezTo>
                    <a:cubicBezTo>
                      <a:pt x="977226" y="1379315"/>
                      <a:pt x="991814" y="1379836"/>
                      <a:pt x="1004726" y="1375434"/>
                    </a:cubicBezTo>
                    <a:lnTo>
                      <a:pt x="1009509" y="1371223"/>
                    </a:lnTo>
                    <a:lnTo>
                      <a:pt x="1008360" y="1389156"/>
                    </a:lnTo>
                    <a:cubicBezTo>
                      <a:pt x="1012764" y="1402067"/>
                      <a:pt x="1022091" y="1413296"/>
                      <a:pt x="1035297" y="1419785"/>
                    </a:cubicBezTo>
                    <a:cubicBezTo>
                      <a:pt x="1048507" y="1426276"/>
                      <a:pt x="1063095" y="1426798"/>
                      <a:pt x="1076006" y="1422394"/>
                    </a:cubicBezTo>
                    <a:lnTo>
                      <a:pt x="1080794" y="1418183"/>
                    </a:lnTo>
                    <a:lnTo>
                      <a:pt x="1079646" y="1436114"/>
                    </a:lnTo>
                    <a:cubicBezTo>
                      <a:pt x="1084045" y="1449025"/>
                      <a:pt x="1093376" y="1460255"/>
                      <a:pt x="1106582" y="1466744"/>
                    </a:cubicBezTo>
                    <a:cubicBezTo>
                      <a:pt x="1119792" y="1473235"/>
                      <a:pt x="1134380" y="1473757"/>
                      <a:pt x="1147288" y="1469351"/>
                    </a:cubicBezTo>
                    <a:lnTo>
                      <a:pt x="1152079" y="1465141"/>
                    </a:lnTo>
                    <a:lnTo>
                      <a:pt x="1150928" y="1483071"/>
                    </a:lnTo>
                    <a:cubicBezTo>
                      <a:pt x="1155331" y="1495983"/>
                      <a:pt x="1164658" y="1507213"/>
                      <a:pt x="1177868" y="1513703"/>
                    </a:cubicBezTo>
                    <a:cubicBezTo>
                      <a:pt x="1191074" y="1520193"/>
                      <a:pt x="1205662" y="1520714"/>
                      <a:pt x="1218573" y="1516310"/>
                    </a:cubicBezTo>
                    <a:lnTo>
                      <a:pt x="1223359" y="1512102"/>
                    </a:lnTo>
                    <a:lnTo>
                      <a:pt x="1222211" y="1530034"/>
                    </a:lnTo>
                    <a:cubicBezTo>
                      <a:pt x="1226611" y="1542944"/>
                      <a:pt x="1235938" y="1554174"/>
                      <a:pt x="1249148" y="1560664"/>
                    </a:cubicBezTo>
                    <a:lnTo>
                      <a:pt x="1281523" y="1562740"/>
                    </a:lnTo>
                    <a:lnTo>
                      <a:pt x="1281002" y="1570854"/>
                    </a:lnTo>
                    <a:cubicBezTo>
                      <a:pt x="1285408" y="1583762"/>
                      <a:pt x="1294734" y="1594992"/>
                      <a:pt x="1307940" y="1601481"/>
                    </a:cubicBezTo>
                    <a:cubicBezTo>
                      <a:pt x="1321149" y="1607972"/>
                      <a:pt x="1335736" y="1608497"/>
                      <a:pt x="1348648" y="1604093"/>
                    </a:cubicBezTo>
                    <a:lnTo>
                      <a:pt x="1361077" y="1593159"/>
                    </a:lnTo>
                    <a:lnTo>
                      <a:pt x="1360761" y="1598112"/>
                    </a:lnTo>
                    <a:cubicBezTo>
                      <a:pt x="1365162" y="1611022"/>
                      <a:pt x="1374492" y="1622254"/>
                      <a:pt x="1387698" y="1628743"/>
                    </a:cubicBezTo>
                    <a:cubicBezTo>
                      <a:pt x="1400906" y="1635233"/>
                      <a:pt x="1415496" y="1635755"/>
                      <a:pt x="1428405" y="1631352"/>
                    </a:cubicBezTo>
                    <a:lnTo>
                      <a:pt x="1452466" y="1610190"/>
                    </a:lnTo>
                    <a:lnTo>
                      <a:pt x="1454331" y="1611447"/>
                    </a:lnTo>
                    <a:cubicBezTo>
                      <a:pt x="1460707" y="1614142"/>
                      <a:pt x="1467715" y="1615634"/>
                      <a:pt x="1475074" y="1615633"/>
                    </a:cubicBezTo>
                    <a:cubicBezTo>
                      <a:pt x="1489790" y="1615633"/>
                      <a:pt x="1503114" y="1609668"/>
                      <a:pt x="1512759" y="1600023"/>
                    </a:cubicBezTo>
                    <a:lnTo>
                      <a:pt x="1522594" y="1576281"/>
                    </a:lnTo>
                    <a:lnTo>
                      <a:pt x="1534531" y="1565783"/>
                    </a:lnTo>
                    <a:lnTo>
                      <a:pt x="1535575" y="1561819"/>
                    </a:lnTo>
                    <a:lnTo>
                      <a:pt x="1543039" y="1564911"/>
                    </a:lnTo>
                    <a:cubicBezTo>
                      <a:pt x="1572472" y="1564911"/>
                      <a:pt x="1596335" y="1541050"/>
                      <a:pt x="1596335" y="1511616"/>
                    </a:cubicBezTo>
                    <a:cubicBezTo>
                      <a:pt x="1596335" y="1496902"/>
                      <a:pt x="1590369" y="1483576"/>
                      <a:pt x="1580723" y="1473932"/>
                    </a:cubicBezTo>
                    <a:lnTo>
                      <a:pt x="1576137" y="1472032"/>
                    </a:lnTo>
                    <a:lnTo>
                      <a:pt x="1591432" y="1465698"/>
                    </a:lnTo>
                    <a:cubicBezTo>
                      <a:pt x="1601079" y="1456051"/>
                      <a:pt x="1607040" y="1442728"/>
                      <a:pt x="1607040" y="1428010"/>
                    </a:cubicBezTo>
                    <a:cubicBezTo>
                      <a:pt x="1607040" y="1413295"/>
                      <a:pt x="1601075" y="1399972"/>
                      <a:pt x="1591432" y="1390327"/>
                    </a:cubicBezTo>
                    <a:lnTo>
                      <a:pt x="1583920" y="1387215"/>
                    </a:lnTo>
                    <a:lnTo>
                      <a:pt x="1596335" y="1357243"/>
                    </a:lnTo>
                    <a:cubicBezTo>
                      <a:pt x="1596335" y="1342525"/>
                      <a:pt x="1590370" y="1329202"/>
                      <a:pt x="1580723" y="1319559"/>
                    </a:cubicBezTo>
                    <a:lnTo>
                      <a:pt x="1564122" y="1312682"/>
                    </a:lnTo>
                    <a:lnTo>
                      <a:pt x="1570010" y="1310242"/>
                    </a:lnTo>
                    <a:cubicBezTo>
                      <a:pt x="1579656" y="1300596"/>
                      <a:pt x="1585622" y="1287273"/>
                      <a:pt x="1585622" y="1272558"/>
                    </a:cubicBezTo>
                    <a:cubicBezTo>
                      <a:pt x="1585622" y="1257840"/>
                      <a:pt x="1579656" y="1244517"/>
                      <a:pt x="1570010" y="1234872"/>
                    </a:cubicBezTo>
                    <a:lnTo>
                      <a:pt x="1553409" y="1227999"/>
                    </a:lnTo>
                    <a:lnTo>
                      <a:pt x="1559301" y="1225554"/>
                    </a:lnTo>
                    <a:cubicBezTo>
                      <a:pt x="1568947" y="1215912"/>
                      <a:pt x="1574913" y="1202589"/>
                      <a:pt x="1574912" y="1187871"/>
                    </a:cubicBezTo>
                    <a:cubicBezTo>
                      <a:pt x="1574913" y="1173156"/>
                      <a:pt x="1568947" y="1159830"/>
                      <a:pt x="1559301" y="1150187"/>
                    </a:cubicBezTo>
                    <a:lnTo>
                      <a:pt x="1542700" y="1143310"/>
                    </a:lnTo>
                    <a:lnTo>
                      <a:pt x="1548592" y="1140869"/>
                    </a:lnTo>
                    <a:cubicBezTo>
                      <a:pt x="1558238" y="1131224"/>
                      <a:pt x="1564203" y="1117901"/>
                      <a:pt x="1564202" y="1103183"/>
                    </a:cubicBezTo>
                    <a:cubicBezTo>
                      <a:pt x="1564203" y="1088469"/>
                      <a:pt x="1558238" y="1075146"/>
                      <a:pt x="1548592" y="1065500"/>
                    </a:cubicBezTo>
                    <a:lnTo>
                      <a:pt x="1531991" y="1058622"/>
                    </a:lnTo>
                    <a:lnTo>
                      <a:pt x="1537879" y="1056186"/>
                    </a:lnTo>
                    <a:cubicBezTo>
                      <a:pt x="1547524" y="1046540"/>
                      <a:pt x="1553490" y="1033217"/>
                      <a:pt x="1553490" y="1018499"/>
                    </a:cubicBezTo>
                    <a:cubicBezTo>
                      <a:pt x="1553490" y="1003785"/>
                      <a:pt x="1547525" y="990458"/>
                      <a:pt x="1537879" y="980815"/>
                    </a:cubicBezTo>
                    <a:lnTo>
                      <a:pt x="1521274" y="973938"/>
                    </a:lnTo>
                    <a:lnTo>
                      <a:pt x="1527170" y="971494"/>
                    </a:lnTo>
                    <a:cubicBezTo>
                      <a:pt x="1536816" y="961848"/>
                      <a:pt x="1542781" y="948525"/>
                      <a:pt x="1542778" y="933811"/>
                    </a:cubicBezTo>
                    <a:cubicBezTo>
                      <a:pt x="1542778" y="919093"/>
                      <a:pt x="1536813" y="905770"/>
                      <a:pt x="1527170" y="896124"/>
                    </a:cubicBezTo>
                    <a:lnTo>
                      <a:pt x="1510568" y="889251"/>
                    </a:lnTo>
                    <a:lnTo>
                      <a:pt x="1516461" y="886807"/>
                    </a:lnTo>
                    <a:cubicBezTo>
                      <a:pt x="1526106" y="877164"/>
                      <a:pt x="1532069" y="863837"/>
                      <a:pt x="1532068" y="849123"/>
                    </a:cubicBezTo>
                    <a:cubicBezTo>
                      <a:pt x="1532068" y="834405"/>
                      <a:pt x="1526103" y="821082"/>
                      <a:pt x="1516461" y="811440"/>
                    </a:cubicBezTo>
                    <a:lnTo>
                      <a:pt x="1499864" y="804562"/>
                    </a:lnTo>
                    <a:lnTo>
                      <a:pt x="1505747" y="802126"/>
                    </a:lnTo>
                    <a:cubicBezTo>
                      <a:pt x="1515393" y="792480"/>
                      <a:pt x="1521359" y="779157"/>
                      <a:pt x="1521359" y="764443"/>
                    </a:cubicBezTo>
                    <a:cubicBezTo>
                      <a:pt x="1521359" y="749725"/>
                      <a:pt x="1515393" y="736402"/>
                      <a:pt x="1505748" y="726755"/>
                    </a:cubicBezTo>
                    <a:lnTo>
                      <a:pt x="1489143" y="719878"/>
                    </a:lnTo>
                    <a:lnTo>
                      <a:pt x="1495039" y="717438"/>
                    </a:lnTo>
                    <a:cubicBezTo>
                      <a:pt x="1504681" y="707793"/>
                      <a:pt x="1510646" y="694469"/>
                      <a:pt x="1510646" y="679751"/>
                    </a:cubicBezTo>
                    <a:cubicBezTo>
                      <a:pt x="1510646" y="665037"/>
                      <a:pt x="1504681" y="651710"/>
                      <a:pt x="1495039" y="642068"/>
                    </a:cubicBezTo>
                    <a:lnTo>
                      <a:pt x="1478438" y="635190"/>
                    </a:lnTo>
                    <a:lnTo>
                      <a:pt x="1484329" y="632750"/>
                    </a:lnTo>
                    <a:cubicBezTo>
                      <a:pt x="1493971" y="623105"/>
                      <a:pt x="1499937" y="609781"/>
                      <a:pt x="1499937" y="595067"/>
                    </a:cubicBezTo>
                    <a:cubicBezTo>
                      <a:pt x="1499937" y="580348"/>
                      <a:pt x="1493971" y="567026"/>
                      <a:pt x="1484330" y="557380"/>
                    </a:cubicBezTo>
                    <a:lnTo>
                      <a:pt x="1467724" y="550502"/>
                    </a:lnTo>
                    <a:lnTo>
                      <a:pt x="1473617" y="548066"/>
                    </a:lnTo>
                    <a:cubicBezTo>
                      <a:pt x="1483258" y="538420"/>
                      <a:pt x="1489224" y="525097"/>
                      <a:pt x="1489224" y="510379"/>
                    </a:cubicBezTo>
                    <a:cubicBezTo>
                      <a:pt x="1489224" y="495665"/>
                      <a:pt x="1483258" y="482342"/>
                      <a:pt x="1473617" y="472695"/>
                    </a:cubicBezTo>
                    <a:lnTo>
                      <a:pt x="1457019" y="465822"/>
                    </a:lnTo>
                    <a:lnTo>
                      <a:pt x="1462908" y="463382"/>
                    </a:lnTo>
                    <a:cubicBezTo>
                      <a:pt x="1472553" y="453736"/>
                      <a:pt x="1478515" y="440413"/>
                      <a:pt x="1478515" y="425699"/>
                    </a:cubicBezTo>
                    <a:cubicBezTo>
                      <a:pt x="1478515" y="410981"/>
                      <a:pt x="1472550" y="397658"/>
                      <a:pt x="1462907" y="388011"/>
                    </a:cubicBezTo>
                    <a:lnTo>
                      <a:pt x="1460773" y="387130"/>
                    </a:lnTo>
                    <a:lnTo>
                      <a:pt x="1468060" y="369543"/>
                    </a:lnTo>
                    <a:cubicBezTo>
                      <a:pt x="1468060" y="354829"/>
                      <a:pt x="1462095" y="341502"/>
                      <a:pt x="1452449" y="331859"/>
                    </a:cubicBezTo>
                    <a:lnTo>
                      <a:pt x="1442223" y="327621"/>
                    </a:lnTo>
                    <a:lnTo>
                      <a:pt x="1457606" y="290480"/>
                    </a:lnTo>
                    <a:cubicBezTo>
                      <a:pt x="1457607" y="275766"/>
                      <a:pt x="1451641" y="262444"/>
                      <a:pt x="1441998" y="252798"/>
                    </a:cubicBezTo>
                    <a:lnTo>
                      <a:pt x="1431766" y="248560"/>
                    </a:lnTo>
                    <a:lnTo>
                      <a:pt x="1447148" y="211419"/>
                    </a:lnTo>
                    <a:cubicBezTo>
                      <a:pt x="1447148" y="196700"/>
                      <a:pt x="1441183" y="183378"/>
                      <a:pt x="1431540" y="173731"/>
                    </a:cubicBezTo>
                    <a:lnTo>
                      <a:pt x="1421311" y="169497"/>
                    </a:lnTo>
                    <a:lnTo>
                      <a:pt x="1436697" y="132357"/>
                    </a:lnTo>
                    <a:cubicBezTo>
                      <a:pt x="1436697" y="117639"/>
                      <a:pt x="1430732" y="104316"/>
                      <a:pt x="1421086" y="94674"/>
                    </a:cubicBezTo>
                    <a:lnTo>
                      <a:pt x="1410861" y="90435"/>
                    </a:lnTo>
                    <a:lnTo>
                      <a:pt x="1426243" y="53295"/>
                    </a:lnTo>
                    <a:cubicBezTo>
                      <a:pt x="1426243" y="23862"/>
                      <a:pt x="1402380" y="0"/>
                      <a:pt x="1372948" y="0"/>
                    </a:cubicBezTo>
                    <a:cubicBezTo>
                      <a:pt x="1365589" y="0"/>
                      <a:pt x="1358580" y="1492"/>
                      <a:pt x="1352203" y="4188"/>
                    </a:cubicBezTo>
                    <a:cubicBezTo>
                      <a:pt x="1333076" y="12279"/>
                      <a:pt x="1319653" y="31220"/>
                      <a:pt x="1319653" y="53295"/>
                    </a:cubicBezTo>
                    <a:cubicBezTo>
                      <a:pt x="1319653" y="68013"/>
                      <a:pt x="1325619" y="81336"/>
                      <a:pt x="1335265" y="90982"/>
                    </a:cubicBezTo>
                    <a:lnTo>
                      <a:pt x="1345494" y="95216"/>
                    </a:lnTo>
                    <a:lnTo>
                      <a:pt x="1330108" y="132357"/>
                    </a:lnTo>
                    <a:cubicBezTo>
                      <a:pt x="1330108" y="147075"/>
                      <a:pt x="1336073" y="160398"/>
                      <a:pt x="1345719" y="170041"/>
                    </a:cubicBezTo>
                    <a:lnTo>
                      <a:pt x="1355945" y="174278"/>
                    </a:lnTo>
                    <a:lnTo>
                      <a:pt x="1340558" y="211419"/>
                    </a:lnTo>
                    <a:cubicBezTo>
                      <a:pt x="1340558" y="226133"/>
                      <a:pt x="1346528" y="239460"/>
                      <a:pt x="1356170" y="249102"/>
                    </a:cubicBezTo>
                    <a:lnTo>
                      <a:pt x="1366403" y="253340"/>
                    </a:lnTo>
                    <a:lnTo>
                      <a:pt x="1351016" y="290480"/>
                    </a:lnTo>
                    <a:cubicBezTo>
                      <a:pt x="1351016" y="305199"/>
                      <a:pt x="1356982" y="318522"/>
                      <a:pt x="1366628" y="328168"/>
                    </a:cubicBezTo>
                    <a:lnTo>
                      <a:pt x="1376854" y="332402"/>
                    </a:lnTo>
                    <a:lnTo>
                      <a:pt x="1361470" y="369543"/>
                    </a:lnTo>
                    <a:cubicBezTo>
                      <a:pt x="1361471" y="384261"/>
                      <a:pt x="1367436" y="397583"/>
                      <a:pt x="1377079" y="407226"/>
                    </a:cubicBezTo>
                    <a:lnTo>
                      <a:pt x="1379212" y="408112"/>
                    </a:lnTo>
                    <a:lnTo>
                      <a:pt x="1371925" y="425699"/>
                    </a:lnTo>
                    <a:cubicBezTo>
                      <a:pt x="1371929" y="440413"/>
                      <a:pt x="1377895" y="453740"/>
                      <a:pt x="1387536" y="463381"/>
                    </a:cubicBezTo>
                    <a:lnTo>
                      <a:pt x="1404134" y="470256"/>
                    </a:lnTo>
                    <a:lnTo>
                      <a:pt x="1398247" y="472695"/>
                    </a:lnTo>
                    <a:cubicBezTo>
                      <a:pt x="1388600" y="482342"/>
                      <a:pt x="1382634" y="495664"/>
                      <a:pt x="1382634" y="510379"/>
                    </a:cubicBezTo>
                    <a:cubicBezTo>
                      <a:pt x="1382634" y="525097"/>
                      <a:pt x="1388600" y="538420"/>
                      <a:pt x="1398247" y="548066"/>
                    </a:cubicBezTo>
                    <a:lnTo>
                      <a:pt x="1414846" y="554940"/>
                    </a:lnTo>
                    <a:lnTo>
                      <a:pt x="1408958" y="557380"/>
                    </a:lnTo>
                    <a:cubicBezTo>
                      <a:pt x="1399313" y="567025"/>
                      <a:pt x="1393347" y="580348"/>
                      <a:pt x="1393347" y="595067"/>
                    </a:cubicBezTo>
                    <a:cubicBezTo>
                      <a:pt x="1393347" y="609781"/>
                      <a:pt x="1399313" y="623105"/>
                      <a:pt x="1408958" y="632750"/>
                    </a:cubicBezTo>
                    <a:lnTo>
                      <a:pt x="1425560" y="639627"/>
                    </a:lnTo>
                    <a:lnTo>
                      <a:pt x="1419668" y="642068"/>
                    </a:lnTo>
                    <a:cubicBezTo>
                      <a:pt x="1410022" y="651714"/>
                      <a:pt x="1404056" y="665037"/>
                      <a:pt x="1404056" y="679751"/>
                    </a:cubicBezTo>
                    <a:cubicBezTo>
                      <a:pt x="1404056" y="694469"/>
                      <a:pt x="1410022" y="707792"/>
                      <a:pt x="1419668" y="717435"/>
                    </a:cubicBezTo>
                    <a:lnTo>
                      <a:pt x="1436273" y="724315"/>
                    </a:lnTo>
                    <a:lnTo>
                      <a:pt x="1430378" y="726755"/>
                    </a:lnTo>
                    <a:cubicBezTo>
                      <a:pt x="1420735" y="736402"/>
                      <a:pt x="1414769" y="749725"/>
                      <a:pt x="1414769" y="764443"/>
                    </a:cubicBezTo>
                    <a:cubicBezTo>
                      <a:pt x="1414770" y="779157"/>
                      <a:pt x="1420735" y="792484"/>
                      <a:pt x="1430377" y="802127"/>
                    </a:cubicBezTo>
                    <a:lnTo>
                      <a:pt x="1446974" y="809000"/>
                    </a:lnTo>
                    <a:lnTo>
                      <a:pt x="1441091" y="811440"/>
                    </a:lnTo>
                    <a:cubicBezTo>
                      <a:pt x="1431444" y="821082"/>
                      <a:pt x="1425478" y="834409"/>
                      <a:pt x="1425478" y="849123"/>
                    </a:cubicBezTo>
                    <a:cubicBezTo>
                      <a:pt x="1425479" y="863841"/>
                      <a:pt x="1431448" y="877164"/>
                      <a:pt x="1441091" y="886807"/>
                    </a:cubicBezTo>
                    <a:lnTo>
                      <a:pt x="1457691" y="893684"/>
                    </a:lnTo>
                    <a:lnTo>
                      <a:pt x="1451800" y="896124"/>
                    </a:lnTo>
                    <a:cubicBezTo>
                      <a:pt x="1442153" y="905769"/>
                      <a:pt x="1436187" y="919092"/>
                      <a:pt x="1436191" y="933811"/>
                    </a:cubicBezTo>
                    <a:cubicBezTo>
                      <a:pt x="1436192" y="948525"/>
                      <a:pt x="1442157" y="961852"/>
                      <a:pt x="1451800" y="971494"/>
                    </a:cubicBezTo>
                    <a:lnTo>
                      <a:pt x="1468404" y="978372"/>
                    </a:lnTo>
                    <a:lnTo>
                      <a:pt x="1462509" y="980816"/>
                    </a:lnTo>
                    <a:cubicBezTo>
                      <a:pt x="1452866" y="990462"/>
                      <a:pt x="1446901" y="1003784"/>
                      <a:pt x="1446900" y="1018499"/>
                    </a:cubicBezTo>
                    <a:cubicBezTo>
                      <a:pt x="1446900" y="1033217"/>
                      <a:pt x="1452866" y="1046539"/>
                      <a:pt x="1462509" y="1056185"/>
                    </a:cubicBezTo>
                    <a:lnTo>
                      <a:pt x="1479114" y="1063059"/>
                    </a:lnTo>
                    <a:lnTo>
                      <a:pt x="1473221" y="1065499"/>
                    </a:lnTo>
                    <a:cubicBezTo>
                      <a:pt x="1463579" y="1075146"/>
                      <a:pt x="1457613" y="1088469"/>
                      <a:pt x="1457613" y="1103187"/>
                    </a:cubicBezTo>
                    <a:cubicBezTo>
                      <a:pt x="1457613" y="1117902"/>
                      <a:pt x="1463579" y="1131224"/>
                      <a:pt x="1473221" y="1140870"/>
                    </a:cubicBezTo>
                    <a:lnTo>
                      <a:pt x="1489823" y="1147748"/>
                    </a:lnTo>
                    <a:lnTo>
                      <a:pt x="1483931" y="1150188"/>
                    </a:lnTo>
                    <a:cubicBezTo>
                      <a:pt x="1474288" y="1159833"/>
                      <a:pt x="1468323" y="1173156"/>
                      <a:pt x="1468322" y="1187871"/>
                    </a:cubicBezTo>
                    <a:cubicBezTo>
                      <a:pt x="1468322" y="1202589"/>
                      <a:pt x="1474289" y="1215912"/>
                      <a:pt x="1483931" y="1225554"/>
                    </a:cubicBezTo>
                    <a:lnTo>
                      <a:pt x="1500532" y="1232432"/>
                    </a:lnTo>
                    <a:lnTo>
                      <a:pt x="1494640" y="1234871"/>
                    </a:lnTo>
                    <a:cubicBezTo>
                      <a:pt x="1484997" y="1244517"/>
                      <a:pt x="1479031" y="1257840"/>
                      <a:pt x="1479032" y="1272558"/>
                    </a:cubicBezTo>
                    <a:cubicBezTo>
                      <a:pt x="1479033" y="1287273"/>
                      <a:pt x="1484997" y="1300600"/>
                      <a:pt x="1494640" y="1310242"/>
                    </a:cubicBezTo>
                    <a:lnTo>
                      <a:pt x="1511245" y="1317119"/>
                    </a:lnTo>
                    <a:lnTo>
                      <a:pt x="1505352" y="1319559"/>
                    </a:lnTo>
                    <a:cubicBezTo>
                      <a:pt x="1495710" y="1329202"/>
                      <a:pt x="1489744" y="1342529"/>
                      <a:pt x="1489744" y="1357243"/>
                    </a:cubicBezTo>
                    <a:cubicBezTo>
                      <a:pt x="1489745" y="1371960"/>
                      <a:pt x="1495710" y="1385284"/>
                      <a:pt x="1505352" y="1394926"/>
                    </a:cubicBezTo>
                    <a:lnTo>
                      <a:pt x="1512869" y="1398038"/>
                    </a:lnTo>
                    <a:lnTo>
                      <a:pt x="1500451" y="1428010"/>
                    </a:lnTo>
                    <a:cubicBezTo>
                      <a:pt x="1500453" y="1442728"/>
                      <a:pt x="1506416" y="1456051"/>
                      <a:pt x="1516061" y="1465697"/>
                    </a:cubicBezTo>
                    <a:lnTo>
                      <a:pt x="1520650" y="1467598"/>
                    </a:lnTo>
                    <a:lnTo>
                      <a:pt x="1505356" y="1473933"/>
                    </a:lnTo>
                    <a:lnTo>
                      <a:pt x="1497202" y="1493616"/>
                    </a:lnTo>
                    <a:lnTo>
                      <a:pt x="1469497" y="1491840"/>
                    </a:lnTo>
                    <a:cubicBezTo>
                      <a:pt x="1456587" y="1496243"/>
                      <a:pt x="1445356" y="1505570"/>
                      <a:pt x="1438865" y="1518777"/>
                    </a:cubicBezTo>
                    <a:lnTo>
                      <a:pt x="1438518" y="1524188"/>
                    </a:lnTo>
                    <a:lnTo>
                      <a:pt x="1437390" y="1524657"/>
                    </a:lnTo>
                    <a:lnTo>
                      <a:pt x="1433922" y="1533028"/>
                    </a:lnTo>
                    <a:lnTo>
                      <a:pt x="1393999" y="1530471"/>
                    </a:lnTo>
                    <a:lnTo>
                      <a:pt x="1381569" y="1541404"/>
                    </a:lnTo>
                    <a:lnTo>
                      <a:pt x="1381886" y="1536447"/>
                    </a:lnTo>
                    <a:cubicBezTo>
                      <a:pt x="1377482" y="1523536"/>
                      <a:pt x="1368154" y="1512310"/>
                      <a:pt x="1354946" y="1505816"/>
                    </a:cubicBezTo>
                    <a:lnTo>
                      <a:pt x="1322570" y="1503744"/>
                    </a:lnTo>
                    <a:lnTo>
                      <a:pt x="1323092" y="1495625"/>
                    </a:lnTo>
                    <a:cubicBezTo>
                      <a:pt x="1318690" y="1482719"/>
                      <a:pt x="1309363" y="1471490"/>
                      <a:pt x="1296154" y="1464999"/>
                    </a:cubicBezTo>
                    <a:cubicBezTo>
                      <a:pt x="1282948" y="1458510"/>
                      <a:pt x="1268356" y="1457987"/>
                      <a:pt x="1255450" y="1462389"/>
                    </a:cubicBezTo>
                    <a:lnTo>
                      <a:pt x="1250661" y="1466601"/>
                    </a:lnTo>
                    <a:lnTo>
                      <a:pt x="1251811" y="1448665"/>
                    </a:lnTo>
                    <a:cubicBezTo>
                      <a:pt x="1247409" y="1435759"/>
                      <a:pt x="1238080" y="1424527"/>
                      <a:pt x="1224874" y="1418038"/>
                    </a:cubicBezTo>
                    <a:cubicBezTo>
                      <a:pt x="1211664" y="1411547"/>
                      <a:pt x="1197075" y="1411026"/>
                      <a:pt x="1184165" y="1415427"/>
                    </a:cubicBezTo>
                    <a:lnTo>
                      <a:pt x="1179378" y="1419638"/>
                    </a:lnTo>
                    <a:lnTo>
                      <a:pt x="1180527" y="1401706"/>
                    </a:lnTo>
                    <a:cubicBezTo>
                      <a:pt x="1176124" y="1388800"/>
                      <a:pt x="1166798" y="1377571"/>
                      <a:pt x="1153588" y="1371080"/>
                    </a:cubicBezTo>
                    <a:cubicBezTo>
                      <a:pt x="1140382" y="1364591"/>
                      <a:pt x="1125794" y="1364070"/>
                      <a:pt x="1112884" y="1368469"/>
                    </a:cubicBezTo>
                    <a:lnTo>
                      <a:pt x="1108096" y="1372680"/>
                    </a:lnTo>
                    <a:lnTo>
                      <a:pt x="1109245" y="1354748"/>
                    </a:lnTo>
                    <a:cubicBezTo>
                      <a:pt x="1104840" y="1341841"/>
                      <a:pt x="1095513" y="1330611"/>
                      <a:pt x="1082306" y="1324122"/>
                    </a:cubicBezTo>
                    <a:cubicBezTo>
                      <a:pt x="1069097" y="1317631"/>
                      <a:pt x="1054509" y="1317110"/>
                      <a:pt x="1041599" y="1321510"/>
                    </a:cubicBezTo>
                    <a:lnTo>
                      <a:pt x="1036810" y="1325722"/>
                    </a:lnTo>
                    <a:lnTo>
                      <a:pt x="1037965" y="1307787"/>
                    </a:lnTo>
                    <a:cubicBezTo>
                      <a:pt x="1033559" y="1294880"/>
                      <a:pt x="1024233" y="1283650"/>
                      <a:pt x="1011023" y="1277160"/>
                    </a:cubicBezTo>
                    <a:cubicBezTo>
                      <a:pt x="997817" y="1270670"/>
                      <a:pt x="983229" y="1270149"/>
                      <a:pt x="970319" y="1274549"/>
                    </a:cubicBezTo>
                    <a:lnTo>
                      <a:pt x="965526" y="1278763"/>
                    </a:lnTo>
                    <a:lnTo>
                      <a:pt x="966676" y="1260827"/>
                    </a:lnTo>
                    <a:cubicBezTo>
                      <a:pt x="962274" y="1247921"/>
                      <a:pt x="952944" y="1236690"/>
                      <a:pt x="939737" y="1230200"/>
                    </a:cubicBezTo>
                    <a:cubicBezTo>
                      <a:pt x="926530" y="1223707"/>
                      <a:pt x="911941" y="1223186"/>
                      <a:pt x="899030" y="1227589"/>
                    </a:cubicBezTo>
                    <a:lnTo>
                      <a:pt x="894242" y="1231800"/>
                    </a:lnTo>
                    <a:lnTo>
                      <a:pt x="895390" y="1213868"/>
                    </a:lnTo>
                    <a:cubicBezTo>
                      <a:pt x="890989" y="1200962"/>
                      <a:pt x="881663" y="1189729"/>
                      <a:pt x="868454" y="1183238"/>
                    </a:cubicBezTo>
                    <a:cubicBezTo>
                      <a:pt x="855248" y="1176749"/>
                      <a:pt x="840656" y="1176227"/>
                      <a:pt x="827748" y="1180632"/>
                    </a:cubicBezTo>
                    <a:lnTo>
                      <a:pt x="822964" y="1184837"/>
                    </a:lnTo>
                    <a:lnTo>
                      <a:pt x="824114" y="1166909"/>
                    </a:lnTo>
                    <a:cubicBezTo>
                      <a:pt x="819712" y="1154003"/>
                      <a:pt x="810383" y="1142772"/>
                      <a:pt x="797175" y="1136283"/>
                    </a:cubicBezTo>
                    <a:cubicBezTo>
                      <a:pt x="783966" y="1129792"/>
                      <a:pt x="769378" y="1129271"/>
                      <a:pt x="756468" y="1133671"/>
                    </a:cubicBezTo>
                    <a:lnTo>
                      <a:pt x="751678" y="1137886"/>
                    </a:lnTo>
                    <a:lnTo>
                      <a:pt x="752826" y="1119949"/>
                    </a:lnTo>
                    <a:cubicBezTo>
                      <a:pt x="748425" y="1107039"/>
                      <a:pt x="739099" y="1095809"/>
                      <a:pt x="725889" y="1089319"/>
                    </a:cubicBezTo>
                    <a:cubicBezTo>
                      <a:pt x="712683" y="1082830"/>
                      <a:pt x="698094" y="1082308"/>
                      <a:pt x="685184" y="1086711"/>
                    </a:cubicBezTo>
                    <a:lnTo>
                      <a:pt x="680395" y="1090924"/>
                    </a:lnTo>
                    <a:lnTo>
                      <a:pt x="681544" y="1072991"/>
                    </a:lnTo>
                    <a:cubicBezTo>
                      <a:pt x="677140" y="1060080"/>
                      <a:pt x="667814" y="1048850"/>
                      <a:pt x="654607" y="1042361"/>
                    </a:cubicBezTo>
                    <a:cubicBezTo>
                      <a:pt x="641398" y="1035870"/>
                      <a:pt x="626809" y="1035349"/>
                      <a:pt x="613899" y="1039753"/>
                    </a:cubicBezTo>
                    <a:lnTo>
                      <a:pt x="609111" y="1043961"/>
                    </a:lnTo>
                    <a:lnTo>
                      <a:pt x="610263" y="1026030"/>
                    </a:lnTo>
                    <a:cubicBezTo>
                      <a:pt x="605860" y="1013119"/>
                      <a:pt x="596534" y="1001890"/>
                      <a:pt x="583323" y="995399"/>
                    </a:cubicBezTo>
                    <a:cubicBezTo>
                      <a:pt x="570117" y="988909"/>
                      <a:pt x="555529" y="988389"/>
                      <a:pt x="542618" y="992792"/>
                    </a:cubicBezTo>
                    <a:lnTo>
                      <a:pt x="537831" y="997000"/>
                    </a:lnTo>
                    <a:lnTo>
                      <a:pt x="538982" y="979073"/>
                    </a:lnTo>
                    <a:cubicBezTo>
                      <a:pt x="534580" y="966167"/>
                      <a:pt x="525250" y="954935"/>
                      <a:pt x="512045" y="948443"/>
                    </a:cubicBezTo>
                    <a:lnTo>
                      <a:pt x="493047" y="947228"/>
                    </a:lnTo>
                    <a:lnTo>
                      <a:pt x="493193" y="944922"/>
                    </a:lnTo>
                    <a:cubicBezTo>
                      <a:pt x="488792" y="932016"/>
                      <a:pt x="479465" y="920786"/>
                      <a:pt x="466255" y="914295"/>
                    </a:cubicBezTo>
                    <a:lnTo>
                      <a:pt x="426137" y="911723"/>
                    </a:lnTo>
                    <a:lnTo>
                      <a:pt x="426847" y="900678"/>
                    </a:lnTo>
                    <a:cubicBezTo>
                      <a:pt x="422444" y="887767"/>
                      <a:pt x="413117" y="876537"/>
                      <a:pt x="399907" y="870047"/>
                    </a:cubicBezTo>
                    <a:lnTo>
                      <a:pt x="359788" y="867476"/>
                    </a:lnTo>
                    <a:lnTo>
                      <a:pt x="360497" y="856423"/>
                    </a:lnTo>
                    <a:cubicBezTo>
                      <a:pt x="356095" y="843517"/>
                      <a:pt x="346767" y="832283"/>
                      <a:pt x="333561" y="825793"/>
                    </a:cubicBezTo>
                    <a:lnTo>
                      <a:pt x="293441" y="823224"/>
                    </a:lnTo>
                    <a:lnTo>
                      <a:pt x="294147" y="812177"/>
                    </a:lnTo>
                    <a:cubicBezTo>
                      <a:pt x="289747" y="799268"/>
                      <a:pt x="280420" y="788039"/>
                      <a:pt x="267211" y="781548"/>
                    </a:cubicBezTo>
                    <a:lnTo>
                      <a:pt x="227092" y="778977"/>
                    </a:lnTo>
                    <a:lnTo>
                      <a:pt x="227802" y="767929"/>
                    </a:lnTo>
                    <a:cubicBezTo>
                      <a:pt x="223399" y="755018"/>
                      <a:pt x="214072" y="743789"/>
                      <a:pt x="200863" y="737298"/>
                    </a:cubicBezTo>
                    <a:cubicBezTo>
                      <a:pt x="190957" y="732430"/>
                      <a:pt x="180274" y="730920"/>
                      <a:pt x="170106" y="732327"/>
                    </a:cubicBezTo>
                    <a:lnTo>
                      <a:pt x="161063" y="736421"/>
                    </a:lnTo>
                    <a:lnTo>
                      <a:pt x="163272" y="717966"/>
                    </a:lnTo>
                    <a:cubicBezTo>
                      <a:pt x="162761" y="711064"/>
                      <a:pt x="160888" y="704148"/>
                      <a:pt x="157530" y="697604"/>
                    </a:cubicBezTo>
                    <a:cubicBezTo>
                      <a:pt x="150814" y="684513"/>
                      <a:pt x="139428" y="675385"/>
                      <a:pt x="126449" y="671208"/>
                    </a:cubicBezTo>
                    <a:lnTo>
                      <a:pt x="104243" y="673018"/>
                    </a:lnTo>
                    <a:lnTo>
                      <a:pt x="106433" y="654728"/>
                    </a:lnTo>
                    <a:cubicBezTo>
                      <a:pt x="105922" y="647827"/>
                      <a:pt x="104049" y="640911"/>
                      <a:pt x="100690" y="634366"/>
                    </a:cubicBezTo>
                    <a:cubicBezTo>
                      <a:pt x="87258" y="608187"/>
                      <a:pt x="55147" y="597853"/>
                      <a:pt x="28968" y="61128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D7A0DDA-113F-46BB-8C9D-7BC42E6A315D}"/>
                </a:ext>
              </a:extLst>
            </p:cNvPr>
            <p:cNvSpPr/>
            <p:nvPr/>
          </p:nvSpPr>
          <p:spPr>
            <a:xfrm>
              <a:off x="6027511" y="3426716"/>
              <a:ext cx="37787" cy="659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66A6741-5641-400D-986E-50C45628AF31}"/>
                </a:ext>
              </a:extLst>
            </p:cNvPr>
            <p:cNvSpPr/>
            <p:nvPr/>
          </p:nvSpPr>
          <p:spPr>
            <a:xfrm>
              <a:off x="5148913" y="3652796"/>
              <a:ext cx="212305" cy="298952"/>
            </a:xfrm>
            <a:custGeom>
              <a:avLst/>
              <a:gdLst>
                <a:gd name="connsiteX0" fmla="*/ 121557 w 212305"/>
                <a:gd name="connsiteY0" fmla="*/ 601 h 298952"/>
                <a:gd name="connsiteX1" fmla="*/ 187057 w 212305"/>
                <a:gd name="connsiteY1" fmla="*/ 135349 h 298952"/>
                <a:gd name="connsiteX2" fmla="*/ 205086 w 212305"/>
                <a:gd name="connsiteY2" fmla="*/ 170083 h 298952"/>
                <a:gd name="connsiteX3" fmla="*/ 212305 w 212305"/>
                <a:gd name="connsiteY3" fmla="*/ 199223 h 298952"/>
                <a:gd name="connsiteX4" fmla="*/ 159239 w 212305"/>
                <a:gd name="connsiteY4" fmla="*/ 298952 h 298952"/>
                <a:gd name="connsiteX5" fmla="*/ 117229 w 212305"/>
                <a:gd name="connsiteY5" fmla="*/ 272329 h 298952"/>
                <a:gd name="connsiteX6" fmla="*/ 79876 w 212305"/>
                <a:gd name="connsiteY6" fmla="*/ 236795 h 298952"/>
                <a:gd name="connsiteX7" fmla="*/ 42165 w 212305"/>
                <a:gd name="connsiteY7" fmla="*/ 198202 h 298952"/>
                <a:gd name="connsiteX8" fmla="*/ 23419 w 212305"/>
                <a:gd name="connsiteY8" fmla="*/ 156961 h 298952"/>
                <a:gd name="connsiteX9" fmla="*/ 9966 w 212305"/>
                <a:gd name="connsiteY9" fmla="*/ 101607 h 298952"/>
                <a:gd name="connsiteX10" fmla="*/ 4232 w 212305"/>
                <a:gd name="connsiteY10" fmla="*/ 63013 h 298952"/>
                <a:gd name="connsiteX11" fmla="*/ 114280 w 212305"/>
                <a:gd name="connsiteY11" fmla="*/ 110208 h 298952"/>
                <a:gd name="connsiteX12" fmla="*/ 121557 w 212305"/>
                <a:gd name="connsiteY12" fmla="*/ 601 h 298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305" h="298952">
                  <a:moveTo>
                    <a:pt x="121557" y="601"/>
                  </a:moveTo>
                  <a:cubicBezTo>
                    <a:pt x="155079" y="-8441"/>
                    <a:pt x="155079" y="86831"/>
                    <a:pt x="187057" y="135349"/>
                  </a:cubicBezTo>
                  <a:cubicBezTo>
                    <a:pt x="195437" y="147148"/>
                    <a:pt x="201006" y="158450"/>
                    <a:pt x="205086" y="170083"/>
                  </a:cubicBezTo>
                  <a:lnTo>
                    <a:pt x="212305" y="199223"/>
                  </a:lnTo>
                  <a:lnTo>
                    <a:pt x="159239" y="298952"/>
                  </a:lnTo>
                  <a:lnTo>
                    <a:pt x="117229" y="272329"/>
                  </a:lnTo>
                  <a:cubicBezTo>
                    <a:pt x="103914" y="262212"/>
                    <a:pt x="91675" y="250799"/>
                    <a:pt x="79876" y="236795"/>
                  </a:cubicBezTo>
                  <a:cubicBezTo>
                    <a:pt x="71496" y="227974"/>
                    <a:pt x="52530" y="217388"/>
                    <a:pt x="42165" y="198202"/>
                  </a:cubicBezTo>
                  <a:cubicBezTo>
                    <a:pt x="34225" y="185851"/>
                    <a:pt x="47678" y="176589"/>
                    <a:pt x="23419" y="156961"/>
                  </a:cubicBezTo>
                  <a:cubicBezTo>
                    <a:pt x="13715" y="148360"/>
                    <a:pt x="10187" y="118809"/>
                    <a:pt x="9966" y="101607"/>
                  </a:cubicBezTo>
                  <a:cubicBezTo>
                    <a:pt x="12613" y="90801"/>
                    <a:pt x="-8780" y="72055"/>
                    <a:pt x="4232" y="63013"/>
                  </a:cubicBezTo>
                  <a:cubicBezTo>
                    <a:pt x="17023" y="51104"/>
                    <a:pt x="68629" y="131820"/>
                    <a:pt x="114280" y="110208"/>
                  </a:cubicBezTo>
                  <a:cubicBezTo>
                    <a:pt x="143170" y="101166"/>
                    <a:pt x="84066" y="13833"/>
                    <a:pt x="121557" y="601"/>
                  </a:cubicBezTo>
                  <a:close/>
                </a:path>
              </a:pathLst>
            </a:custGeom>
            <a:solidFill>
              <a:srgbClr val="F8DFC9"/>
            </a:solidFill>
            <a:ln w="585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FCE4D2D-AE28-4085-A99D-89FBFC7594F8}"/>
                </a:ext>
              </a:extLst>
            </p:cNvPr>
            <p:cNvSpPr/>
            <p:nvPr/>
          </p:nvSpPr>
          <p:spPr>
            <a:xfrm>
              <a:off x="6713557" y="3712997"/>
              <a:ext cx="137051" cy="265303"/>
            </a:xfrm>
            <a:custGeom>
              <a:avLst/>
              <a:gdLst>
                <a:gd name="connsiteX0" fmla="*/ 87096 w 137051"/>
                <a:gd name="connsiteY0" fmla="*/ 496 h 265303"/>
                <a:gd name="connsiteX1" fmla="*/ 92168 w 137051"/>
                <a:gd name="connsiteY1" fmla="*/ 72391 h 265303"/>
                <a:gd name="connsiteX2" fmla="*/ 130100 w 137051"/>
                <a:gd name="connsiteY2" fmla="*/ 82315 h 265303"/>
                <a:gd name="connsiteX3" fmla="*/ 123264 w 137051"/>
                <a:gd name="connsiteY3" fmla="*/ 139213 h 265303"/>
                <a:gd name="connsiteX4" fmla="*/ 121279 w 137051"/>
                <a:gd name="connsiteY4" fmla="*/ 170309 h 265303"/>
                <a:gd name="connsiteX5" fmla="*/ 85331 w 137051"/>
                <a:gd name="connsiteY5" fmla="*/ 256538 h 265303"/>
                <a:gd name="connsiteX6" fmla="*/ 87003 w 137051"/>
                <a:gd name="connsiteY6" fmla="*/ 265303 h 265303"/>
                <a:gd name="connsiteX7" fmla="*/ 0 w 137051"/>
                <a:gd name="connsiteY7" fmla="*/ 184048 h 265303"/>
                <a:gd name="connsiteX8" fmla="*/ 28654 w 137051"/>
                <a:gd name="connsiteY8" fmla="*/ 102383 h 265303"/>
                <a:gd name="connsiteX9" fmla="*/ 87096 w 137051"/>
                <a:gd name="connsiteY9" fmla="*/ 496 h 265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051" h="265303">
                  <a:moveTo>
                    <a:pt x="87096" y="496"/>
                  </a:moveTo>
                  <a:cubicBezTo>
                    <a:pt x="100548" y="4907"/>
                    <a:pt x="91727" y="47250"/>
                    <a:pt x="92168" y="72391"/>
                  </a:cubicBezTo>
                  <a:cubicBezTo>
                    <a:pt x="92168" y="92459"/>
                    <a:pt x="120617" y="71950"/>
                    <a:pt x="130100" y="82315"/>
                  </a:cubicBezTo>
                  <a:cubicBezTo>
                    <a:pt x="145097" y="97752"/>
                    <a:pt x="132526" y="122011"/>
                    <a:pt x="123264" y="139213"/>
                  </a:cubicBezTo>
                  <a:cubicBezTo>
                    <a:pt x="111134" y="152445"/>
                    <a:pt x="120397" y="156194"/>
                    <a:pt x="121279" y="170309"/>
                  </a:cubicBezTo>
                  <a:cubicBezTo>
                    <a:pt x="126572" y="187290"/>
                    <a:pt x="93932" y="180233"/>
                    <a:pt x="85331" y="256538"/>
                  </a:cubicBezTo>
                  <a:lnTo>
                    <a:pt x="87003" y="265303"/>
                  </a:lnTo>
                  <a:lnTo>
                    <a:pt x="0" y="184048"/>
                  </a:lnTo>
                  <a:lnTo>
                    <a:pt x="28654" y="102383"/>
                  </a:lnTo>
                  <a:cubicBezTo>
                    <a:pt x="45856" y="59158"/>
                    <a:pt x="64822" y="-6341"/>
                    <a:pt x="87096" y="496"/>
                  </a:cubicBezTo>
                  <a:close/>
                </a:path>
              </a:pathLst>
            </a:custGeom>
            <a:solidFill>
              <a:srgbClr val="F8DFC9"/>
            </a:solidFill>
            <a:ln w="585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66483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7893DA9-AD56-47EC-B236-B3E23C3A6457}"/>
              </a:ext>
            </a:extLst>
          </p:cNvPr>
          <p:cNvGrpSpPr/>
          <p:nvPr/>
        </p:nvGrpSpPr>
        <p:grpSpPr>
          <a:xfrm>
            <a:off x="10715888" y="5254706"/>
            <a:ext cx="983951" cy="1315618"/>
            <a:chOff x="4658128" y="1507543"/>
            <a:chExt cx="2876121" cy="384559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81CD0A4-47DF-4FF7-8713-51C070D4F937}"/>
                </a:ext>
              </a:extLst>
            </p:cNvPr>
            <p:cNvSpPr/>
            <p:nvPr/>
          </p:nvSpPr>
          <p:spPr>
            <a:xfrm>
              <a:off x="4658128" y="1507543"/>
              <a:ext cx="2876121" cy="3845594"/>
            </a:xfrm>
            <a:custGeom>
              <a:avLst/>
              <a:gdLst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57071 w 2876121"/>
                <a:gd name="connsiteY3" fmla="*/ 163220 h 3848273"/>
                <a:gd name="connsiteX4" fmla="*/ 2657071 w 2876121"/>
                <a:gd name="connsiteY4" fmla="*/ 176838 h 3848273"/>
                <a:gd name="connsiteX5" fmla="*/ 2631601 w 2876121"/>
                <a:gd name="connsiteY5" fmla="*/ 176838 h 3848273"/>
                <a:gd name="connsiteX6" fmla="*/ 2439356 w 2876121"/>
                <a:gd name="connsiteY6" fmla="*/ 369083 h 3848273"/>
                <a:gd name="connsiteX7" fmla="*/ 2631601 w 2876121"/>
                <a:gd name="connsiteY7" fmla="*/ 561328 h 3848273"/>
                <a:gd name="connsiteX8" fmla="*/ 2657071 w 2876121"/>
                <a:gd name="connsiteY8" fmla="*/ 561328 h 3848273"/>
                <a:gd name="connsiteX9" fmla="*/ 2657071 w 2876121"/>
                <a:gd name="connsiteY9" fmla="*/ 573731 h 3848273"/>
                <a:gd name="connsiteX10" fmla="*/ 2660799 w 2876121"/>
                <a:gd name="connsiteY10" fmla="*/ 574107 h 3848273"/>
                <a:gd name="connsiteX11" fmla="*/ 2876120 w 2876121"/>
                <a:gd name="connsiteY11" fmla="*/ 838297 h 3848273"/>
                <a:gd name="connsiteX12" fmla="*/ 2876120 w 2876121"/>
                <a:gd name="connsiteY12" fmla="*/ 1494218 h 3848273"/>
                <a:gd name="connsiteX13" fmla="*/ 2876121 w 2876121"/>
                <a:gd name="connsiteY13" fmla="*/ 1494228 h 3848273"/>
                <a:gd name="connsiteX14" fmla="*/ 2876121 w 2876121"/>
                <a:gd name="connsiteY14" fmla="*/ 3346195 h 3848273"/>
                <a:gd name="connsiteX15" fmla="*/ 2876120 w 2876121"/>
                <a:gd name="connsiteY15" fmla="*/ 3346205 h 3848273"/>
                <a:gd name="connsiteX16" fmla="*/ 2876120 w 2876121"/>
                <a:gd name="connsiteY16" fmla="*/ 3578604 h 3848273"/>
                <a:gd name="connsiteX17" fmla="*/ 2606451 w 2876121"/>
                <a:gd name="connsiteY17" fmla="*/ 3848273 h 3848273"/>
                <a:gd name="connsiteX18" fmla="*/ 2374043 w 2876121"/>
                <a:gd name="connsiteY18" fmla="*/ 3848273 h 3848273"/>
                <a:gd name="connsiteX19" fmla="*/ 1002664 w 2876121"/>
                <a:gd name="connsiteY19" fmla="*/ 3848273 h 3848273"/>
                <a:gd name="connsiteX20" fmla="*/ 502078 w 2876121"/>
                <a:gd name="connsiteY20" fmla="*/ 3848273 h 3848273"/>
                <a:gd name="connsiteX21" fmla="*/ 0 w 2876121"/>
                <a:gd name="connsiteY21" fmla="*/ 3346195 h 3848273"/>
                <a:gd name="connsiteX22" fmla="*/ 0 w 2876121"/>
                <a:gd name="connsiteY22" fmla="*/ 1494228 h 3848273"/>
                <a:gd name="connsiteX23" fmla="*/ 3113 w 2876121"/>
                <a:gd name="connsiteY23" fmla="*/ 1463350 h 3848273"/>
                <a:gd name="connsiteX24" fmla="*/ 2454 w 2876121"/>
                <a:gd name="connsiteY24" fmla="*/ 524915 h 3848273"/>
                <a:gd name="connsiteX25" fmla="*/ 516804 w 2876121"/>
                <a:gd name="connsiteY25" fmla="*/ 4850 h 3848273"/>
                <a:gd name="connsiteX26" fmla="*/ 2476097 w 2876121"/>
                <a:gd name="connsiteY26" fmla="*/ 6755 h 3848273"/>
                <a:gd name="connsiteX27" fmla="*/ 2596112 w 2876121"/>
                <a:gd name="connsiteY27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57071 w 2876121"/>
                <a:gd name="connsiteY3" fmla="*/ 163220 h 3848273"/>
                <a:gd name="connsiteX4" fmla="*/ 2631601 w 2876121"/>
                <a:gd name="connsiteY4" fmla="*/ 176838 h 3848273"/>
                <a:gd name="connsiteX5" fmla="*/ 2439356 w 2876121"/>
                <a:gd name="connsiteY5" fmla="*/ 369083 h 3848273"/>
                <a:gd name="connsiteX6" fmla="*/ 2631601 w 2876121"/>
                <a:gd name="connsiteY6" fmla="*/ 561328 h 3848273"/>
                <a:gd name="connsiteX7" fmla="*/ 2657071 w 2876121"/>
                <a:gd name="connsiteY7" fmla="*/ 561328 h 3848273"/>
                <a:gd name="connsiteX8" fmla="*/ 2657071 w 2876121"/>
                <a:gd name="connsiteY8" fmla="*/ 573731 h 3848273"/>
                <a:gd name="connsiteX9" fmla="*/ 2660799 w 2876121"/>
                <a:gd name="connsiteY9" fmla="*/ 574107 h 3848273"/>
                <a:gd name="connsiteX10" fmla="*/ 2876120 w 2876121"/>
                <a:gd name="connsiteY10" fmla="*/ 838297 h 3848273"/>
                <a:gd name="connsiteX11" fmla="*/ 2876120 w 2876121"/>
                <a:gd name="connsiteY11" fmla="*/ 1494218 h 3848273"/>
                <a:gd name="connsiteX12" fmla="*/ 2876121 w 2876121"/>
                <a:gd name="connsiteY12" fmla="*/ 1494228 h 3848273"/>
                <a:gd name="connsiteX13" fmla="*/ 2876121 w 2876121"/>
                <a:gd name="connsiteY13" fmla="*/ 3346195 h 3848273"/>
                <a:gd name="connsiteX14" fmla="*/ 2876120 w 2876121"/>
                <a:gd name="connsiteY14" fmla="*/ 3346205 h 3848273"/>
                <a:gd name="connsiteX15" fmla="*/ 2876120 w 2876121"/>
                <a:gd name="connsiteY15" fmla="*/ 3578604 h 3848273"/>
                <a:gd name="connsiteX16" fmla="*/ 2606451 w 2876121"/>
                <a:gd name="connsiteY16" fmla="*/ 3848273 h 3848273"/>
                <a:gd name="connsiteX17" fmla="*/ 2374043 w 2876121"/>
                <a:gd name="connsiteY17" fmla="*/ 3848273 h 3848273"/>
                <a:gd name="connsiteX18" fmla="*/ 1002664 w 2876121"/>
                <a:gd name="connsiteY18" fmla="*/ 3848273 h 3848273"/>
                <a:gd name="connsiteX19" fmla="*/ 502078 w 2876121"/>
                <a:gd name="connsiteY19" fmla="*/ 3848273 h 3848273"/>
                <a:gd name="connsiteX20" fmla="*/ 0 w 2876121"/>
                <a:gd name="connsiteY20" fmla="*/ 3346195 h 3848273"/>
                <a:gd name="connsiteX21" fmla="*/ 0 w 2876121"/>
                <a:gd name="connsiteY21" fmla="*/ 1494228 h 3848273"/>
                <a:gd name="connsiteX22" fmla="*/ 3113 w 2876121"/>
                <a:gd name="connsiteY22" fmla="*/ 1463350 h 3848273"/>
                <a:gd name="connsiteX23" fmla="*/ 2454 w 2876121"/>
                <a:gd name="connsiteY23" fmla="*/ 524915 h 3848273"/>
                <a:gd name="connsiteX24" fmla="*/ 516804 w 2876121"/>
                <a:gd name="connsiteY24" fmla="*/ 4850 h 3848273"/>
                <a:gd name="connsiteX25" fmla="*/ 2476097 w 2876121"/>
                <a:gd name="connsiteY25" fmla="*/ 6755 h 3848273"/>
                <a:gd name="connsiteX26" fmla="*/ 2596112 w 2876121"/>
                <a:gd name="connsiteY26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31601 w 2876121"/>
                <a:gd name="connsiteY5" fmla="*/ 561328 h 3848273"/>
                <a:gd name="connsiteX6" fmla="*/ 2657071 w 2876121"/>
                <a:gd name="connsiteY6" fmla="*/ 561328 h 3848273"/>
                <a:gd name="connsiteX7" fmla="*/ 2657071 w 2876121"/>
                <a:gd name="connsiteY7" fmla="*/ 573731 h 3848273"/>
                <a:gd name="connsiteX8" fmla="*/ 2660799 w 2876121"/>
                <a:gd name="connsiteY8" fmla="*/ 574107 h 3848273"/>
                <a:gd name="connsiteX9" fmla="*/ 2876120 w 2876121"/>
                <a:gd name="connsiteY9" fmla="*/ 838297 h 3848273"/>
                <a:gd name="connsiteX10" fmla="*/ 2876120 w 2876121"/>
                <a:gd name="connsiteY10" fmla="*/ 1494218 h 3848273"/>
                <a:gd name="connsiteX11" fmla="*/ 2876121 w 2876121"/>
                <a:gd name="connsiteY11" fmla="*/ 1494228 h 3848273"/>
                <a:gd name="connsiteX12" fmla="*/ 2876121 w 2876121"/>
                <a:gd name="connsiteY12" fmla="*/ 3346195 h 3848273"/>
                <a:gd name="connsiteX13" fmla="*/ 2876120 w 2876121"/>
                <a:gd name="connsiteY13" fmla="*/ 3346205 h 3848273"/>
                <a:gd name="connsiteX14" fmla="*/ 2876120 w 2876121"/>
                <a:gd name="connsiteY14" fmla="*/ 3578604 h 3848273"/>
                <a:gd name="connsiteX15" fmla="*/ 2606451 w 2876121"/>
                <a:gd name="connsiteY15" fmla="*/ 3848273 h 3848273"/>
                <a:gd name="connsiteX16" fmla="*/ 2374043 w 2876121"/>
                <a:gd name="connsiteY16" fmla="*/ 3848273 h 3848273"/>
                <a:gd name="connsiteX17" fmla="*/ 1002664 w 2876121"/>
                <a:gd name="connsiteY17" fmla="*/ 3848273 h 3848273"/>
                <a:gd name="connsiteX18" fmla="*/ 502078 w 2876121"/>
                <a:gd name="connsiteY18" fmla="*/ 3848273 h 3848273"/>
                <a:gd name="connsiteX19" fmla="*/ 0 w 2876121"/>
                <a:gd name="connsiteY19" fmla="*/ 3346195 h 3848273"/>
                <a:gd name="connsiteX20" fmla="*/ 0 w 2876121"/>
                <a:gd name="connsiteY20" fmla="*/ 1494228 h 3848273"/>
                <a:gd name="connsiteX21" fmla="*/ 3113 w 2876121"/>
                <a:gd name="connsiteY21" fmla="*/ 1463350 h 3848273"/>
                <a:gd name="connsiteX22" fmla="*/ 2454 w 2876121"/>
                <a:gd name="connsiteY22" fmla="*/ 524915 h 3848273"/>
                <a:gd name="connsiteX23" fmla="*/ 516804 w 2876121"/>
                <a:gd name="connsiteY23" fmla="*/ 4850 h 3848273"/>
                <a:gd name="connsiteX24" fmla="*/ 2476097 w 2876121"/>
                <a:gd name="connsiteY24" fmla="*/ 6755 h 3848273"/>
                <a:gd name="connsiteX25" fmla="*/ 2596112 w 2876121"/>
                <a:gd name="connsiteY25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31601 w 2876121"/>
                <a:gd name="connsiteY5" fmla="*/ 561328 h 3848273"/>
                <a:gd name="connsiteX6" fmla="*/ 2657071 w 2876121"/>
                <a:gd name="connsiteY6" fmla="*/ 573731 h 3848273"/>
                <a:gd name="connsiteX7" fmla="*/ 2660799 w 2876121"/>
                <a:gd name="connsiteY7" fmla="*/ 574107 h 3848273"/>
                <a:gd name="connsiteX8" fmla="*/ 2876120 w 2876121"/>
                <a:gd name="connsiteY8" fmla="*/ 838297 h 3848273"/>
                <a:gd name="connsiteX9" fmla="*/ 2876120 w 2876121"/>
                <a:gd name="connsiteY9" fmla="*/ 1494218 h 3848273"/>
                <a:gd name="connsiteX10" fmla="*/ 2876121 w 2876121"/>
                <a:gd name="connsiteY10" fmla="*/ 1494228 h 3848273"/>
                <a:gd name="connsiteX11" fmla="*/ 2876121 w 2876121"/>
                <a:gd name="connsiteY11" fmla="*/ 3346195 h 3848273"/>
                <a:gd name="connsiteX12" fmla="*/ 2876120 w 2876121"/>
                <a:gd name="connsiteY12" fmla="*/ 3346205 h 3848273"/>
                <a:gd name="connsiteX13" fmla="*/ 2876120 w 2876121"/>
                <a:gd name="connsiteY13" fmla="*/ 3578604 h 3848273"/>
                <a:gd name="connsiteX14" fmla="*/ 2606451 w 2876121"/>
                <a:gd name="connsiteY14" fmla="*/ 3848273 h 3848273"/>
                <a:gd name="connsiteX15" fmla="*/ 2374043 w 2876121"/>
                <a:gd name="connsiteY15" fmla="*/ 3848273 h 3848273"/>
                <a:gd name="connsiteX16" fmla="*/ 1002664 w 2876121"/>
                <a:gd name="connsiteY16" fmla="*/ 3848273 h 3848273"/>
                <a:gd name="connsiteX17" fmla="*/ 502078 w 2876121"/>
                <a:gd name="connsiteY17" fmla="*/ 3848273 h 3848273"/>
                <a:gd name="connsiteX18" fmla="*/ 0 w 2876121"/>
                <a:gd name="connsiteY18" fmla="*/ 3346195 h 3848273"/>
                <a:gd name="connsiteX19" fmla="*/ 0 w 2876121"/>
                <a:gd name="connsiteY19" fmla="*/ 1494228 h 3848273"/>
                <a:gd name="connsiteX20" fmla="*/ 3113 w 2876121"/>
                <a:gd name="connsiteY20" fmla="*/ 1463350 h 3848273"/>
                <a:gd name="connsiteX21" fmla="*/ 2454 w 2876121"/>
                <a:gd name="connsiteY21" fmla="*/ 524915 h 3848273"/>
                <a:gd name="connsiteX22" fmla="*/ 516804 w 2876121"/>
                <a:gd name="connsiteY22" fmla="*/ 4850 h 3848273"/>
                <a:gd name="connsiteX23" fmla="*/ 2476097 w 2876121"/>
                <a:gd name="connsiteY23" fmla="*/ 6755 h 3848273"/>
                <a:gd name="connsiteX24" fmla="*/ 2596112 w 2876121"/>
                <a:gd name="connsiteY24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31601 w 2876121"/>
                <a:gd name="connsiteY5" fmla="*/ 561328 h 3848273"/>
                <a:gd name="connsiteX6" fmla="*/ 2660799 w 2876121"/>
                <a:gd name="connsiteY6" fmla="*/ 574107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31601 w 2876121"/>
                <a:gd name="connsiteY5" fmla="*/ 561328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39356 w 2876121"/>
                <a:gd name="connsiteY4" fmla="*/ 369083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29220 w 2876121"/>
                <a:gd name="connsiteY5" fmla="*/ 568472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26839 w 2876121"/>
                <a:gd name="connsiteY5" fmla="*/ 563710 h 3848273"/>
                <a:gd name="connsiteX6" fmla="*/ 2665562 w 2876121"/>
                <a:gd name="connsiteY6" fmla="*/ 569344 h 3848273"/>
                <a:gd name="connsiteX7" fmla="*/ 2876120 w 2876121"/>
                <a:gd name="connsiteY7" fmla="*/ 838297 h 3848273"/>
                <a:gd name="connsiteX8" fmla="*/ 2876120 w 2876121"/>
                <a:gd name="connsiteY8" fmla="*/ 1494218 h 3848273"/>
                <a:gd name="connsiteX9" fmla="*/ 2876121 w 2876121"/>
                <a:gd name="connsiteY9" fmla="*/ 1494228 h 3848273"/>
                <a:gd name="connsiteX10" fmla="*/ 2876121 w 2876121"/>
                <a:gd name="connsiteY10" fmla="*/ 3346195 h 3848273"/>
                <a:gd name="connsiteX11" fmla="*/ 2876120 w 2876121"/>
                <a:gd name="connsiteY11" fmla="*/ 3346205 h 3848273"/>
                <a:gd name="connsiteX12" fmla="*/ 2876120 w 2876121"/>
                <a:gd name="connsiteY12" fmla="*/ 3578604 h 3848273"/>
                <a:gd name="connsiteX13" fmla="*/ 2606451 w 2876121"/>
                <a:gd name="connsiteY13" fmla="*/ 3848273 h 3848273"/>
                <a:gd name="connsiteX14" fmla="*/ 2374043 w 2876121"/>
                <a:gd name="connsiteY14" fmla="*/ 3848273 h 3848273"/>
                <a:gd name="connsiteX15" fmla="*/ 1002664 w 2876121"/>
                <a:gd name="connsiteY15" fmla="*/ 3848273 h 3848273"/>
                <a:gd name="connsiteX16" fmla="*/ 502078 w 2876121"/>
                <a:gd name="connsiteY16" fmla="*/ 3848273 h 3848273"/>
                <a:gd name="connsiteX17" fmla="*/ 0 w 2876121"/>
                <a:gd name="connsiteY17" fmla="*/ 3346195 h 3848273"/>
                <a:gd name="connsiteX18" fmla="*/ 0 w 2876121"/>
                <a:gd name="connsiteY18" fmla="*/ 1494228 h 3848273"/>
                <a:gd name="connsiteX19" fmla="*/ 3113 w 2876121"/>
                <a:gd name="connsiteY19" fmla="*/ 1463350 h 3848273"/>
                <a:gd name="connsiteX20" fmla="*/ 2454 w 2876121"/>
                <a:gd name="connsiteY20" fmla="*/ 524915 h 3848273"/>
                <a:gd name="connsiteX21" fmla="*/ 516804 w 2876121"/>
                <a:gd name="connsiteY21" fmla="*/ 4850 h 3848273"/>
                <a:gd name="connsiteX22" fmla="*/ 2476097 w 2876121"/>
                <a:gd name="connsiteY22" fmla="*/ 6755 h 3848273"/>
                <a:gd name="connsiteX23" fmla="*/ 2596112 w 2876121"/>
                <a:gd name="connsiteY23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65562 w 2876121"/>
                <a:gd name="connsiteY5" fmla="*/ 569344 h 3848273"/>
                <a:gd name="connsiteX6" fmla="*/ 2876120 w 2876121"/>
                <a:gd name="connsiteY6" fmla="*/ 838297 h 3848273"/>
                <a:gd name="connsiteX7" fmla="*/ 2876120 w 2876121"/>
                <a:gd name="connsiteY7" fmla="*/ 1494218 h 3848273"/>
                <a:gd name="connsiteX8" fmla="*/ 2876121 w 2876121"/>
                <a:gd name="connsiteY8" fmla="*/ 1494228 h 3848273"/>
                <a:gd name="connsiteX9" fmla="*/ 2876121 w 2876121"/>
                <a:gd name="connsiteY9" fmla="*/ 3346195 h 3848273"/>
                <a:gd name="connsiteX10" fmla="*/ 2876120 w 2876121"/>
                <a:gd name="connsiteY10" fmla="*/ 3346205 h 3848273"/>
                <a:gd name="connsiteX11" fmla="*/ 2876120 w 2876121"/>
                <a:gd name="connsiteY11" fmla="*/ 3578604 h 3848273"/>
                <a:gd name="connsiteX12" fmla="*/ 2606451 w 2876121"/>
                <a:gd name="connsiteY12" fmla="*/ 3848273 h 3848273"/>
                <a:gd name="connsiteX13" fmla="*/ 2374043 w 2876121"/>
                <a:gd name="connsiteY13" fmla="*/ 3848273 h 3848273"/>
                <a:gd name="connsiteX14" fmla="*/ 1002664 w 2876121"/>
                <a:gd name="connsiteY14" fmla="*/ 3848273 h 3848273"/>
                <a:gd name="connsiteX15" fmla="*/ 502078 w 2876121"/>
                <a:gd name="connsiteY15" fmla="*/ 3848273 h 3848273"/>
                <a:gd name="connsiteX16" fmla="*/ 0 w 2876121"/>
                <a:gd name="connsiteY16" fmla="*/ 3346195 h 3848273"/>
                <a:gd name="connsiteX17" fmla="*/ 0 w 2876121"/>
                <a:gd name="connsiteY17" fmla="*/ 1494228 h 3848273"/>
                <a:gd name="connsiteX18" fmla="*/ 3113 w 2876121"/>
                <a:gd name="connsiteY18" fmla="*/ 1463350 h 3848273"/>
                <a:gd name="connsiteX19" fmla="*/ 2454 w 2876121"/>
                <a:gd name="connsiteY19" fmla="*/ 524915 h 3848273"/>
                <a:gd name="connsiteX20" fmla="*/ 516804 w 2876121"/>
                <a:gd name="connsiteY20" fmla="*/ 4850 h 3848273"/>
                <a:gd name="connsiteX21" fmla="*/ 2476097 w 2876121"/>
                <a:gd name="connsiteY21" fmla="*/ 6755 h 3848273"/>
                <a:gd name="connsiteX22" fmla="*/ 2596112 w 2876121"/>
                <a:gd name="connsiteY22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65562 w 2876121"/>
                <a:gd name="connsiteY5" fmla="*/ 569344 h 3848273"/>
                <a:gd name="connsiteX6" fmla="*/ 2876120 w 2876121"/>
                <a:gd name="connsiteY6" fmla="*/ 838297 h 3848273"/>
                <a:gd name="connsiteX7" fmla="*/ 2876120 w 2876121"/>
                <a:gd name="connsiteY7" fmla="*/ 1494218 h 3848273"/>
                <a:gd name="connsiteX8" fmla="*/ 2876121 w 2876121"/>
                <a:gd name="connsiteY8" fmla="*/ 1494228 h 3848273"/>
                <a:gd name="connsiteX9" fmla="*/ 2876121 w 2876121"/>
                <a:gd name="connsiteY9" fmla="*/ 3346195 h 3848273"/>
                <a:gd name="connsiteX10" fmla="*/ 2876120 w 2876121"/>
                <a:gd name="connsiteY10" fmla="*/ 3346205 h 3848273"/>
                <a:gd name="connsiteX11" fmla="*/ 2876120 w 2876121"/>
                <a:gd name="connsiteY11" fmla="*/ 3578604 h 3848273"/>
                <a:gd name="connsiteX12" fmla="*/ 2606451 w 2876121"/>
                <a:gd name="connsiteY12" fmla="*/ 3848273 h 3848273"/>
                <a:gd name="connsiteX13" fmla="*/ 2374043 w 2876121"/>
                <a:gd name="connsiteY13" fmla="*/ 3848273 h 3848273"/>
                <a:gd name="connsiteX14" fmla="*/ 1002664 w 2876121"/>
                <a:gd name="connsiteY14" fmla="*/ 3848273 h 3848273"/>
                <a:gd name="connsiteX15" fmla="*/ 502078 w 2876121"/>
                <a:gd name="connsiteY15" fmla="*/ 3848273 h 3848273"/>
                <a:gd name="connsiteX16" fmla="*/ 0 w 2876121"/>
                <a:gd name="connsiteY16" fmla="*/ 3346195 h 3848273"/>
                <a:gd name="connsiteX17" fmla="*/ 0 w 2876121"/>
                <a:gd name="connsiteY17" fmla="*/ 1494228 h 3848273"/>
                <a:gd name="connsiteX18" fmla="*/ 3113 w 2876121"/>
                <a:gd name="connsiteY18" fmla="*/ 1463350 h 3848273"/>
                <a:gd name="connsiteX19" fmla="*/ 2454 w 2876121"/>
                <a:gd name="connsiteY19" fmla="*/ 524915 h 3848273"/>
                <a:gd name="connsiteX20" fmla="*/ 516804 w 2876121"/>
                <a:gd name="connsiteY20" fmla="*/ 4850 h 3848273"/>
                <a:gd name="connsiteX21" fmla="*/ 2476097 w 2876121"/>
                <a:gd name="connsiteY21" fmla="*/ 6755 h 3848273"/>
                <a:gd name="connsiteX22" fmla="*/ 2596112 w 2876121"/>
                <a:gd name="connsiteY22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1743 w 2876121"/>
                <a:gd name="connsiteY4" fmla="*/ 357177 h 3848273"/>
                <a:gd name="connsiteX5" fmla="*/ 2665562 w 2876121"/>
                <a:gd name="connsiteY5" fmla="*/ 569344 h 3848273"/>
                <a:gd name="connsiteX6" fmla="*/ 2876120 w 2876121"/>
                <a:gd name="connsiteY6" fmla="*/ 838297 h 3848273"/>
                <a:gd name="connsiteX7" fmla="*/ 2876120 w 2876121"/>
                <a:gd name="connsiteY7" fmla="*/ 1494218 h 3848273"/>
                <a:gd name="connsiteX8" fmla="*/ 2876121 w 2876121"/>
                <a:gd name="connsiteY8" fmla="*/ 1494228 h 3848273"/>
                <a:gd name="connsiteX9" fmla="*/ 2876121 w 2876121"/>
                <a:gd name="connsiteY9" fmla="*/ 3346195 h 3848273"/>
                <a:gd name="connsiteX10" fmla="*/ 2876120 w 2876121"/>
                <a:gd name="connsiteY10" fmla="*/ 3346205 h 3848273"/>
                <a:gd name="connsiteX11" fmla="*/ 2876120 w 2876121"/>
                <a:gd name="connsiteY11" fmla="*/ 3578604 h 3848273"/>
                <a:gd name="connsiteX12" fmla="*/ 2606451 w 2876121"/>
                <a:gd name="connsiteY12" fmla="*/ 3848273 h 3848273"/>
                <a:gd name="connsiteX13" fmla="*/ 2374043 w 2876121"/>
                <a:gd name="connsiteY13" fmla="*/ 3848273 h 3848273"/>
                <a:gd name="connsiteX14" fmla="*/ 1002664 w 2876121"/>
                <a:gd name="connsiteY14" fmla="*/ 3848273 h 3848273"/>
                <a:gd name="connsiteX15" fmla="*/ 502078 w 2876121"/>
                <a:gd name="connsiteY15" fmla="*/ 3848273 h 3848273"/>
                <a:gd name="connsiteX16" fmla="*/ 0 w 2876121"/>
                <a:gd name="connsiteY16" fmla="*/ 3346195 h 3848273"/>
                <a:gd name="connsiteX17" fmla="*/ 0 w 2876121"/>
                <a:gd name="connsiteY17" fmla="*/ 1494228 h 3848273"/>
                <a:gd name="connsiteX18" fmla="*/ 3113 w 2876121"/>
                <a:gd name="connsiteY18" fmla="*/ 1463350 h 3848273"/>
                <a:gd name="connsiteX19" fmla="*/ 2454 w 2876121"/>
                <a:gd name="connsiteY19" fmla="*/ 524915 h 3848273"/>
                <a:gd name="connsiteX20" fmla="*/ 516804 w 2876121"/>
                <a:gd name="connsiteY20" fmla="*/ 4850 h 3848273"/>
                <a:gd name="connsiteX21" fmla="*/ 2476097 w 2876121"/>
                <a:gd name="connsiteY21" fmla="*/ 6755 h 3848273"/>
                <a:gd name="connsiteX22" fmla="*/ 2596112 w 2876121"/>
                <a:gd name="connsiteY22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4124 w 2876121"/>
                <a:gd name="connsiteY4" fmla="*/ 364321 h 3848273"/>
                <a:gd name="connsiteX5" fmla="*/ 2665562 w 2876121"/>
                <a:gd name="connsiteY5" fmla="*/ 569344 h 3848273"/>
                <a:gd name="connsiteX6" fmla="*/ 2876120 w 2876121"/>
                <a:gd name="connsiteY6" fmla="*/ 838297 h 3848273"/>
                <a:gd name="connsiteX7" fmla="*/ 2876120 w 2876121"/>
                <a:gd name="connsiteY7" fmla="*/ 1494218 h 3848273"/>
                <a:gd name="connsiteX8" fmla="*/ 2876121 w 2876121"/>
                <a:gd name="connsiteY8" fmla="*/ 1494228 h 3848273"/>
                <a:gd name="connsiteX9" fmla="*/ 2876121 w 2876121"/>
                <a:gd name="connsiteY9" fmla="*/ 3346195 h 3848273"/>
                <a:gd name="connsiteX10" fmla="*/ 2876120 w 2876121"/>
                <a:gd name="connsiteY10" fmla="*/ 3346205 h 3848273"/>
                <a:gd name="connsiteX11" fmla="*/ 2876120 w 2876121"/>
                <a:gd name="connsiteY11" fmla="*/ 3578604 h 3848273"/>
                <a:gd name="connsiteX12" fmla="*/ 2606451 w 2876121"/>
                <a:gd name="connsiteY12" fmla="*/ 3848273 h 3848273"/>
                <a:gd name="connsiteX13" fmla="*/ 2374043 w 2876121"/>
                <a:gd name="connsiteY13" fmla="*/ 3848273 h 3848273"/>
                <a:gd name="connsiteX14" fmla="*/ 1002664 w 2876121"/>
                <a:gd name="connsiteY14" fmla="*/ 3848273 h 3848273"/>
                <a:gd name="connsiteX15" fmla="*/ 502078 w 2876121"/>
                <a:gd name="connsiteY15" fmla="*/ 3848273 h 3848273"/>
                <a:gd name="connsiteX16" fmla="*/ 0 w 2876121"/>
                <a:gd name="connsiteY16" fmla="*/ 3346195 h 3848273"/>
                <a:gd name="connsiteX17" fmla="*/ 0 w 2876121"/>
                <a:gd name="connsiteY17" fmla="*/ 1494228 h 3848273"/>
                <a:gd name="connsiteX18" fmla="*/ 3113 w 2876121"/>
                <a:gd name="connsiteY18" fmla="*/ 1463350 h 3848273"/>
                <a:gd name="connsiteX19" fmla="*/ 2454 w 2876121"/>
                <a:gd name="connsiteY19" fmla="*/ 524915 h 3848273"/>
                <a:gd name="connsiteX20" fmla="*/ 516804 w 2876121"/>
                <a:gd name="connsiteY20" fmla="*/ 4850 h 3848273"/>
                <a:gd name="connsiteX21" fmla="*/ 2476097 w 2876121"/>
                <a:gd name="connsiteY21" fmla="*/ 6755 h 3848273"/>
                <a:gd name="connsiteX22" fmla="*/ 2596112 w 2876121"/>
                <a:gd name="connsiteY22" fmla="*/ 802 h 3848273"/>
                <a:gd name="connsiteX0" fmla="*/ 2596112 w 2876121"/>
                <a:gd name="connsiteY0" fmla="*/ 802 h 3848273"/>
                <a:gd name="connsiteX1" fmla="*/ 2684694 w 2876121"/>
                <a:gd name="connsiteY1" fmla="*/ 73430 h 3848273"/>
                <a:gd name="connsiteX2" fmla="*/ 2672121 w 2876121"/>
                <a:gd name="connsiteY2" fmla="*/ 149360 h 3848273"/>
                <a:gd name="connsiteX3" fmla="*/ 2631601 w 2876121"/>
                <a:gd name="connsiteY3" fmla="*/ 176838 h 3848273"/>
                <a:gd name="connsiteX4" fmla="*/ 2494124 w 2876121"/>
                <a:gd name="connsiteY4" fmla="*/ 364321 h 3848273"/>
                <a:gd name="connsiteX5" fmla="*/ 2665562 w 2876121"/>
                <a:gd name="connsiteY5" fmla="*/ 569344 h 3848273"/>
                <a:gd name="connsiteX6" fmla="*/ 2876120 w 2876121"/>
                <a:gd name="connsiteY6" fmla="*/ 838297 h 3848273"/>
                <a:gd name="connsiteX7" fmla="*/ 2876120 w 2876121"/>
                <a:gd name="connsiteY7" fmla="*/ 1494218 h 3848273"/>
                <a:gd name="connsiteX8" fmla="*/ 2876121 w 2876121"/>
                <a:gd name="connsiteY8" fmla="*/ 1494228 h 3848273"/>
                <a:gd name="connsiteX9" fmla="*/ 2876121 w 2876121"/>
                <a:gd name="connsiteY9" fmla="*/ 3346195 h 3848273"/>
                <a:gd name="connsiteX10" fmla="*/ 2876120 w 2876121"/>
                <a:gd name="connsiteY10" fmla="*/ 3346205 h 3848273"/>
                <a:gd name="connsiteX11" fmla="*/ 2876120 w 2876121"/>
                <a:gd name="connsiteY11" fmla="*/ 3578604 h 3848273"/>
                <a:gd name="connsiteX12" fmla="*/ 2606451 w 2876121"/>
                <a:gd name="connsiteY12" fmla="*/ 3848273 h 3848273"/>
                <a:gd name="connsiteX13" fmla="*/ 2374043 w 2876121"/>
                <a:gd name="connsiteY13" fmla="*/ 3848273 h 3848273"/>
                <a:gd name="connsiteX14" fmla="*/ 1002664 w 2876121"/>
                <a:gd name="connsiteY14" fmla="*/ 3848273 h 3848273"/>
                <a:gd name="connsiteX15" fmla="*/ 502078 w 2876121"/>
                <a:gd name="connsiteY15" fmla="*/ 3848273 h 3848273"/>
                <a:gd name="connsiteX16" fmla="*/ 0 w 2876121"/>
                <a:gd name="connsiteY16" fmla="*/ 3346195 h 3848273"/>
                <a:gd name="connsiteX17" fmla="*/ 0 w 2876121"/>
                <a:gd name="connsiteY17" fmla="*/ 1494228 h 3848273"/>
                <a:gd name="connsiteX18" fmla="*/ 3113 w 2876121"/>
                <a:gd name="connsiteY18" fmla="*/ 1463350 h 3848273"/>
                <a:gd name="connsiteX19" fmla="*/ 2454 w 2876121"/>
                <a:gd name="connsiteY19" fmla="*/ 524915 h 3848273"/>
                <a:gd name="connsiteX20" fmla="*/ 516804 w 2876121"/>
                <a:gd name="connsiteY20" fmla="*/ 4850 h 3848273"/>
                <a:gd name="connsiteX21" fmla="*/ 2476097 w 2876121"/>
                <a:gd name="connsiteY21" fmla="*/ 6755 h 3848273"/>
                <a:gd name="connsiteX22" fmla="*/ 2596112 w 2876121"/>
                <a:gd name="connsiteY22" fmla="*/ 802 h 3848273"/>
                <a:gd name="connsiteX0" fmla="*/ 2603256 w 2876121"/>
                <a:gd name="connsiteY0" fmla="*/ 7858 h 3843423"/>
                <a:gd name="connsiteX1" fmla="*/ 2684694 w 2876121"/>
                <a:gd name="connsiteY1" fmla="*/ 68580 h 3843423"/>
                <a:gd name="connsiteX2" fmla="*/ 2672121 w 2876121"/>
                <a:gd name="connsiteY2" fmla="*/ 144510 h 3843423"/>
                <a:gd name="connsiteX3" fmla="*/ 2631601 w 2876121"/>
                <a:gd name="connsiteY3" fmla="*/ 171988 h 3843423"/>
                <a:gd name="connsiteX4" fmla="*/ 2494124 w 2876121"/>
                <a:gd name="connsiteY4" fmla="*/ 359471 h 3843423"/>
                <a:gd name="connsiteX5" fmla="*/ 2665562 w 2876121"/>
                <a:gd name="connsiteY5" fmla="*/ 564494 h 3843423"/>
                <a:gd name="connsiteX6" fmla="*/ 2876120 w 2876121"/>
                <a:gd name="connsiteY6" fmla="*/ 833447 h 3843423"/>
                <a:gd name="connsiteX7" fmla="*/ 2876120 w 2876121"/>
                <a:gd name="connsiteY7" fmla="*/ 1489368 h 3843423"/>
                <a:gd name="connsiteX8" fmla="*/ 2876121 w 2876121"/>
                <a:gd name="connsiteY8" fmla="*/ 1489378 h 3843423"/>
                <a:gd name="connsiteX9" fmla="*/ 2876121 w 2876121"/>
                <a:gd name="connsiteY9" fmla="*/ 3341345 h 3843423"/>
                <a:gd name="connsiteX10" fmla="*/ 2876120 w 2876121"/>
                <a:gd name="connsiteY10" fmla="*/ 3341355 h 3843423"/>
                <a:gd name="connsiteX11" fmla="*/ 2876120 w 2876121"/>
                <a:gd name="connsiteY11" fmla="*/ 3573754 h 3843423"/>
                <a:gd name="connsiteX12" fmla="*/ 2606451 w 2876121"/>
                <a:gd name="connsiteY12" fmla="*/ 3843423 h 3843423"/>
                <a:gd name="connsiteX13" fmla="*/ 2374043 w 2876121"/>
                <a:gd name="connsiteY13" fmla="*/ 3843423 h 3843423"/>
                <a:gd name="connsiteX14" fmla="*/ 1002664 w 2876121"/>
                <a:gd name="connsiteY14" fmla="*/ 3843423 h 3843423"/>
                <a:gd name="connsiteX15" fmla="*/ 502078 w 2876121"/>
                <a:gd name="connsiteY15" fmla="*/ 3843423 h 3843423"/>
                <a:gd name="connsiteX16" fmla="*/ 0 w 2876121"/>
                <a:gd name="connsiteY16" fmla="*/ 3341345 h 3843423"/>
                <a:gd name="connsiteX17" fmla="*/ 0 w 2876121"/>
                <a:gd name="connsiteY17" fmla="*/ 1489378 h 3843423"/>
                <a:gd name="connsiteX18" fmla="*/ 3113 w 2876121"/>
                <a:gd name="connsiteY18" fmla="*/ 1458500 h 3843423"/>
                <a:gd name="connsiteX19" fmla="*/ 2454 w 2876121"/>
                <a:gd name="connsiteY19" fmla="*/ 520065 h 3843423"/>
                <a:gd name="connsiteX20" fmla="*/ 516804 w 2876121"/>
                <a:gd name="connsiteY20" fmla="*/ 0 h 3843423"/>
                <a:gd name="connsiteX21" fmla="*/ 2476097 w 2876121"/>
                <a:gd name="connsiteY21" fmla="*/ 1905 h 3843423"/>
                <a:gd name="connsiteX22" fmla="*/ 2603256 w 2876121"/>
                <a:gd name="connsiteY22" fmla="*/ 7858 h 3843423"/>
                <a:gd name="connsiteX0" fmla="*/ 2608018 w 2876121"/>
                <a:gd name="connsiteY0" fmla="*/ 3096 h 3843423"/>
                <a:gd name="connsiteX1" fmla="*/ 2684694 w 2876121"/>
                <a:gd name="connsiteY1" fmla="*/ 68580 h 3843423"/>
                <a:gd name="connsiteX2" fmla="*/ 2672121 w 2876121"/>
                <a:gd name="connsiteY2" fmla="*/ 144510 h 3843423"/>
                <a:gd name="connsiteX3" fmla="*/ 2631601 w 2876121"/>
                <a:gd name="connsiteY3" fmla="*/ 171988 h 3843423"/>
                <a:gd name="connsiteX4" fmla="*/ 2494124 w 2876121"/>
                <a:gd name="connsiteY4" fmla="*/ 359471 h 3843423"/>
                <a:gd name="connsiteX5" fmla="*/ 2665562 w 2876121"/>
                <a:gd name="connsiteY5" fmla="*/ 564494 h 3843423"/>
                <a:gd name="connsiteX6" fmla="*/ 2876120 w 2876121"/>
                <a:gd name="connsiteY6" fmla="*/ 833447 h 3843423"/>
                <a:gd name="connsiteX7" fmla="*/ 2876120 w 2876121"/>
                <a:gd name="connsiteY7" fmla="*/ 1489368 h 3843423"/>
                <a:gd name="connsiteX8" fmla="*/ 2876121 w 2876121"/>
                <a:gd name="connsiteY8" fmla="*/ 1489378 h 3843423"/>
                <a:gd name="connsiteX9" fmla="*/ 2876121 w 2876121"/>
                <a:gd name="connsiteY9" fmla="*/ 3341345 h 3843423"/>
                <a:gd name="connsiteX10" fmla="*/ 2876120 w 2876121"/>
                <a:gd name="connsiteY10" fmla="*/ 3341355 h 3843423"/>
                <a:gd name="connsiteX11" fmla="*/ 2876120 w 2876121"/>
                <a:gd name="connsiteY11" fmla="*/ 3573754 h 3843423"/>
                <a:gd name="connsiteX12" fmla="*/ 2606451 w 2876121"/>
                <a:gd name="connsiteY12" fmla="*/ 3843423 h 3843423"/>
                <a:gd name="connsiteX13" fmla="*/ 2374043 w 2876121"/>
                <a:gd name="connsiteY13" fmla="*/ 3843423 h 3843423"/>
                <a:gd name="connsiteX14" fmla="*/ 1002664 w 2876121"/>
                <a:gd name="connsiteY14" fmla="*/ 3843423 h 3843423"/>
                <a:gd name="connsiteX15" fmla="*/ 502078 w 2876121"/>
                <a:gd name="connsiteY15" fmla="*/ 3843423 h 3843423"/>
                <a:gd name="connsiteX16" fmla="*/ 0 w 2876121"/>
                <a:gd name="connsiteY16" fmla="*/ 3341345 h 3843423"/>
                <a:gd name="connsiteX17" fmla="*/ 0 w 2876121"/>
                <a:gd name="connsiteY17" fmla="*/ 1489378 h 3843423"/>
                <a:gd name="connsiteX18" fmla="*/ 3113 w 2876121"/>
                <a:gd name="connsiteY18" fmla="*/ 1458500 h 3843423"/>
                <a:gd name="connsiteX19" fmla="*/ 2454 w 2876121"/>
                <a:gd name="connsiteY19" fmla="*/ 520065 h 3843423"/>
                <a:gd name="connsiteX20" fmla="*/ 516804 w 2876121"/>
                <a:gd name="connsiteY20" fmla="*/ 0 h 3843423"/>
                <a:gd name="connsiteX21" fmla="*/ 2476097 w 2876121"/>
                <a:gd name="connsiteY21" fmla="*/ 1905 h 3843423"/>
                <a:gd name="connsiteX22" fmla="*/ 2608018 w 2876121"/>
                <a:gd name="connsiteY22" fmla="*/ 3096 h 3843423"/>
                <a:gd name="connsiteX0" fmla="*/ 2608018 w 2876121"/>
                <a:gd name="connsiteY0" fmla="*/ 5267 h 3845594"/>
                <a:gd name="connsiteX1" fmla="*/ 2696600 w 2876121"/>
                <a:gd name="connsiteY1" fmla="*/ 70751 h 3845594"/>
                <a:gd name="connsiteX2" fmla="*/ 2672121 w 2876121"/>
                <a:gd name="connsiteY2" fmla="*/ 146681 h 3845594"/>
                <a:gd name="connsiteX3" fmla="*/ 2631601 w 2876121"/>
                <a:gd name="connsiteY3" fmla="*/ 174159 h 3845594"/>
                <a:gd name="connsiteX4" fmla="*/ 2494124 w 2876121"/>
                <a:gd name="connsiteY4" fmla="*/ 361642 h 3845594"/>
                <a:gd name="connsiteX5" fmla="*/ 2665562 w 2876121"/>
                <a:gd name="connsiteY5" fmla="*/ 566665 h 3845594"/>
                <a:gd name="connsiteX6" fmla="*/ 2876120 w 2876121"/>
                <a:gd name="connsiteY6" fmla="*/ 835618 h 3845594"/>
                <a:gd name="connsiteX7" fmla="*/ 2876120 w 2876121"/>
                <a:gd name="connsiteY7" fmla="*/ 1491539 h 3845594"/>
                <a:gd name="connsiteX8" fmla="*/ 2876121 w 2876121"/>
                <a:gd name="connsiteY8" fmla="*/ 1491549 h 3845594"/>
                <a:gd name="connsiteX9" fmla="*/ 2876121 w 2876121"/>
                <a:gd name="connsiteY9" fmla="*/ 3343516 h 3845594"/>
                <a:gd name="connsiteX10" fmla="*/ 2876120 w 2876121"/>
                <a:gd name="connsiteY10" fmla="*/ 3343526 h 3845594"/>
                <a:gd name="connsiteX11" fmla="*/ 2876120 w 2876121"/>
                <a:gd name="connsiteY11" fmla="*/ 3575925 h 3845594"/>
                <a:gd name="connsiteX12" fmla="*/ 2606451 w 2876121"/>
                <a:gd name="connsiteY12" fmla="*/ 3845594 h 3845594"/>
                <a:gd name="connsiteX13" fmla="*/ 2374043 w 2876121"/>
                <a:gd name="connsiteY13" fmla="*/ 3845594 h 3845594"/>
                <a:gd name="connsiteX14" fmla="*/ 1002664 w 2876121"/>
                <a:gd name="connsiteY14" fmla="*/ 3845594 h 3845594"/>
                <a:gd name="connsiteX15" fmla="*/ 502078 w 2876121"/>
                <a:gd name="connsiteY15" fmla="*/ 3845594 h 3845594"/>
                <a:gd name="connsiteX16" fmla="*/ 0 w 2876121"/>
                <a:gd name="connsiteY16" fmla="*/ 3343516 h 3845594"/>
                <a:gd name="connsiteX17" fmla="*/ 0 w 2876121"/>
                <a:gd name="connsiteY17" fmla="*/ 1491549 h 3845594"/>
                <a:gd name="connsiteX18" fmla="*/ 3113 w 2876121"/>
                <a:gd name="connsiteY18" fmla="*/ 1460671 h 3845594"/>
                <a:gd name="connsiteX19" fmla="*/ 2454 w 2876121"/>
                <a:gd name="connsiteY19" fmla="*/ 522236 h 3845594"/>
                <a:gd name="connsiteX20" fmla="*/ 516804 w 2876121"/>
                <a:gd name="connsiteY20" fmla="*/ 2171 h 3845594"/>
                <a:gd name="connsiteX21" fmla="*/ 2476097 w 2876121"/>
                <a:gd name="connsiteY21" fmla="*/ 4076 h 3845594"/>
                <a:gd name="connsiteX22" fmla="*/ 2608018 w 2876121"/>
                <a:gd name="connsiteY22" fmla="*/ 5267 h 3845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876121" h="3845594">
                  <a:moveTo>
                    <a:pt x="2608018" y="5267"/>
                  </a:moveTo>
                  <a:cubicBezTo>
                    <a:pt x="2644769" y="16380"/>
                    <a:pt x="2680408" y="18364"/>
                    <a:pt x="2696600" y="70751"/>
                  </a:cubicBezTo>
                  <a:cubicBezTo>
                    <a:pt x="2706959" y="104684"/>
                    <a:pt x="2687865" y="128303"/>
                    <a:pt x="2672121" y="146681"/>
                  </a:cubicBezTo>
                  <a:lnTo>
                    <a:pt x="2631601" y="174159"/>
                  </a:lnTo>
                  <a:cubicBezTo>
                    <a:pt x="2584958" y="176540"/>
                    <a:pt x="2488464" y="243837"/>
                    <a:pt x="2494124" y="361642"/>
                  </a:cubicBezTo>
                  <a:cubicBezTo>
                    <a:pt x="2499784" y="479447"/>
                    <a:pt x="2575305" y="550772"/>
                    <a:pt x="2665562" y="566665"/>
                  </a:cubicBezTo>
                  <a:cubicBezTo>
                    <a:pt x="2788446" y="591811"/>
                    <a:pt x="2876120" y="705301"/>
                    <a:pt x="2876120" y="835618"/>
                  </a:cubicBezTo>
                  <a:lnTo>
                    <a:pt x="2876120" y="1491539"/>
                  </a:lnTo>
                  <a:cubicBezTo>
                    <a:pt x="2876120" y="1491542"/>
                    <a:pt x="2876121" y="1491546"/>
                    <a:pt x="2876121" y="1491549"/>
                  </a:cubicBezTo>
                  <a:lnTo>
                    <a:pt x="2876121" y="3343516"/>
                  </a:lnTo>
                  <a:cubicBezTo>
                    <a:pt x="2876121" y="3343519"/>
                    <a:pt x="2876120" y="3343523"/>
                    <a:pt x="2876120" y="3343526"/>
                  </a:cubicBezTo>
                  <a:lnTo>
                    <a:pt x="2876120" y="3575925"/>
                  </a:lnTo>
                  <a:cubicBezTo>
                    <a:pt x="2876120" y="3724859"/>
                    <a:pt x="2755385" y="3845594"/>
                    <a:pt x="2606451" y="3845594"/>
                  </a:cubicBezTo>
                  <a:lnTo>
                    <a:pt x="2374043" y="3845594"/>
                  </a:lnTo>
                  <a:lnTo>
                    <a:pt x="1002664" y="3845594"/>
                  </a:lnTo>
                  <a:lnTo>
                    <a:pt x="502078" y="3845594"/>
                  </a:lnTo>
                  <a:cubicBezTo>
                    <a:pt x="224788" y="3845594"/>
                    <a:pt x="0" y="3620806"/>
                    <a:pt x="0" y="3343516"/>
                  </a:cubicBezTo>
                  <a:lnTo>
                    <a:pt x="0" y="1491549"/>
                  </a:lnTo>
                  <a:lnTo>
                    <a:pt x="3113" y="1460671"/>
                  </a:lnTo>
                  <a:cubicBezTo>
                    <a:pt x="2893" y="1147859"/>
                    <a:pt x="2674" y="835048"/>
                    <a:pt x="2454" y="522236"/>
                  </a:cubicBezTo>
                  <a:cubicBezTo>
                    <a:pt x="3407" y="106946"/>
                    <a:pt x="105324" y="3123"/>
                    <a:pt x="516804" y="2171"/>
                  </a:cubicBezTo>
                  <a:lnTo>
                    <a:pt x="2476097" y="4076"/>
                  </a:lnTo>
                  <a:cubicBezTo>
                    <a:pt x="2513245" y="4076"/>
                    <a:pt x="2571267" y="-5846"/>
                    <a:pt x="2608018" y="5267"/>
                  </a:cubicBezTo>
                  <a:close/>
                </a:path>
              </a:pathLst>
            </a:custGeom>
            <a:solidFill>
              <a:srgbClr val="1D1D1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E7A0C33-B2A9-4002-87C3-1A29CE2357BE}"/>
                </a:ext>
              </a:extLst>
            </p:cNvPr>
            <p:cNvSpPr/>
            <p:nvPr/>
          </p:nvSpPr>
          <p:spPr>
            <a:xfrm>
              <a:off x="5430203" y="2791778"/>
              <a:ext cx="1387793" cy="1997393"/>
            </a:xfrm>
            <a:custGeom>
              <a:avLst/>
              <a:gdLst>
                <a:gd name="connsiteX0" fmla="*/ 523875 w 1387793"/>
                <a:gd name="connsiteY0" fmla="*/ 0 h 1997393"/>
                <a:gd name="connsiteX1" fmla="*/ 860108 w 1387793"/>
                <a:gd name="connsiteY1" fmla="*/ 0 h 1997393"/>
                <a:gd name="connsiteX2" fmla="*/ 860108 w 1387793"/>
                <a:gd name="connsiteY2" fmla="*/ 563880 h 1997393"/>
                <a:gd name="connsiteX3" fmla="*/ 1387793 w 1387793"/>
                <a:gd name="connsiteY3" fmla="*/ 563880 h 1997393"/>
                <a:gd name="connsiteX4" fmla="*/ 1387793 w 1387793"/>
                <a:gd name="connsiteY4" fmla="*/ 860108 h 1997393"/>
                <a:gd name="connsiteX5" fmla="*/ 860108 w 1387793"/>
                <a:gd name="connsiteY5" fmla="*/ 860108 h 1997393"/>
                <a:gd name="connsiteX6" fmla="*/ 860108 w 1387793"/>
                <a:gd name="connsiteY6" fmla="*/ 1997393 h 1997393"/>
                <a:gd name="connsiteX7" fmla="*/ 523875 w 1387793"/>
                <a:gd name="connsiteY7" fmla="*/ 1997393 h 1997393"/>
                <a:gd name="connsiteX8" fmla="*/ 523875 w 1387793"/>
                <a:gd name="connsiteY8" fmla="*/ 860108 h 1997393"/>
                <a:gd name="connsiteX9" fmla="*/ 0 w 1387793"/>
                <a:gd name="connsiteY9" fmla="*/ 860108 h 1997393"/>
                <a:gd name="connsiteX10" fmla="*/ 0 w 1387793"/>
                <a:gd name="connsiteY10" fmla="*/ 563880 h 1997393"/>
                <a:gd name="connsiteX11" fmla="*/ 523875 w 1387793"/>
                <a:gd name="connsiteY11" fmla="*/ 563880 h 199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93" h="1997393">
                  <a:moveTo>
                    <a:pt x="523875" y="0"/>
                  </a:moveTo>
                  <a:lnTo>
                    <a:pt x="860108" y="0"/>
                  </a:lnTo>
                  <a:lnTo>
                    <a:pt x="860108" y="563880"/>
                  </a:lnTo>
                  <a:lnTo>
                    <a:pt x="1387793" y="563880"/>
                  </a:lnTo>
                  <a:lnTo>
                    <a:pt x="1387793" y="860108"/>
                  </a:lnTo>
                  <a:lnTo>
                    <a:pt x="860108" y="860108"/>
                  </a:lnTo>
                  <a:lnTo>
                    <a:pt x="860108" y="1997393"/>
                  </a:lnTo>
                  <a:lnTo>
                    <a:pt x="523875" y="1997393"/>
                  </a:lnTo>
                  <a:lnTo>
                    <a:pt x="523875" y="860108"/>
                  </a:lnTo>
                  <a:lnTo>
                    <a:pt x="0" y="860108"/>
                  </a:lnTo>
                  <a:lnTo>
                    <a:pt x="0" y="563880"/>
                  </a:lnTo>
                  <a:lnTo>
                    <a:pt x="523875" y="563880"/>
                  </a:lnTo>
                  <a:close/>
                </a:path>
              </a:pathLst>
            </a:custGeom>
            <a:solidFill>
              <a:srgbClr val="F2F4F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Rectangle: Top Corners Rounded 23">
              <a:extLst>
                <a:ext uri="{FF2B5EF4-FFF2-40B4-BE49-F238E27FC236}">
                  <a16:creationId xmlns:a16="http://schemas.microsoft.com/office/drawing/2014/main" id="{199965C1-29D5-4E5B-A52E-214C5AA24626}"/>
                </a:ext>
              </a:extLst>
            </p:cNvPr>
            <p:cNvSpPr/>
            <p:nvPr/>
          </p:nvSpPr>
          <p:spPr>
            <a:xfrm rot="16200000">
              <a:off x="5725126" y="802385"/>
              <a:ext cx="384490" cy="2143124"/>
            </a:xfrm>
            <a:custGeom>
              <a:avLst/>
              <a:gdLst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384490 w 384490"/>
                <a:gd name="connsiteY4" fmla="*/ 2143124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236853 w 384490"/>
                <a:gd name="connsiteY4" fmla="*/ 2040731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6371 w 384490"/>
                <a:gd name="connsiteY4" fmla="*/ 2088356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6371 w 384490"/>
                <a:gd name="connsiteY4" fmla="*/ 2088356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6371 w 384490"/>
                <a:gd name="connsiteY4" fmla="*/ 2088356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3989 w 384490"/>
                <a:gd name="connsiteY4" fmla="*/ 2085975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3989 w 384490"/>
                <a:gd name="connsiteY4" fmla="*/ 2085975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93989 w 384490"/>
                <a:gd name="connsiteY4" fmla="*/ 2085975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86845 w 384490"/>
                <a:gd name="connsiteY4" fmla="*/ 2083594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86845 w 384490"/>
                <a:gd name="connsiteY4" fmla="*/ 2083594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  <a:gd name="connsiteX0" fmla="*/ 99441 w 384490"/>
                <a:gd name="connsiteY0" fmla="*/ 0 h 2143124"/>
                <a:gd name="connsiteX1" fmla="*/ 285049 w 384490"/>
                <a:gd name="connsiteY1" fmla="*/ 0 h 2143124"/>
                <a:gd name="connsiteX2" fmla="*/ 384490 w 384490"/>
                <a:gd name="connsiteY2" fmla="*/ 99441 h 2143124"/>
                <a:gd name="connsiteX3" fmla="*/ 384490 w 384490"/>
                <a:gd name="connsiteY3" fmla="*/ 2143124 h 2143124"/>
                <a:gd name="connsiteX4" fmla="*/ 186845 w 384490"/>
                <a:gd name="connsiteY4" fmla="*/ 2083594 h 2143124"/>
                <a:gd name="connsiteX5" fmla="*/ 0 w 384490"/>
                <a:gd name="connsiteY5" fmla="*/ 2143124 h 2143124"/>
                <a:gd name="connsiteX6" fmla="*/ 0 w 384490"/>
                <a:gd name="connsiteY6" fmla="*/ 2143124 h 2143124"/>
                <a:gd name="connsiteX7" fmla="*/ 0 w 384490"/>
                <a:gd name="connsiteY7" fmla="*/ 99441 h 2143124"/>
                <a:gd name="connsiteX8" fmla="*/ 99441 w 384490"/>
                <a:gd name="connsiteY8" fmla="*/ 0 h 2143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4490" h="2143124">
                  <a:moveTo>
                    <a:pt x="99441" y="0"/>
                  </a:moveTo>
                  <a:lnTo>
                    <a:pt x="285049" y="0"/>
                  </a:lnTo>
                  <a:cubicBezTo>
                    <a:pt x="339969" y="0"/>
                    <a:pt x="384490" y="44521"/>
                    <a:pt x="384490" y="99441"/>
                  </a:cubicBezTo>
                  <a:lnTo>
                    <a:pt x="384490" y="2143124"/>
                  </a:lnTo>
                  <a:cubicBezTo>
                    <a:pt x="326546" y="2117724"/>
                    <a:pt x="270983" y="2082800"/>
                    <a:pt x="186845" y="2083594"/>
                  </a:cubicBezTo>
                  <a:cubicBezTo>
                    <a:pt x="95194" y="2087562"/>
                    <a:pt x="60694" y="2124868"/>
                    <a:pt x="0" y="2143124"/>
                  </a:cubicBezTo>
                  <a:lnTo>
                    <a:pt x="0" y="2143124"/>
                  </a:lnTo>
                  <a:lnTo>
                    <a:pt x="0" y="99441"/>
                  </a:lnTo>
                  <a:cubicBezTo>
                    <a:pt x="0" y="44521"/>
                    <a:pt x="44521" y="0"/>
                    <a:pt x="994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20F4AA6-D509-4238-B8EE-A8EB9DA481CA}"/>
              </a:ext>
            </a:extLst>
          </p:cNvPr>
          <p:cNvSpPr/>
          <p:nvPr/>
        </p:nvSpPr>
        <p:spPr>
          <a:xfrm>
            <a:off x="4647627" y="1371664"/>
            <a:ext cx="2602382" cy="2726743"/>
          </a:xfrm>
          <a:custGeom>
            <a:avLst/>
            <a:gdLst>
              <a:gd name="connsiteX0" fmla="*/ 3097328 w 3964940"/>
              <a:gd name="connsiteY0" fmla="*/ 2978832 h 4154413"/>
              <a:gd name="connsiteX1" fmla="*/ 2858119 w 3964940"/>
              <a:gd name="connsiteY1" fmla="*/ 3218041 h 4154413"/>
              <a:gd name="connsiteX2" fmla="*/ 2858119 w 3964940"/>
              <a:gd name="connsiteY2" fmla="*/ 3698328 h 4154413"/>
              <a:gd name="connsiteX3" fmla="*/ 3336537 w 3964940"/>
              <a:gd name="connsiteY3" fmla="*/ 3698328 h 4154413"/>
              <a:gd name="connsiteX4" fmla="*/ 3336537 w 3964940"/>
              <a:gd name="connsiteY4" fmla="*/ 3218041 h 4154413"/>
              <a:gd name="connsiteX5" fmla="*/ 3097328 w 3964940"/>
              <a:gd name="connsiteY5" fmla="*/ 2978832 h 4154413"/>
              <a:gd name="connsiteX6" fmla="*/ 867612 w 3964940"/>
              <a:gd name="connsiteY6" fmla="*/ 2952880 h 4154413"/>
              <a:gd name="connsiteX7" fmla="*/ 628403 w 3964940"/>
              <a:gd name="connsiteY7" fmla="*/ 3192089 h 4154413"/>
              <a:gd name="connsiteX8" fmla="*/ 628403 w 3964940"/>
              <a:gd name="connsiteY8" fmla="*/ 3672376 h 4154413"/>
              <a:gd name="connsiteX9" fmla="*/ 1106821 w 3964940"/>
              <a:gd name="connsiteY9" fmla="*/ 3672376 h 4154413"/>
              <a:gd name="connsiteX10" fmla="*/ 1106821 w 3964940"/>
              <a:gd name="connsiteY10" fmla="*/ 3192089 h 4154413"/>
              <a:gd name="connsiteX11" fmla="*/ 867612 w 3964940"/>
              <a:gd name="connsiteY11" fmla="*/ 2952880 h 4154413"/>
              <a:gd name="connsiteX12" fmla="*/ 1982470 w 3964940"/>
              <a:gd name="connsiteY12" fmla="*/ 2400195 h 4154413"/>
              <a:gd name="connsiteX13" fmla="*/ 1762391 w 3964940"/>
              <a:gd name="connsiteY13" fmla="*/ 2620274 h 4154413"/>
              <a:gd name="connsiteX14" fmla="*/ 1982470 w 3964940"/>
              <a:gd name="connsiteY14" fmla="*/ 2840353 h 4154413"/>
              <a:gd name="connsiteX15" fmla="*/ 2202549 w 3964940"/>
              <a:gd name="connsiteY15" fmla="*/ 2620274 h 4154413"/>
              <a:gd name="connsiteX16" fmla="*/ 1982470 w 3964940"/>
              <a:gd name="connsiteY16" fmla="*/ 2400195 h 4154413"/>
              <a:gd name="connsiteX17" fmla="*/ 1942959 w 3964940"/>
              <a:gd name="connsiteY17" fmla="*/ 0 h 4154413"/>
              <a:gd name="connsiteX18" fmla="*/ 2034399 w 3964940"/>
              <a:gd name="connsiteY18" fmla="*/ 0 h 4154413"/>
              <a:gd name="connsiteX19" fmla="*/ 2034399 w 3964940"/>
              <a:gd name="connsiteY19" fmla="*/ 239995 h 4154413"/>
              <a:gd name="connsiteX20" fmla="*/ 2312035 w 3964940"/>
              <a:gd name="connsiteY20" fmla="*/ 239995 h 4154413"/>
              <a:gd name="connsiteX21" fmla="*/ 2312035 w 3964940"/>
              <a:gd name="connsiteY21" fmla="*/ 331435 h 4154413"/>
              <a:gd name="connsiteX22" fmla="*/ 2034399 w 3964940"/>
              <a:gd name="connsiteY22" fmla="*/ 331435 h 4154413"/>
              <a:gd name="connsiteX23" fmla="*/ 2034399 w 3964940"/>
              <a:gd name="connsiteY23" fmla="*/ 850391 h 4154413"/>
              <a:gd name="connsiteX24" fmla="*/ 2807263 w 3964940"/>
              <a:gd name="connsiteY24" fmla="*/ 2182915 h 4154413"/>
              <a:gd name="connsiteX25" fmla="*/ 2577911 w 3964940"/>
              <a:gd name="connsiteY25" fmla="*/ 2182915 h 4154413"/>
              <a:gd name="connsiteX26" fmla="*/ 2577911 w 3964940"/>
              <a:gd name="connsiteY26" fmla="*/ 2347072 h 4154413"/>
              <a:gd name="connsiteX27" fmla="*/ 3681232 w 3964940"/>
              <a:gd name="connsiteY27" fmla="*/ 2347072 h 4154413"/>
              <a:gd name="connsiteX28" fmla="*/ 3964940 w 3964940"/>
              <a:gd name="connsiteY28" fmla="*/ 2753374 h 4154413"/>
              <a:gd name="connsiteX29" fmla="*/ 3656712 w 3964940"/>
              <a:gd name="connsiteY29" fmla="*/ 2753374 h 4154413"/>
              <a:gd name="connsiteX30" fmla="*/ 3656712 w 3964940"/>
              <a:gd name="connsiteY30" fmla="*/ 4154413 h 4154413"/>
              <a:gd name="connsiteX31" fmla="*/ 2577911 w 3964940"/>
              <a:gd name="connsiteY31" fmla="*/ 4154413 h 4154413"/>
              <a:gd name="connsiteX32" fmla="*/ 2226866 w 3964940"/>
              <a:gd name="connsiteY32" fmla="*/ 4154413 h 4154413"/>
              <a:gd name="connsiteX33" fmla="*/ 2226866 w 3964940"/>
              <a:gd name="connsiteY33" fmla="*/ 3427144 h 4154413"/>
              <a:gd name="connsiteX34" fmla="*/ 1987657 w 3964940"/>
              <a:gd name="connsiteY34" fmla="*/ 3187935 h 4154413"/>
              <a:gd name="connsiteX35" fmla="*/ 1748448 w 3964940"/>
              <a:gd name="connsiteY35" fmla="*/ 3427144 h 4154413"/>
              <a:gd name="connsiteX36" fmla="*/ 1748448 w 3964940"/>
              <a:gd name="connsiteY36" fmla="*/ 4154413 h 4154413"/>
              <a:gd name="connsiteX37" fmla="*/ 1387028 w 3964940"/>
              <a:gd name="connsiteY37" fmla="*/ 4154413 h 4154413"/>
              <a:gd name="connsiteX38" fmla="*/ 238176 w 3964940"/>
              <a:gd name="connsiteY38" fmla="*/ 4154413 h 4154413"/>
              <a:gd name="connsiteX39" fmla="*/ 238176 w 3964940"/>
              <a:gd name="connsiteY39" fmla="*/ 2753374 h 4154413"/>
              <a:gd name="connsiteX40" fmla="*/ 0 w 3964940"/>
              <a:gd name="connsiteY40" fmla="*/ 2753374 h 4154413"/>
              <a:gd name="connsiteX41" fmla="*/ 283708 w 3964940"/>
              <a:gd name="connsiteY41" fmla="*/ 2347072 h 4154413"/>
              <a:gd name="connsiteX42" fmla="*/ 1387028 w 3964940"/>
              <a:gd name="connsiteY42" fmla="*/ 2347072 h 4154413"/>
              <a:gd name="connsiteX43" fmla="*/ 1387028 w 3964940"/>
              <a:gd name="connsiteY43" fmla="*/ 2182915 h 4154413"/>
              <a:gd name="connsiteX44" fmla="*/ 1168051 w 3964940"/>
              <a:gd name="connsiteY44" fmla="*/ 2182915 h 4154413"/>
              <a:gd name="connsiteX45" fmla="*/ 1942959 w 3964940"/>
              <a:gd name="connsiteY45" fmla="*/ 846867 h 4154413"/>
              <a:gd name="connsiteX46" fmla="*/ 1942959 w 3964940"/>
              <a:gd name="connsiteY46" fmla="*/ 331435 h 4154413"/>
              <a:gd name="connsiteX47" fmla="*/ 1671955 w 3964940"/>
              <a:gd name="connsiteY47" fmla="*/ 331435 h 4154413"/>
              <a:gd name="connsiteX48" fmla="*/ 1671955 w 3964940"/>
              <a:gd name="connsiteY48" fmla="*/ 239995 h 4154413"/>
              <a:gd name="connsiteX49" fmla="*/ 1942959 w 3964940"/>
              <a:gd name="connsiteY49" fmla="*/ 239995 h 4154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3964940" h="4154413">
                <a:moveTo>
                  <a:pt x="3097328" y="2978832"/>
                </a:moveTo>
                <a:cubicBezTo>
                  <a:pt x="2965217" y="2978832"/>
                  <a:pt x="2858119" y="3085930"/>
                  <a:pt x="2858119" y="3218041"/>
                </a:cubicBezTo>
                <a:lnTo>
                  <a:pt x="2858119" y="3698328"/>
                </a:lnTo>
                <a:lnTo>
                  <a:pt x="3336537" y="3698328"/>
                </a:lnTo>
                <a:lnTo>
                  <a:pt x="3336537" y="3218041"/>
                </a:lnTo>
                <a:cubicBezTo>
                  <a:pt x="3336537" y="3085930"/>
                  <a:pt x="3229439" y="2978832"/>
                  <a:pt x="3097328" y="2978832"/>
                </a:cubicBezTo>
                <a:close/>
                <a:moveTo>
                  <a:pt x="867612" y="2952880"/>
                </a:moveTo>
                <a:cubicBezTo>
                  <a:pt x="735501" y="2952880"/>
                  <a:pt x="628403" y="3059978"/>
                  <a:pt x="628403" y="3192089"/>
                </a:cubicBezTo>
                <a:lnTo>
                  <a:pt x="628403" y="3672376"/>
                </a:lnTo>
                <a:lnTo>
                  <a:pt x="1106821" y="3672376"/>
                </a:lnTo>
                <a:lnTo>
                  <a:pt x="1106821" y="3192089"/>
                </a:lnTo>
                <a:cubicBezTo>
                  <a:pt x="1106821" y="3059978"/>
                  <a:pt x="999723" y="2952880"/>
                  <a:pt x="867612" y="2952880"/>
                </a:cubicBezTo>
                <a:close/>
                <a:moveTo>
                  <a:pt x="1982470" y="2400195"/>
                </a:moveTo>
                <a:cubicBezTo>
                  <a:pt x="1860924" y="2400195"/>
                  <a:pt x="1762391" y="2498728"/>
                  <a:pt x="1762391" y="2620274"/>
                </a:cubicBezTo>
                <a:cubicBezTo>
                  <a:pt x="1762391" y="2741820"/>
                  <a:pt x="1860924" y="2840353"/>
                  <a:pt x="1982470" y="2840353"/>
                </a:cubicBezTo>
                <a:cubicBezTo>
                  <a:pt x="2104016" y="2840353"/>
                  <a:pt x="2202549" y="2741820"/>
                  <a:pt x="2202549" y="2620274"/>
                </a:cubicBezTo>
                <a:cubicBezTo>
                  <a:pt x="2202549" y="2498728"/>
                  <a:pt x="2104016" y="2400195"/>
                  <a:pt x="1982470" y="2400195"/>
                </a:cubicBezTo>
                <a:close/>
                <a:moveTo>
                  <a:pt x="1942959" y="0"/>
                </a:moveTo>
                <a:lnTo>
                  <a:pt x="2034399" y="0"/>
                </a:lnTo>
                <a:lnTo>
                  <a:pt x="2034399" y="239995"/>
                </a:lnTo>
                <a:lnTo>
                  <a:pt x="2312035" y="239995"/>
                </a:lnTo>
                <a:lnTo>
                  <a:pt x="2312035" y="331435"/>
                </a:lnTo>
                <a:lnTo>
                  <a:pt x="2034399" y="331435"/>
                </a:lnTo>
                <a:lnTo>
                  <a:pt x="2034399" y="850391"/>
                </a:lnTo>
                <a:lnTo>
                  <a:pt x="2807263" y="2182915"/>
                </a:lnTo>
                <a:lnTo>
                  <a:pt x="2577911" y="2182915"/>
                </a:lnTo>
                <a:lnTo>
                  <a:pt x="2577911" y="2347072"/>
                </a:lnTo>
                <a:lnTo>
                  <a:pt x="3681232" y="2347072"/>
                </a:lnTo>
                <a:lnTo>
                  <a:pt x="3964940" y="2753374"/>
                </a:lnTo>
                <a:lnTo>
                  <a:pt x="3656712" y="2753374"/>
                </a:lnTo>
                <a:lnTo>
                  <a:pt x="3656712" y="4154413"/>
                </a:lnTo>
                <a:lnTo>
                  <a:pt x="2577911" y="4154413"/>
                </a:lnTo>
                <a:lnTo>
                  <a:pt x="2226866" y="4154413"/>
                </a:lnTo>
                <a:lnTo>
                  <a:pt x="2226866" y="3427144"/>
                </a:lnTo>
                <a:cubicBezTo>
                  <a:pt x="2226866" y="3295033"/>
                  <a:pt x="2119768" y="3187935"/>
                  <a:pt x="1987657" y="3187935"/>
                </a:cubicBezTo>
                <a:cubicBezTo>
                  <a:pt x="1855546" y="3187935"/>
                  <a:pt x="1748448" y="3295033"/>
                  <a:pt x="1748448" y="3427144"/>
                </a:cubicBezTo>
                <a:lnTo>
                  <a:pt x="1748448" y="4154413"/>
                </a:lnTo>
                <a:lnTo>
                  <a:pt x="1387028" y="4154413"/>
                </a:lnTo>
                <a:lnTo>
                  <a:pt x="238176" y="4154413"/>
                </a:lnTo>
                <a:lnTo>
                  <a:pt x="238176" y="2753374"/>
                </a:lnTo>
                <a:lnTo>
                  <a:pt x="0" y="2753374"/>
                </a:lnTo>
                <a:lnTo>
                  <a:pt x="283708" y="2347072"/>
                </a:lnTo>
                <a:lnTo>
                  <a:pt x="1387028" y="2347072"/>
                </a:lnTo>
                <a:lnTo>
                  <a:pt x="1387028" y="2182915"/>
                </a:lnTo>
                <a:lnTo>
                  <a:pt x="1168051" y="2182915"/>
                </a:lnTo>
                <a:lnTo>
                  <a:pt x="1942959" y="846867"/>
                </a:lnTo>
                <a:lnTo>
                  <a:pt x="1942959" y="331435"/>
                </a:lnTo>
                <a:lnTo>
                  <a:pt x="1671955" y="331435"/>
                </a:lnTo>
                <a:lnTo>
                  <a:pt x="1671955" y="239995"/>
                </a:lnTo>
                <a:lnTo>
                  <a:pt x="1942959" y="2399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raphic 20">
            <a:extLst>
              <a:ext uri="{FF2B5EF4-FFF2-40B4-BE49-F238E27FC236}">
                <a16:creationId xmlns:a16="http://schemas.microsoft.com/office/drawing/2014/main" id="{0D3B94A6-3A4C-4526-967A-46EF2595DC04}"/>
              </a:ext>
            </a:extLst>
          </p:cNvPr>
          <p:cNvSpPr/>
          <p:nvPr/>
        </p:nvSpPr>
        <p:spPr>
          <a:xfrm>
            <a:off x="9215115" y="5341721"/>
            <a:ext cx="954093" cy="1271132"/>
          </a:xfrm>
          <a:custGeom>
            <a:avLst/>
            <a:gdLst>
              <a:gd name="connsiteX0" fmla="*/ 0 w 5143500"/>
              <a:gd name="connsiteY0" fmla="*/ 2631222 h 6852642"/>
              <a:gd name="connsiteX1" fmla="*/ 0 w 5143500"/>
              <a:gd name="connsiteY1" fmla="*/ 2513350 h 6852642"/>
              <a:gd name="connsiteX2" fmla="*/ 9108 w 5143500"/>
              <a:gd name="connsiteY2" fmla="*/ 2479596 h 6852642"/>
              <a:gd name="connsiteX3" fmla="*/ 395942 w 5143500"/>
              <a:gd name="connsiteY3" fmla="*/ 2143661 h 6852642"/>
              <a:gd name="connsiteX4" fmla="*/ 429161 w 5143500"/>
              <a:gd name="connsiteY4" fmla="*/ 2109371 h 6852642"/>
              <a:gd name="connsiteX5" fmla="*/ 856178 w 5143500"/>
              <a:gd name="connsiteY5" fmla="*/ 1713429 h 6852642"/>
              <a:gd name="connsiteX6" fmla="*/ 1284804 w 5143500"/>
              <a:gd name="connsiteY6" fmla="*/ 2107228 h 6852642"/>
              <a:gd name="connsiteX7" fmla="*/ 1324451 w 5143500"/>
              <a:gd name="connsiteY7" fmla="*/ 2142054 h 6852642"/>
              <a:gd name="connsiteX8" fmla="*/ 2104013 w 5143500"/>
              <a:gd name="connsiteY8" fmla="*/ 2141518 h 6852642"/>
              <a:gd name="connsiteX9" fmla="*/ 2142053 w 5143500"/>
              <a:gd name="connsiteY9" fmla="*/ 2104013 h 6852642"/>
              <a:gd name="connsiteX10" fmla="*/ 2142589 w 5143500"/>
              <a:gd name="connsiteY10" fmla="*/ 1324451 h 6852642"/>
              <a:gd name="connsiteX11" fmla="*/ 2107764 w 5143500"/>
              <a:gd name="connsiteY11" fmla="*/ 1284268 h 6852642"/>
              <a:gd name="connsiteX12" fmla="*/ 1822728 w 5143500"/>
              <a:gd name="connsiteY12" fmla="*/ 1142286 h 6852642"/>
              <a:gd name="connsiteX13" fmla="*/ 1745575 w 5143500"/>
              <a:gd name="connsiteY13" fmla="*/ 697051 h 6852642"/>
              <a:gd name="connsiteX14" fmla="*/ 2109371 w 5143500"/>
              <a:gd name="connsiteY14" fmla="*/ 429161 h 6852642"/>
              <a:gd name="connsiteX15" fmla="*/ 2143661 w 5143500"/>
              <a:gd name="connsiteY15" fmla="*/ 393263 h 6852642"/>
              <a:gd name="connsiteX16" fmla="*/ 2392799 w 5143500"/>
              <a:gd name="connsiteY16" fmla="*/ 38040 h 6852642"/>
              <a:gd name="connsiteX17" fmla="*/ 2512278 w 5143500"/>
              <a:gd name="connsiteY17" fmla="*/ 0 h 6852642"/>
              <a:gd name="connsiteX18" fmla="*/ 2630150 w 5143500"/>
              <a:gd name="connsiteY18" fmla="*/ 0 h 6852642"/>
              <a:gd name="connsiteX19" fmla="*/ 2655868 w 5143500"/>
              <a:gd name="connsiteY19" fmla="*/ 7501 h 6852642"/>
              <a:gd name="connsiteX20" fmla="*/ 2999839 w 5143500"/>
              <a:gd name="connsiteY20" fmla="*/ 399157 h 6852642"/>
              <a:gd name="connsiteX21" fmla="*/ 3033594 w 5143500"/>
              <a:gd name="connsiteY21" fmla="*/ 429161 h 6852642"/>
              <a:gd name="connsiteX22" fmla="*/ 3429000 w 5143500"/>
              <a:gd name="connsiteY22" fmla="*/ 872788 h 6852642"/>
              <a:gd name="connsiteX23" fmla="*/ 3037344 w 5143500"/>
              <a:gd name="connsiteY23" fmla="*/ 1285339 h 6852642"/>
              <a:gd name="connsiteX24" fmla="*/ 3000375 w 5143500"/>
              <a:gd name="connsiteY24" fmla="*/ 1327666 h 6852642"/>
              <a:gd name="connsiteX25" fmla="*/ 3000375 w 5143500"/>
              <a:gd name="connsiteY25" fmla="*/ 2101870 h 6852642"/>
              <a:gd name="connsiteX26" fmla="*/ 3041094 w 5143500"/>
              <a:gd name="connsiteY26" fmla="*/ 2142054 h 6852642"/>
              <a:gd name="connsiteX27" fmla="*/ 3815298 w 5143500"/>
              <a:gd name="connsiteY27" fmla="*/ 2142054 h 6852642"/>
              <a:gd name="connsiteX28" fmla="*/ 3823335 w 5143500"/>
              <a:gd name="connsiteY28" fmla="*/ 2142054 h 6852642"/>
              <a:gd name="connsiteX29" fmla="*/ 3857089 w 5143500"/>
              <a:gd name="connsiteY29" fmla="*/ 2112586 h 6852642"/>
              <a:gd name="connsiteX30" fmla="*/ 3865126 w 5143500"/>
              <a:gd name="connsiteY30" fmla="*/ 2054185 h 6852642"/>
              <a:gd name="connsiteX31" fmla="*/ 4316254 w 5143500"/>
              <a:gd name="connsiteY31" fmla="*/ 1713964 h 6852642"/>
              <a:gd name="connsiteX32" fmla="*/ 4713804 w 5143500"/>
              <a:gd name="connsiteY32" fmla="*/ 2106156 h 6852642"/>
              <a:gd name="connsiteX33" fmla="*/ 4749701 w 5143500"/>
              <a:gd name="connsiteY33" fmla="*/ 2143661 h 6852642"/>
              <a:gd name="connsiteX34" fmla="*/ 5107603 w 5143500"/>
              <a:gd name="connsiteY34" fmla="*/ 2397621 h 6852642"/>
              <a:gd name="connsiteX35" fmla="*/ 5143500 w 5143500"/>
              <a:gd name="connsiteY35" fmla="*/ 2512278 h 6852642"/>
              <a:gd name="connsiteX36" fmla="*/ 5143500 w 5143500"/>
              <a:gd name="connsiteY36" fmla="*/ 2630150 h 6852642"/>
              <a:gd name="connsiteX37" fmla="*/ 5133856 w 5143500"/>
              <a:gd name="connsiteY37" fmla="*/ 2666048 h 6852642"/>
              <a:gd name="connsiteX38" fmla="*/ 4747558 w 5143500"/>
              <a:gd name="connsiteY38" fmla="*/ 2999304 h 6852642"/>
              <a:gd name="connsiteX39" fmla="*/ 4714875 w 5143500"/>
              <a:gd name="connsiteY39" fmla="*/ 3033593 h 6852642"/>
              <a:gd name="connsiteX40" fmla="*/ 4583073 w 5143500"/>
              <a:gd name="connsiteY40" fmla="*/ 3310057 h 6852642"/>
              <a:gd name="connsiteX41" fmla="*/ 4133552 w 5143500"/>
              <a:gd name="connsiteY41" fmla="*/ 3399532 h 6852642"/>
              <a:gd name="connsiteX42" fmla="*/ 3858697 w 5143500"/>
              <a:gd name="connsiteY42" fmla="*/ 3037880 h 6852642"/>
              <a:gd name="connsiteX43" fmla="*/ 3816370 w 5143500"/>
              <a:gd name="connsiteY43" fmla="*/ 3000911 h 6852642"/>
              <a:gd name="connsiteX44" fmla="*/ 3460075 w 5143500"/>
              <a:gd name="connsiteY44" fmla="*/ 3000911 h 6852642"/>
              <a:gd name="connsiteX45" fmla="*/ 3036808 w 5143500"/>
              <a:gd name="connsiteY45" fmla="*/ 3000911 h 6852642"/>
              <a:gd name="connsiteX46" fmla="*/ 3001982 w 5143500"/>
              <a:gd name="connsiteY46" fmla="*/ 3036272 h 6852642"/>
              <a:gd name="connsiteX47" fmla="*/ 3001982 w 5143500"/>
              <a:gd name="connsiteY47" fmla="*/ 3052346 h 6852642"/>
              <a:gd name="connsiteX48" fmla="*/ 3001982 w 5143500"/>
              <a:gd name="connsiteY48" fmla="*/ 5519619 h 6852642"/>
              <a:gd name="connsiteX49" fmla="*/ 3001982 w 5143500"/>
              <a:gd name="connsiteY49" fmla="*/ 5543729 h 6852642"/>
              <a:gd name="connsiteX50" fmla="*/ 3028771 w 5143500"/>
              <a:gd name="connsiteY50" fmla="*/ 5571590 h 6852642"/>
              <a:gd name="connsiteX51" fmla="*/ 3143964 w 5143500"/>
              <a:gd name="connsiteY51" fmla="*/ 5595164 h 6852642"/>
              <a:gd name="connsiteX52" fmla="*/ 3429000 w 5143500"/>
              <a:gd name="connsiteY52" fmla="*/ 6044149 h 6852642"/>
              <a:gd name="connsiteX53" fmla="*/ 3037880 w 5143500"/>
              <a:gd name="connsiteY53" fmla="*/ 6428303 h 6852642"/>
              <a:gd name="connsiteX54" fmla="*/ 3000911 w 5143500"/>
              <a:gd name="connsiteY54" fmla="*/ 6464201 h 6852642"/>
              <a:gd name="connsiteX55" fmla="*/ 2746951 w 5143500"/>
              <a:gd name="connsiteY55" fmla="*/ 6821567 h 6852642"/>
              <a:gd name="connsiteX56" fmla="*/ 2632293 w 5143500"/>
              <a:gd name="connsiteY56" fmla="*/ 6857465 h 6852642"/>
              <a:gd name="connsiteX57" fmla="*/ 2514421 w 5143500"/>
              <a:gd name="connsiteY57" fmla="*/ 6857465 h 6852642"/>
              <a:gd name="connsiteX58" fmla="*/ 2486025 w 5143500"/>
              <a:gd name="connsiteY58" fmla="*/ 6849428 h 6852642"/>
              <a:gd name="connsiteX59" fmla="*/ 2144732 w 5143500"/>
              <a:gd name="connsiteY59" fmla="*/ 6458843 h 6852642"/>
              <a:gd name="connsiteX60" fmla="*/ 2113657 w 5143500"/>
              <a:gd name="connsiteY60" fmla="*/ 6428840 h 6852642"/>
              <a:gd name="connsiteX61" fmla="*/ 1820049 w 5143500"/>
              <a:gd name="connsiteY61" fmla="*/ 6280964 h 6852642"/>
              <a:gd name="connsiteX62" fmla="*/ 1747183 w 5143500"/>
              <a:gd name="connsiteY62" fmla="*/ 5839480 h 6852642"/>
              <a:gd name="connsiteX63" fmla="*/ 2111514 w 5143500"/>
              <a:gd name="connsiteY63" fmla="*/ 5572125 h 6852642"/>
              <a:gd name="connsiteX64" fmla="*/ 2144197 w 5143500"/>
              <a:gd name="connsiteY64" fmla="*/ 5535692 h 6852642"/>
              <a:gd name="connsiteX65" fmla="*/ 2143661 w 5143500"/>
              <a:gd name="connsiteY65" fmla="*/ 3036272 h 6852642"/>
              <a:gd name="connsiteX66" fmla="*/ 2108835 w 5143500"/>
              <a:gd name="connsiteY66" fmla="*/ 3000911 h 6852642"/>
              <a:gd name="connsiteX67" fmla="*/ 1323916 w 5143500"/>
              <a:gd name="connsiteY67" fmla="*/ 3000375 h 6852642"/>
              <a:gd name="connsiteX68" fmla="*/ 1286411 w 5143500"/>
              <a:gd name="connsiteY68" fmla="*/ 3035201 h 6852642"/>
              <a:gd name="connsiteX69" fmla="*/ 1151930 w 5143500"/>
              <a:gd name="connsiteY69" fmla="*/ 3313271 h 6852642"/>
              <a:gd name="connsiteX70" fmla="*/ 701338 w 5143500"/>
              <a:gd name="connsiteY70" fmla="*/ 3398996 h 6852642"/>
              <a:gd name="connsiteX71" fmla="*/ 430232 w 5143500"/>
              <a:gd name="connsiteY71" fmla="*/ 3031451 h 6852642"/>
              <a:gd name="connsiteX72" fmla="*/ 397550 w 5143500"/>
              <a:gd name="connsiteY72" fmla="*/ 2999839 h 6852642"/>
              <a:gd name="connsiteX73" fmla="*/ 56257 w 5143500"/>
              <a:gd name="connsiteY73" fmla="*/ 2783920 h 6852642"/>
              <a:gd name="connsiteX74" fmla="*/ 0 w 5143500"/>
              <a:gd name="connsiteY74" fmla="*/ 2631222 h 685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5143500" h="6852642">
                <a:moveTo>
                  <a:pt x="0" y="2631222"/>
                </a:moveTo>
                <a:cubicBezTo>
                  <a:pt x="0" y="2592110"/>
                  <a:pt x="0" y="2552462"/>
                  <a:pt x="0" y="2513350"/>
                </a:cubicBezTo>
                <a:cubicBezTo>
                  <a:pt x="3215" y="2502099"/>
                  <a:pt x="6429" y="2490847"/>
                  <a:pt x="9108" y="2479596"/>
                </a:cubicBezTo>
                <a:cubicBezTo>
                  <a:pt x="54650" y="2289929"/>
                  <a:pt x="201990" y="2161342"/>
                  <a:pt x="395942" y="2143661"/>
                </a:cubicBezTo>
                <a:cubicBezTo>
                  <a:pt x="420053" y="2141518"/>
                  <a:pt x="427018" y="2132409"/>
                  <a:pt x="429161" y="2109371"/>
                </a:cubicBezTo>
                <a:cubicBezTo>
                  <a:pt x="449520" y="1882735"/>
                  <a:pt x="632222" y="1713964"/>
                  <a:pt x="856178" y="1713429"/>
                </a:cubicBezTo>
                <a:cubicBezTo>
                  <a:pt x="1080671" y="1713429"/>
                  <a:pt x="1264444" y="1881128"/>
                  <a:pt x="1284804" y="2107228"/>
                </a:cubicBezTo>
                <a:cubicBezTo>
                  <a:pt x="1287482" y="2136160"/>
                  <a:pt x="1298734" y="2142589"/>
                  <a:pt x="1324451" y="2142054"/>
                </a:cubicBezTo>
                <a:cubicBezTo>
                  <a:pt x="1584305" y="2141518"/>
                  <a:pt x="1844159" y="2141518"/>
                  <a:pt x="2104013" y="2141518"/>
                </a:cubicBezTo>
                <a:cubicBezTo>
                  <a:pt x="2140982" y="2141518"/>
                  <a:pt x="2142053" y="2140446"/>
                  <a:pt x="2142053" y="2104013"/>
                </a:cubicBezTo>
                <a:cubicBezTo>
                  <a:pt x="2142053" y="1844159"/>
                  <a:pt x="2142053" y="1584305"/>
                  <a:pt x="2142589" y="1324451"/>
                </a:cubicBezTo>
                <a:cubicBezTo>
                  <a:pt x="2142589" y="1298198"/>
                  <a:pt x="2136696" y="1286411"/>
                  <a:pt x="2107764" y="1284268"/>
                </a:cubicBezTo>
                <a:cubicBezTo>
                  <a:pt x="1994178" y="1274624"/>
                  <a:pt x="1896666" y="1228546"/>
                  <a:pt x="1822728" y="1142286"/>
                </a:cubicBezTo>
                <a:cubicBezTo>
                  <a:pt x="1709678" y="1009948"/>
                  <a:pt x="1680746" y="858322"/>
                  <a:pt x="1745575" y="697051"/>
                </a:cubicBezTo>
                <a:cubicBezTo>
                  <a:pt x="1810405" y="535246"/>
                  <a:pt x="1936849" y="447913"/>
                  <a:pt x="2109371" y="429161"/>
                </a:cubicBezTo>
                <a:cubicBezTo>
                  <a:pt x="2134553" y="426482"/>
                  <a:pt x="2140982" y="416838"/>
                  <a:pt x="2143661" y="393263"/>
                </a:cubicBezTo>
                <a:cubicBezTo>
                  <a:pt x="2161877" y="229850"/>
                  <a:pt x="2244388" y="110371"/>
                  <a:pt x="2392799" y="38040"/>
                </a:cubicBezTo>
                <a:cubicBezTo>
                  <a:pt x="2430840" y="19288"/>
                  <a:pt x="2472631" y="12323"/>
                  <a:pt x="2512278" y="0"/>
                </a:cubicBezTo>
                <a:cubicBezTo>
                  <a:pt x="2551391" y="0"/>
                  <a:pt x="2591038" y="0"/>
                  <a:pt x="2630150" y="0"/>
                </a:cubicBezTo>
                <a:cubicBezTo>
                  <a:pt x="2638723" y="2679"/>
                  <a:pt x="2647295" y="5358"/>
                  <a:pt x="2655868" y="7501"/>
                </a:cubicBezTo>
                <a:cubicBezTo>
                  <a:pt x="2853035" y="53578"/>
                  <a:pt x="2980551" y="198239"/>
                  <a:pt x="2999839" y="399157"/>
                </a:cubicBezTo>
                <a:cubicBezTo>
                  <a:pt x="3001982" y="423267"/>
                  <a:pt x="3013234" y="427553"/>
                  <a:pt x="3033594" y="429161"/>
                </a:cubicBezTo>
                <a:cubicBezTo>
                  <a:pt x="3266658" y="450592"/>
                  <a:pt x="3434358" y="638651"/>
                  <a:pt x="3429000" y="872788"/>
                </a:cubicBezTo>
                <a:cubicBezTo>
                  <a:pt x="3424178" y="1086029"/>
                  <a:pt x="3260765" y="1258550"/>
                  <a:pt x="3037344" y="1285339"/>
                </a:cubicBezTo>
                <a:cubicBezTo>
                  <a:pt x="3000375" y="1289626"/>
                  <a:pt x="3000375" y="1289626"/>
                  <a:pt x="3000375" y="1327666"/>
                </a:cubicBezTo>
                <a:cubicBezTo>
                  <a:pt x="3000375" y="1585913"/>
                  <a:pt x="3000375" y="1843623"/>
                  <a:pt x="3000375" y="2101870"/>
                </a:cubicBezTo>
                <a:cubicBezTo>
                  <a:pt x="3000375" y="2142054"/>
                  <a:pt x="3000911" y="2142054"/>
                  <a:pt x="3041094" y="2142054"/>
                </a:cubicBezTo>
                <a:cubicBezTo>
                  <a:pt x="3299341" y="2142054"/>
                  <a:pt x="3557052" y="2142054"/>
                  <a:pt x="3815298" y="2142054"/>
                </a:cubicBezTo>
                <a:cubicBezTo>
                  <a:pt x="3817977" y="2142054"/>
                  <a:pt x="3820656" y="2142054"/>
                  <a:pt x="3823335" y="2142054"/>
                </a:cubicBezTo>
                <a:cubicBezTo>
                  <a:pt x="3845302" y="2144197"/>
                  <a:pt x="3856553" y="2136160"/>
                  <a:pt x="3857089" y="2112586"/>
                </a:cubicBezTo>
                <a:cubicBezTo>
                  <a:pt x="3857625" y="2093297"/>
                  <a:pt x="3860840" y="2073473"/>
                  <a:pt x="3865126" y="2054185"/>
                </a:cubicBezTo>
                <a:cubicBezTo>
                  <a:pt x="3912275" y="1841480"/>
                  <a:pt x="4100334" y="1700570"/>
                  <a:pt x="4316254" y="1713964"/>
                </a:cubicBezTo>
                <a:cubicBezTo>
                  <a:pt x="4524673" y="1727359"/>
                  <a:pt x="4693980" y="1893451"/>
                  <a:pt x="4713804" y="2106156"/>
                </a:cubicBezTo>
                <a:cubicBezTo>
                  <a:pt x="4715947" y="2131338"/>
                  <a:pt x="4723448" y="2140446"/>
                  <a:pt x="4749701" y="2143661"/>
                </a:cubicBezTo>
                <a:cubicBezTo>
                  <a:pt x="4915793" y="2161877"/>
                  <a:pt x="5035808" y="2245995"/>
                  <a:pt x="5107603" y="2397621"/>
                </a:cubicBezTo>
                <a:cubicBezTo>
                  <a:pt x="5124748" y="2434054"/>
                  <a:pt x="5131713" y="2474238"/>
                  <a:pt x="5143500" y="2512278"/>
                </a:cubicBezTo>
                <a:cubicBezTo>
                  <a:pt x="5143500" y="2551390"/>
                  <a:pt x="5143500" y="2591038"/>
                  <a:pt x="5143500" y="2630150"/>
                </a:cubicBezTo>
                <a:cubicBezTo>
                  <a:pt x="5140286" y="2641937"/>
                  <a:pt x="5136535" y="2654260"/>
                  <a:pt x="5133856" y="2666048"/>
                </a:cubicBezTo>
                <a:cubicBezTo>
                  <a:pt x="5088315" y="2853571"/>
                  <a:pt x="4939903" y="2982159"/>
                  <a:pt x="4747558" y="2999304"/>
                </a:cubicBezTo>
                <a:cubicBezTo>
                  <a:pt x="4723448" y="3001447"/>
                  <a:pt x="4716483" y="3010555"/>
                  <a:pt x="4714875" y="3033593"/>
                </a:cubicBezTo>
                <a:cubicBezTo>
                  <a:pt x="4705767" y="3141821"/>
                  <a:pt x="4663440" y="3236655"/>
                  <a:pt x="4583073" y="3310057"/>
                </a:cubicBezTo>
                <a:cubicBezTo>
                  <a:pt x="4452342" y="3429536"/>
                  <a:pt x="4299109" y="3463290"/>
                  <a:pt x="4133552" y="3399532"/>
                </a:cubicBezTo>
                <a:cubicBezTo>
                  <a:pt x="3970139" y="3336846"/>
                  <a:pt x="3880128" y="3211473"/>
                  <a:pt x="3858697" y="3037880"/>
                </a:cubicBezTo>
                <a:cubicBezTo>
                  <a:pt x="3853875" y="3000911"/>
                  <a:pt x="3854946" y="3000911"/>
                  <a:pt x="3816370" y="3000911"/>
                </a:cubicBezTo>
                <a:cubicBezTo>
                  <a:pt x="3697426" y="3000911"/>
                  <a:pt x="3579019" y="3000911"/>
                  <a:pt x="3460075" y="3000911"/>
                </a:cubicBezTo>
                <a:cubicBezTo>
                  <a:pt x="3319165" y="3000911"/>
                  <a:pt x="3177719" y="3000911"/>
                  <a:pt x="3036808" y="3000911"/>
                </a:cubicBezTo>
                <a:cubicBezTo>
                  <a:pt x="3003590" y="3000911"/>
                  <a:pt x="3002518" y="3002518"/>
                  <a:pt x="3001982" y="3036272"/>
                </a:cubicBezTo>
                <a:cubicBezTo>
                  <a:pt x="3001982" y="3041630"/>
                  <a:pt x="3001982" y="3046988"/>
                  <a:pt x="3001982" y="3052346"/>
                </a:cubicBezTo>
                <a:cubicBezTo>
                  <a:pt x="3001982" y="3874770"/>
                  <a:pt x="3001982" y="4697194"/>
                  <a:pt x="3001982" y="5519619"/>
                </a:cubicBezTo>
                <a:cubicBezTo>
                  <a:pt x="3001982" y="5527655"/>
                  <a:pt x="3002518" y="5535692"/>
                  <a:pt x="3001982" y="5543729"/>
                </a:cubicBezTo>
                <a:cubicBezTo>
                  <a:pt x="3000911" y="5563017"/>
                  <a:pt x="3009483" y="5570518"/>
                  <a:pt x="3028771" y="5571590"/>
                </a:cubicBezTo>
                <a:cubicBezTo>
                  <a:pt x="3068419" y="5573732"/>
                  <a:pt x="3106460" y="5582305"/>
                  <a:pt x="3143964" y="5595164"/>
                </a:cubicBezTo>
                <a:cubicBezTo>
                  <a:pt x="3330416" y="5659994"/>
                  <a:pt x="3452575" y="5852875"/>
                  <a:pt x="3429000" y="6044149"/>
                </a:cubicBezTo>
                <a:cubicBezTo>
                  <a:pt x="3403283" y="6254175"/>
                  <a:pt x="3246835" y="6408480"/>
                  <a:pt x="3037880" y="6428303"/>
                </a:cubicBezTo>
                <a:cubicBezTo>
                  <a:pt x="3012698" y="6430447"/>
                  <a:pt x="3003590" y="6437948"/>
                  <a:pt x="3000911" y="6464201"/>
                </a:cubicBezTo>
                <a:cubicBezTo>
                  <a:pt x="2982694" y="6630293"/>
                  <a:pt x="2898577" y="6749772"/>
                  <a:pt x="2746951" y="6821567"/>
                </a:cubicBezTo>
                <a:cubicBezTo>
                  <a:pt x="2710517" y="6838712"/>
                  <a:pt x="2670334" y="6845142"/>
                  <a:pt x="2632293" y="6857465"/>
                </a:cubicBezTo>
                <a:cubicBezTo>
                  <a:pt x="2593181" y="6857465"/>
                  <a:pt x="2553534" y="6857465"/>
                  <a:pt x="2514421" y="6857465"/>
                </a:cubicBezTo>
                <a:cubicBezTo>
                  <a:pt x="2504777" y="6854786"/>
                  <a:pt x="2495669" y="6851571"/>
                  <a:pt x="2486025" y="6849428"/>
                </a:cubicBezTo>
                <a:cubicBezTo>
                  <a:pt x="2291537" y="6803887"/>
                  <a:pt x="2163485" y="6658689"/>
                  <a:pt x="2144732" y="6458843"/>
                </a:cubicBezTo>
                <a:cubicBezTo>
                  <a:pt x="2142589" y="6437412"/>
                  <a:pt x="2134553" y="6430447"/>
                  <a:pt x="2113657" y="6428840"/>
                </a:cubicBezTo>
                <a:cubicBezTo>
                  <a:pt x="1996321" y="6418660"/>
                  <a:pt x="1895594" y="6372046"/>
                  <a:pt x="1820049" y="6280964"/>
                </a:cubicBezTo>
                <a:cubicBezTo>
                  <a:pt x="1710214" y="6149162"/>
                  <a:pt x="1682889" y="5999143"/>
                  <a:pt x="1747183" y="5839480"/>
                </a:cubicBezTo>
                <a:cubicBezTo>
                  <a:pt x="1812548" y="5677674"/>
                  <a:pt x="1938992" y="5590342"/>
                  <a:pt x="2111514" y="5572125"/>
                </a:cubicBezTo>
                <a:cubicBezTo>
                  <a:pt x="2137767" y="5569446"/>
                  <a:pt x="2144197" y="5559267"/>
                  <a:pt x="2144197" y="5535692"/>
                </a:cubicBezTo>
                <a:cubicBezTo>
                  <a:pt x="2143661" y="4702552"/>
                  <a:pt x="2143661" y="3869412"/>
                  <a:pt x="2143661" y="3036272"/>
                </a:cubicBezTo>
                <a:cubicBezTo>
                  <a:pt x="2143661" y="3003054"/>
                  <a:pt x="2142053" y="3000911"/>
                  <a:pt x="2108835" y="3000911"/>
                </a:cubicBezTo>
                <a:cubicBezTo>
                  <a:pt x="1847374" y="3000911"/>
                  <a:pt x="1585377" y="3000911"/>
                  <a:pt x="1323916" y="3000375"/>
                </a:cubicBezTo>
                <a:cubicBezTo>
                  <a:pt x="1297662" y="3000375"/>
                  <a:pt x="1288554" y="3008412"/>
                  <a:pt x="1286411" y="3035201"/>
                </a:cubicBezTo>
                <a:cubicBezTo>
                  <a:pt x="1277303" y="3144500"/>
                  <a:pt x="1233904" y="3239869"/>
                  <a:pt x="1151930" y="3313271"/>
                </a:cubicBezTo>
                <a:cubicBezTo>
                  <a:pt x="1020127" y="3431679"/>
                  <a:pt x="866358" y="3463826"/>
                  <a:pt x="701338" y="3398996"/>
                </a:cubicBezTo>
                <a:cubicBezTo>
                  <a:pt x="537389" y="3334167"/>
                  <a:pt x="448985" y="3206651"/>
                  <a:pt x="430232" y="3031451"/>
                </a:cubicBezTo>
                <a:cubicBezTo>
                  <a:pt x="428089" y="3008412"/>
                  <a:pt x="418981" y="3001983"/>
                  <a:pt x="397550" y="2999839"/>
                </a:cubicBezTo>
                <a:cubicBezTo>
                  <a:pt x="248067" y="2984837"/>
                  <a:pt x="133945" y="2913579"/>
                  <a:pt x="56257" y="2783920"/>
                </a:cubicBezTo>
                <a:cubicBezTo>
                  <a:pt x="26789" y="2736771"/>
                  <a:pt x="13930" y="2683728"/>
                  <a:pt x="0" y="2631222"/>
                </a:cubicBezTo>
                <a:close/>
              </a:path>
            </a:pathLst>
          </a:custGeom>
          <a:solidFill>
            <a:srgbClr val="000000"/>
          </a:solidFill>
          <a:ln w="535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4A84F91-D1F0-45C0-B968-1F124A028CD8}"/>
              </a:ext>
            </a:extLst>
          </p:cNvPr>
          <p:cNvGrpSpPr/>
          <p:nvPr/>
        </p:nvGrpSpPr>
        <p:grpSpPr>
          <a:xfrm>
            <a:off x="7393969" y="863955"/>
            <a:ext cx="4470745" cy="4520294"/>
            <a:chOff x="2914648" y="208598"/>
            <a:chExt cx="6359839" cy="6430299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E247689-05B0-469E-B831-B63F6BC93701}"/>
                </a:ext>
              </a:extLst>
            </p:cNvPr>
            <p:cNvSpPr/>
            <p:nvPr/>
          </p:nvSpPr>
          <p:spPr>
            <a:xfrm>
              <a:off x="4892988" y="553401"/>
              <a:ext cx="3714748" cy="1495418"/>
            </a:xfrm>
            <a:custGeom>
              <a:avLst/>
              <a:gdLst>
                <a:gd name="connsiteX0" fmla="*/ 3371850 w 3714750"/>
                <a:gd name="connsiteY0" fmla="*/ 735330 h 1495425"/>
                <a:gd name="connsiteX1" fmla="*/ 3722370 w 3714750"/>
                <a:gd name="connsiteY1" fmla="*/ 1495425 h 1495425"/>
                <a:gd name="connsiteX2" fmla="*/ 3292793 w 3714750"/>
                <a:gd name="connsiteY2" fmla="*/ 1123950 h 1495425"/>
                <a:gd name="connsiteX3" fmla="*/ 3455670 w 3714750"/>
                <a:gd name="connsiteY3" fmla="*/ 1048703 h 1495425"/>
                <a:gd name="connsiteX4" fmla="*/ 3504247 w 3714750"/>
                <a:gd name="connsiteY4" fmla="*/ 998220 h 1495425"/>
                <a:gd name="connsiteX5" fmla="*/ 3444240 w 3714750"/>
                <a:gd name="connsiteY5" fmla="*/ 954405 h 1495425"/>
                <a:gd name="connsiteX6" fmla="*/ 3221355 w 3714750"/>
                <a:gd name="connsiteY6" fmla="*/ 945832 h 1495425"/>
                <a:gd name="connsiteX7" fmla="*/ 3168015 w 3714750"/>
                <a:gd name="connsiteY7" fmla="*/ 924878 h 1495425"/>
                <a:gd name="connsiteX8" fmla="*/ 2774633 w 3714750"/>
                <a:gd name="connsiteY8" fmla="*/ 581978 h 1495425"/>
                <a:gd name="connsiteX9" fmla="*/ 2440305 w 3714750"/>
                <a:gd name="connsiteY9" fmla="*/ 499110 h 1495425"/>
                <a:gd name="connsiteX10" fmla="*/ 2415540 w 3714750"/>
                <a:gd name="connsiteY10" fmla="*/ 783908 h 1495425"/>
                <a:gd name="connsiteX11" fmla="*/ 2407920 w 3714750"/>
                <a:gd name="connsiteY11" fmla="*/ 786765 h 1495425"/>
                <a:gd name="connsiteX12" fmla="*/ 2327910 w 3714750"/>
                <a:gd name="connsiteY12" fmla="*/ 490538 h 1495425"/>
                <a:gd name="connsiteX13" fmla="*/ 1382077 w 3714750"/>
                <a:gd name="connsiteY13" fmla="*/ 566738 h 1495425"/>
                <a:gd name="connsiteX14" fmla="*/ 1521143 w 3714750"/>
                <a:gd name="connsiteY14" fmla="*/ 788670 h 1495425"/>
                <a:gd name="connsiteX15" fmla="*/ 1283970 w 3714750"/>
                <a:gd name="connsiteY15" fmla="*/ 648653 h 1495425"/>
                <a:gd name="connsiteX16" fmla="*/ 1123950 w 3714750"/>
                <a:gd name="connsiteY16" fmla="*/ 600075 h 1495425"/>
                <a:gd name="connsiteX17" fmla="*/ 330517 w 3714750"/>
                <a:gd name="connsiteY17" fmla="*/ 700088 h 1495425"/>
                <a:gd name="connsiteX18" fmla="*/ 288608 w 3714750"/>
                <a:gd name="connsiteY18" fmla="*/ 707708 h 1495425"/>
                <a:gd name="connsiteX19" fmla="*/ 310515 w 3714750"/>
                <a:gd name="connsiteY19" fmla="*/ 1005840 h 1495425"/>
                <a:gd name="connsiteX20" fmla="*/ 302895 w 3714750"/>
                <a:gd name="connsiteY20" fmla="*/ 1009650 h 1495425"/>
                <a:gd name="connsiteX21" fmla="*/ 174308 w 3714750"/>
                <a:gd name="connsiteY21" fmla="*/ 726758 h 1495425"/>
                <a:gd name="connsiteX22" fmla="*/ 9525 w 3714750"/>
                <a:gd name="connsiteY22" fmla="*/ 755333 h 1495425"/>
                <a:gd name="connsiteX23" fmla="*/ 0 w 3714750"/>
                <a:gd name="connsiteY23" fmla="*/ 743903 h 1495425"/>
                <a:gd name="connsiteX24" fmla="*/ 358140 w 3714750"/>
                <a:gd name="connsiteY24" fmla="*/ 401003 h 1495425"/>
                <a:gd name="connsiteX25" fmla="*/ 604838 w 3714750"/>
                <a:gd name="connsiteY25" fmla="*/ 568643 h 1495425"/>
                <a:gd name="connsiteX26" fmla="*/ 675323 w 3714750"/>
                <a:gd name="connsiteY26" fmla="*/ 570548 h 1495425"/>
                <a:gd name="connsiteX27" fmla="*/ 662940 w 3714750"/>
                <a:gd name="connsiteY27" fmla="*/ 500063 h 1495425"/>
                <a:gd name="connsiteX28" fmla="*/ 577215 w 3714750"/>
                <a:gd name="connsiteY28" fmla="*/ 386715 h 1495425"/>
                <a:gd name="connsiteX29" fmla="*/ 711518 w 3714750"/>
                <a:gd name="connsiteY29" fmla="*/ 366713 h 1495425"/>
                <a:gd name="connsiteX30" fmla="*/ 693420 w 3714750"/>
                <a:gd name="connsiteY30" fmla="*/ 119063 h 1495425"/>
                <a:gd name="connsiteX31" fmla="*/ 703898 w 3714750"/>
                <a:gd name="connsiteY31" fmla="*/ 118110 h 1495425"/>
                <a:gd name="connsiteX32" fmla="*/ 795338 w 3714750"/>
                <a:gd name="connsiteY32" fmla="*/ 301943 h 1495425"/>
                <a:gd name="connsiteX33" fmla="*/ 883920 w 3714750"/>
                <a:gd name="connsiteY33" fmla="*/ 350520 h 1495425"/>
                <a:gd name="connsiteX34" fmla="*/ 1654493 w 3714750"/>
                <a:gd name="connsiteY34" fmla="*/ 245745 h 1495425"/>
                <a:gd name="connsiteX35" fmla="*/ 1708785 w 3714750"/>
                <a:gd name="connsiteY35" fmla="*/ 207645 h 1495425"/>
                <a:gd name="connsiteX36" fmla="*/ 1949768 w 3714750"/>
                <a:gd name="connsiteY36" fmla="*/ 0 h 1495425"/>
                <a:gd name="connsiteX37" fmla="*/ 1856423 w 3714750"/>
                <a:gd name="connsiteY37" fmla="*/ 221933 h 1495425"/>
                <a:gd name="connsiteX38" fmla="*/ 2095500 w 3714750"/>
                <a:gd name="connsiteY38" fmla="*/ 210503 h 1495425"/>
                <a:gd name="connsiteX39" fmla="*/ 2761298 w 3714750"/>
                <a:gd name="connsiteY39" fmla="*/ 287655 h 1495425"/>
                <a:gd name="connsiteX40" fmla="*/ 3248025 w 3714750"/>
                <a:gd name="connsiteY40" fmla="*/ 590550 h 1495425"/>
                <a:gd name="connsiteX41" fmla="*/ 3319463 w 3714750"/>
                <a:gd name="connsiteY41" fmla="*/ 612458 h 1495425"/>
                <a:gd name="connsiteX42" fmla="*/ 3664268 w 3714750"/>
                <a:gd name="connsiteY42" fmla="*/ 641033 h 1495425"/>
                <a:gd name="connsiteX43" fmla="*/ 3371850 w 3714750"/>
                <a:gd name="connsiteY43" fmla="*/ 735330 h 1495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714750" h="1495425">
                  <a:moveTo>
                    <a:pt x="3371850" y="735330"/>
                  </a:moveTo>
                  <a:cubicBezTo>
                    <a:pt x="3543300" y="970598"/>
                    <a:pt x="3646170" y="1218248"/>
                    <a:pt x="3722370" y="1495425"/>
                  </a:cubicBezTo>
                  <a:cubicBezTo>
                    <a:pt x="3574733" y="1367790"/>
                    <a:pt x="3438525" y="1249680"/>
                    <a:pt x="3292793" y="1123950"/>
                  </a:cubicBezTo>
                  <a:cubicBezTo>
                    <a:pt x="3351847" y="1097280"/>
                    <a:pt x="3405188" y="1075373"/>
                    <a:pt x="3455670" y="1048703"/>
                  </a:cubicBezTo>
                  <a:cubicBezTo>
                    <a:pt x="3475672" y="1038225"/>
                    <a:pt x="3489008" y="1015365"/>
                    <a:pt x="3504247" y="998220"/>
                  </a:cubicBezTo>
                  <a:cubicBezTo>
                    <a:pt x="3484245" y="982980"/>
                    <a:pt x="3465195" y="957263"/>
                    <a:pt x="3444240" y="954405"/>
                  </a:cubicBezTo>
                  <a:cubicBezTo>
                    <a:pt x="3369945" y="947738"/>
                    <a:pt x="3295650" y="949643"/>
                    <a:pt x="3221355" y="945832"/>
                  </a:cubicBezTo>
                  <a:cubicBezTo>
                    <a:pt x="3202305" y="944880"/>
                    <a:pt x="3176588" y="938213"/>
                    <a:pt x="3168015" y="924878"/>
                  </a:cubicBezTo>
                  <a:cubicBezTo>
                    <a:pt x="3066097" y="776288"/>
                    <a:pt x="2923222" y="673418"/>
                    <a:pt x="2774633" y="581978"/>
                  </a:cubicBezTo>
                  <a:cubicBezTo>
                    <a:pt x="2678430" y="522923"/>
                    <a:pt x="2562225" y="510540"/>
                    <a:pt x="2440305" y="499110"/>
                  </a:cubicBezTo>
                  <a:cubicBezTo>
                    <a:pt x="2431733" y="596265"/>
                    <a:pt x="2423160" y="689610"/>
                    <a:pt x="2415540" y="783908"/>
                  </a:cubicBezTo>
                  <a:cubicBezTo>
                    <a:pt x="2412683" y="784860"/>
                    <a:pt x="2409825" y="785813"/>
                    <a:pt x="2407920" y="786765"/>
                  </a:cubicBezTo>
                  <a:cubicBezTo>
                    <a:pt x="2381250" y="689610"/>
                    <a:pt x="2355533" y="592455"/>
                    <a:pt x="2327910" y="490538"/>
                  </a:cubicBezTo>
                  <a:cubicBezTo>
                    <a:pt x="2014538" y="477203"/>
                    <a:pt x="1704023" y="518160"/>
                    <a:pt x="1382077" y="566738"/>
                  </a:cubicBezTo>
                  <a:cubicBezTo>
                    <a:pt x="1429702" y="641985"/>
                    <a:pt x="1472565" y="710565"/>
                    <a:pt x="1521143" y="788670"/>
                  </a:cubicBezTo>
                  <a:cubicBezTo>
                    <a:pt x="1427798" y="753428"/>
                    <a:pt x="1348740" y="711518"/>
                    <a:pt x="1283970" y="648653"/>
                  </a:cubicBezTo>
                  <a:cubicBezTo>
                    <a:pt x="1235393" y="601980"/>
                    <a:pt x="1188720" y="591503"/>
                    <a:pt x="1123950" y="600075"/>
                  </a:cubicBezTo>
                  <a:cubicBezTo>
                    <a:pt x="860108" y="636270"/>
                    <a:pt x="595313" y="666750"/>
                    <a:pt x="330517" y="700088"/>
                  </a:cubicBezTo>
                  <a:cubicBezTo>
                    <a:pt x="320040" y="701040"/>
                    <a:pt x="309563" y="703898"/>
                    <a:pt x="288608" y="707708"/>
                  </a:cubicBezTo>
                  <a:cubicBezTo>
                    <a:pt x="296228" y="807720"/>
                    <a:pt x="302895" y="906780"/>
                    <a:pt x="310515" y="1005840"/>
                  </a:cubicBezTo>
                  <a:cubicBezTo>
                    <a:pt x="307658" y="1006793"/>
                    <a:pt x="304800" y="1008698"/>
                    <a:pt x="302895" y="1009650"/>
                  </a:cubicBezTo>
                  <a:cubicBezTo>
                    <a:pt x="260985" y="918210"/>
                    <a:pt x="220028" y="825818"/>
                    <a:pt x="174308" y="726758"/>
                  </a:cubicBezTo>
                  <a:cubicBezTo>
                    <a:pt x="122873" y="735330"/>
                    <a:pt x="65723" y="745808"/>
                    <a:pt x="9525" y="755333"/>
                  </a:cubicBezTo>
                  <a:cubicBezTo>
                    <a:pt x="6667" y="751523"/>
                    <a:pt x="2858" y="747713"/>
                    <a:pt x="0" y="743903"/>
                  </a:cubicBezTo>
                  <a:cubicBezTo>
                    <a:pt x="119063" y="629603"/>
                    <a:pt x="239078" y="515303"/>
                    <a:pt x="358140" y="401003"/>
                  </a:cubicBezTo>
                  <a:cubicBezTo>
                    <a:pt x="444817" y="460058"/>
                    <a:pt x="524827" y="514350"/>
                    <a:pt x="604838" y="568643"/>
                  </a:cubicBezTo>
                  <a:cubicBezTo>
                    <a:pt x="628650" y="584835"/>
                    <a:pt x="658177" y="602933"/>
                    <a:pt x="675323" y="570548"/>
                  </a:cubicBezTo>
                  <a:cubicBezTo>
                    <a:pt x="684848" y="553403"/>
                    <a:pt x="675323" y="520065"/>
                    <a:pt x="662940" y="500063"/>
                  </a:cubicBezTo>
                  <a:cubicBezTo>
                    <a:pt x="640080" y="461963"/>
                    <a:pt x="609600" y="428625"/>
                    <a:pt x="577215" y="386715"/>
                  </a:cubicBezTo>
                  <a:cubicBezTo>
                    <a:pt x="627698" y="379095"/>
                    <a:pt x="668655" y="373380"/>
                    <a:pt x="711518" y="366713"/>
                  </a:cubicBezTo>
                  <a:cubicBezTo>
                    <a:pt x="705802" y="282893"/>
                    <a:pt x="699135" y="200978"/>
                    <a:pt x="693420" y="119063"/>
                  </a:cubicBezTo>
                  <a:cubicBezTo>
                    <a:pt x="697230" y="119063"/>
                    <a:pt x="700088" y="118110"/>
                    <a:pt x="703898" y="118110"/>
                  </a:cubicBezTo>
                  <a:cubicBezTo>
                    <a:pt x="734377" y="179070"/>
                    <a:pt x="766763" y="240030"/>
                    <a:pt x="795338" y="301943"/>
                  </a:cubicBezTo>
                  <a:cubicBezTo>
                    <a:pt x="813435" y="341948"/>
                    <a:pt x="837248" y="357188"/>
                    <a:pt x="883920" y="350520"/>
                  </a:cubicBezTo>
                  <a:cubicBezTo>
                    <a:pt x="1140143" y="314325"/>
                    <a:pt x="1397318" y="281940"/>
                    <a:pt x="1654493" y="245745"/>
                  </a:cubicBezTo>
                  <a:cubicBezTo>
                    <a:pt x="1674495" y="242888"/>
                    <a:pt x="1695450" y="223838"/>
                    <a:pt x="1708785" y="207645"/>
                  </a:cubicBezTo>
                  <a:cubicBezTo>
                    <a:pt x="1772602" y="123825"/>
                    <a:pt x="1846898" y="52388"/>
                    <a:pt x="1949768" y="0"/>
                  </a:cubicBezTo>
                  <a:cubicBezTo>
                    <a:pt x="1917383" y="76200"/>
                    <a:pt x="1887855" y="145733"/>
                    <a:pt x="1856423" y="221933"/>
                  </a:cubicBezTo>
                  <a:cubicBezTo>
                    <a:pt x="1943100" y="218123"/>
                    <a:pt x="2019300" y="215265"/>
                    <a:pt x="2095500" y="210503"/>
                  </a:cubicBezTo>
                  <a:cubicBezTo>
                    <a:pt x="2322195" y="197168"/>
                    <a:pt x="2543175" y="226695"/>
                    <a:pt x="2761298" y="287655"/>
                  </a:cubicBezTo>
                  <a:cubicBezTo>
                    <a:pt x="2953703" y="341948"/>
                    <a:pt x="3109913" y="451485"/>
                    <a:pt x="3248025" y="590550"/>
                  </a:cubicBezTo>
                  <a:cubicBezTo>
                    <a:pt x="3269933" y="612458"/>
                    <a:pt x="3288030" y="619125"/>
                    <a:pt x="3319463" y="612458"/>
                  </a:cubicBezTo>
                  <a:cubicBezTo>
                    <a:pt x="3435668" y="588645"/>
                    <a:pt x="3549968" y="595313"/>
                    <a:pt x="3664268" y="641033"/>
                  </a:cubicBezTo>
                  <a:cubicBezTo>
                    <a:pt x="3565208" y="673418"/>
                    <a:pt x="3472815" y="702945"/>
                    <a:pt x="3371850" y="73533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B4206C-90AA-4275-98A7-64094DACDC0D}"/>
                </a:ext>
              </a:extLst>
            </p:cNvPr>
            <p:cNvSpPr/>
            <p:nvPr/>
          </p:nvSpPr>
          <p:spPr>
            <a:xfrm>
              <a:off x="3197541" y="859153"/>
              <a:ext cx="1362074" cy="3867131"/>
            </a:xfrm>
            <a:custGeom>
              <a:avLst/>
              <a:gdLst>
                <a:gd name="connsiteX0" fmla="*/ 1258253 w 1362075"/>
                <a:gd name="connsiteY0" fmla="*/ 285750 h 3867150"/>
                <a:gd name="connsiteX1" fmla="*/ 1274445 w 1362075"/>
                <a:gd name="connsiteY1" fmla="*/ 0 h 3867150"/>
                <a:gd name="connsiteX2" fmla="*/ 1287780 w 1362075"/>
                <a:gd name="connsiteY2" fmla="*/ 0 h 3867150"/>
                <a:gd name="connsiteX3" fmla="*/ 1361123 w 1362075"/>
                <a:gd name="connsiteY3" fmla="*/ 224790 h 3867150"/>
                <a:gd name="connsiteX4" fmla="*/ 1344930 w 1362075"/>
                <a:gd name="connsiteY4" fmla="*/ 288608 h 3867150"/>
                <a:gd name="connsiteX5" fmla="*/ 874395 w 1362075"/>
                <a:gd name="connsiteY5" fmla="*/ 873443 h 3867150"/>
                <a:gd name="connsiteX6" fmla="*/ 796290 w 1362075"/>
                <a:gd name="connsiteY6" fmla="*/ 896303 h 3867150"/>
                <a:gd name="connsiteX7" fmla="*/ 607695 w 1362075"/>
                <a:gd name="connsiteY7" fmla="*/ 822960 h 3867150"/>
                <a:gd name="connsiteX8" fmla="*/ 539115 w 1362075"/>
                <a:gd name="connsiteY8" fmla="*/ 826770 h 3867150"/>
                <a:gd name="connsiteX9" fmla="*/ 555308 w 1362075"/>
                <a:gd name="connsiteY9" fmla="*/ 893445 h 3867150"/>
                <a:gd name="connsiteX10" fmla="*/ 687705 w 1362075"/>
                <a:gd name="connsiteY10" fmla="*/ 1045845 h 3867150"/>
                <a:gd name="connsiteX11" fmla="*/ 462915 w 1362075"/>
                <a:gd name="connsiteY11" fmla="*/ 1538288 h 3867150"/>
                <a:gd name="connsiteX12" fmla="*/ 750570 w 1362075"/>
                <a:gd name="connsiteY12" fmla="*/ 1538288 h 3867150"/>
                <a:gd name="connsiteX13" fmla="*/ 752475 w 1362075"/>
                <a:gd name="connsiteY13" fmla="*/ 1554480 h 3867150"/>
                <a:gd name="connsiteX14" fmla="*/ 520065 w 1362075"/>
                <a:gd name="connsiteY14" fmla="*/ 1625918 h 3867150"/>
                <a:gd name="connsiteX15" fmla="*/ 472440 w 1362075"/>
                <a:gd name="connsiteY15" fmla="*/ 1693545 h 3867150"/>
                <a:gd name="connsiteX16" fmla="*/ 589598 w 1362075"/>
                <a:gd name="connsiteY16" fmla="*/ 2439353 h 3867150"/>
                <a:gd name="connsiteX17" fmla="*/ 628650 w 1362075"/>
                <a:gd name="connsiteY17" fmla="*/ 2637473 h 3867150"/>
                <a:gd name="connsiteX18" fmla="*/ 834390 w 1362075"/>
                <a:gd name="connsiteY18" fmla="*/ 2495550 h 3867150"/>
                <a:gd name="connsiteX19" fmla="*/ 847725 w 1362075"/>
                <a:gd name="connsiteY19" fmla="*/ 2502218 h 3867150"/>
                <a:gd name="connsiteX20" fmla="*/ 731520 w 1362075"/>
                <a:gd name="connsiteY20" fmla="*/ 2704148 h 3867150"/>
                <a:gd name="connsiteX21" fmla="*/ 681037 w 1362075"/>
                <a:gd name="connsiteY21" fmla="*/ 2925128 h 3867150"/>
                <a:gd name="connsiteX22" fmla="*/ 803910 w 1362075"/>
                <a:gd name="connsiteY22" fmla="*/ 3688080 h 3867150"/>
                <a:gd name="connsiteX23" fmla="*/ 1093470 w 1362075"/>
                <a:gd name="connsiteY23" fmla="*/ 3641408 h 3867150"/>
                <a:gd name="connsiteX24" fmla="*/ 1098233 w 1362075"/>
                <a:gd name="connsiteY24" fmla="*/ 3649980 h 3867150"/>
                <a:gd name="connsiteX25" fmla="*/ 900112 w 1362075"/>
                <a:gd name="connsiteY25" fmla="*/ 3760470 h 3867150"/>
                <a:gd name="connsiteX26" fmla="*/ 849630 w 1362075"/>
                <a:gd name="connsiteY26" fmla="*/ 3872865 h 3867150"/>
                <a:gd name="connsiteX27" fmla="*/ 833437 w 1362075"/>
                <a:gd name="connsiteY27" fmla="*/ 3874770 h 3867150"/>
                <a:gd name="connsiteX28" fmla="*/ 481012 w 1362075"/>
                <a:gd name="connsiteY28" fmla="*/ 3592830 h 3867150"/>
                <a:gd name="connsiteX29" fmla="*/ 662940 w 1362075"/>
                <a:gd name="connsiteY29" fmla="*/ 3412808 h 3867150"/>
                <a:gd name="connsiteX30" fmla="*/ 698183 w 1362075"/>
                <a:gd name="connsiteY30" fmla="*/ 3344228 h 3867150"/>
                <a:gd name="connsiteX31" fmla="*/ 618173 w 1362075"/>
                <a:gd name="connsiteY31" fmla="*/ 3338513 h 3867150"/>
                <a:gd name="connsiteX32" fmla="*/ 499110 w 1362075"/>
                <a:gd name="connsiteY32" fmla="*/ 3404235 h 3867150"/>
                <a:gd name="connsiteX33" fmla="*/ 405765 w 1362075"/>
                <a:gd name="connsiteY33" fmla="*/ 3303270 h 3867150"/>
                <a:gd name="connsiteX34" fmla="*/ 241935 w 1362075"/>
                <a:gd name="connsiteY34" fmla="*/ 3109913 h 3867150"/>
                <a:gd name="connsiteX35" fmla="*/ 444818 w 1362075"/>
                <a:gd name="connsiteY35" fmla="*/ 3176588 h 3867150"/>
                <a:gd name="connsiteX36" fmla="*/ 393383 w 1362075"/>
                <a:gd name="connsiteY36" fmla="*/ 2885123 h 3867150"/>
                <a:gd name="connsiteX37" fmla="*/ 282893 w 1362075"/>
                <a:gd name="connsiteY37" fmla="*/ 2315528 h 3867150"/>
                <a:gd name="connsiteX38" fmla="*/ 227647 w 1362075"/>
                <a:gd name="connsiteY38" fmla="*/ 2244090 h 3867150"/>
                <a:gd name="connsiteX39" fmla="*/ 0 w 1362075"/>
                <a:gd name="connsiteY39" fmla="*/ 2090738 h 3867150"/>
                <a:gd name="connsiteX40" fmla="*/ 245745 w 1362075"/>
                <a:gd name="connsiteY40" fmla="*/ 2128838 h 3867150"/>
                <a:gd name="connsiteX41" fmla="*/ 216218 w 1362075"/>
                <a:gd name="connsiteY41" fmla="*/ 1897380 h 3867150"/>
                <a:gd name="connsiteX42" fmla="*/ 196215 w 1362075"/>
                <a:gd name="connsiteY42" fmla="*/ 1461135 h 3867150"/>
                <a:gd name="connsiteX43" fmla="*/ 307658 w 1362075"/>
                <a:gd name="connsiteY43" fmla="*/ 1132523 h 3867150"/>
                <a:gd name="connsiteX44" fmla="*/ 309563 w 1362075"/>
                <a:gd name="connsiteY44" fmla="*/ 1052513 h 3867150"/>
                <a:gd name="connsiteX45" fmla="*/ 246697 w 1362075"/>
                <a:gd name="connsiteY45" fmla="*/ 761048 h 3867150"/>
                <a:gd name="connsiteX46" fmla="*/ 400050 w 1362075"/>
                <a:gd name="connsiteY46" fmla="*/ 969645 h 3867150"/>
                <a:gd name="connsiteX47" fmla="*/ 1258253 w 1362075"/>
                <a:gd name="connsiteY47" fmla="*/ 285750 h 386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362075" h="3867150">
                  <a:moveTo>
                    <a:pt x="1258253" y="285750"/>
                  </a:moveTo>
                  <a:cubicBezTo>
                    <a:pt x="1263967" y="186690"/>
                    <a:pt x="1268730" y="93345"/>
                    <a:pt x="1274445" y="0"/>
                  </a:cubicBezTo>
                  <a:cubicBezTo>
                    <a:pt x="1279208" y="0"/>
                    <a:pt x="1283017" y="0"/>
                    <a:pt x="1287780" y="0"/>
                  </a:cubicBezTo>
                  <a:cubicBezTo>
                    <a:pt x="1312545" y="74295"/>
                    <a:pt x="1340167" y="148590"/>
                    <a:pt x="1361123" y="224790"/>
                  </a:cubicBezTo>
                  <a:cubicBezTo>
                    <a:pt x="1366838" y="243840"/>
                    <a:pt x="1358265" y="273368"/>
                    <a:pt x="1344930" y="288608"/>
                  </a:cubicBezTo>
                  <a:cubicBezTo>
                    <a:pt x="1188720" y="483870"/>
                    <a:pt x="1030605" y="677228"/>
                    <a:pt x="874395" y="873443"/>
                  </a:cubicBezTo>
                  <a:cubicBezTo>
                    <a:pt x="850583" y="902970"/>
                    <a:pt x="830580" y="910590"/>
                    <a:pt x="796290" y="896303"/>
                  </a:cubicBezTo>
                  <a:cubicBezTo>
                    <a:pt x="734378" y="869633"/>
                    <a:pt x="671512" y="843915"/>
                    <a:pt x="607695" y="822960"/>
                  </a:cubicBezTo>
                  <a:cubicBezTo>
                    <a:pt x="587693" y="816293"/>
                    <a:pt x="561975" y="824865"/>
                    <a:pt x="539115" y="826770"/>
                  </a:cubicBezTo>
                  <a:cubicBezTo>
                    <a:pt x="543878" y="849630"/>
                    <a:pt x="542925" y="876300"/>
                    <a:pt x="555308" y="893445"/>
                  </a:cubicBezTo>
                  <a:cubicBezTo>
                    <a:pt x="595312" y="944880"/>
                    <a:pt x="641033" y="992505"/>
                    <a:pt x="687705" y="1045845"/>
                  </a:cubicBezTo>
                  <a:cubicBezTo>
                    <a:pt x="591503" y="1184910"/>
                    <a:pt x="488633" y="1337310"/>
                    <a:pt x="462915" y="1538288"/>
                  </a:cubicBezTo>
                  <a:cubicBezTo>
                    <a:pt x="562928" y="1538288"/>
                    <a:pt x="657225" y="1538288"/>
                    <a:pt x="750570" y="1538288"/>
                  </a:cubicBezTo>
                  <a:cubicBezTo>
                    <a:pt x="751523" y="1544003"/>
                    <a:pt x="751523" y="1548765"/>
                    <a:pt x="752475" y="1554480"/>
                  </a:cubicBezTo>
                  <a:cubicBezTo>
                    <a:pt x="675323" y="1578293"/>
                    <a:pt x="598170" y="1604963"/>
                    <a:pt x="520065" y="1625918"/>
                  </a:cubicBezTo>
                  <a:cubicBezTo>
                    <a:pt x="481012" y="1636395"/>
                    <a:pt x="465772" y="1652588"/>
                    <a:pt x="472440" y="1693545"/>
                  </a:cubicBezTo>
                  <a:cubicBezTo>
                    <a:pt x="512445" y="1942148"/>
                    <a:pt x="549593" y="2190750"/>
                    <a:pt x="589598" y="2439353"/>
                  </a:cubicBezTo>
                  <a:cubicBezTo>
                    <a:pt x="600075" y="2502218"/>
                    <a:pt x="614362" y="2564130"/>
                    <a:pt x="628650" y="2637473"/>
                  </a:cubicBezTo>
                  <a:cubicBezTo>
                    <a:pt x="701993" y="2586990"/>
                    <a:pt x="768668" y="2541270"/>
                    <a:pt x="834390" y="2495550"/>
                  </a:cubicBezTo>
                  <a:cubicBezTo>
                    <a:pt x="839153" y="2497455"/>
                    <a:pt x="843915" y="2499360"/>
                    <a:pt x="847725" y="2502218"/>
                  </a:cubicBezTo>
                  <a:cubicBezTo>
                    <a:pt x="809625" y="2569845"/>
                    <a:pt x="782003" y="2646998"/>
                    <a:pt x="731520" y="2704148"/>
                  </a:cubicBezTo>
                  <a:cubicBezTo>
                    <a:pt x="669608" y="2773680"/>
                    <a:pt x="664845" y="2839403"/>
                    <a:pt x="681037" y="2925128"/>
                  </a:cubicBezTo>
                  <a:cubicBezTo>
                    <a:pt x="726758" y="3174683"/>
                    <a:pt x="762000" y="3426143"/>
                    <a:pt x="803910" y="3688080"/>
                  </a:cubicBezTo>
                  <a:cubicBezTo>
                    <a:pt x="902018" y="3671888"/>
                    <a:pt x="998220" y="3656648"/>
                    <a:pt x="1093470" y="3641408"/>
                  </a:cubicBezTo>
                  <a:cubicBezTo>
                    <a:pt x="1095375" y="3644265"/>
                    <a:pt x="1097280" y="3647123"/>
                    <a:pt x="1098233" y="3649980"/>
                  </a:cubicBezTo>
                  <a:cubicBezTo>
                    <a:pt x="1032510" y="3687128"/>
                    <a:pt x="967740" y="3726180"/>
                    <a:pt x="900112" y="3760470"/>
                  </a:cubicBezTo>
                  <a:cubicBezTo>
                    <a:pt x="853440" y="3784283"/>
                    <a:pt x="807720" y="3802380"/>
                    <a:pt x="849630" y="3872865"/>
                  </a:cubicBezTo>
                  <a:cubicBezTo>
                    <a:pt x="843915" y="3873818"/>
                    <a:pt x="839153" y="3874770"/>
                    <a:pt x="833437" y="3874770"/>
                  </a:cubicBezTo>
                  <a:cubicBezTo>
                    <a:pt x="717233" y="3782378"/>
                    <a:pt x="601028" y="3689033"/>
                    <a:pt x="481012" y="3592830"/>
                  </a:cubicBezTo>
                  <a:cubicBezTo>
                    <a:pt x="534353" y="3517583"/>
                    <a:pt x="590550" y="3456623"/>
                    <a:pt x="662940" y="3412808"/>
                  </a:cubicBezTo>
                  <a:cubicBezTo>
                    <a:pt x="688658" y="3396615"/>
                    <a:pt x="717233" y="3379470"/>
                    <a:pt x="698183" y="3344228"/>
                  </a:cubicBezTo>
                  <a:cubicBezTo>
                    <a:pt x="677228" y="3306128"/>
                    <a:pt x="646748" y="3322320"/>
                    <a:pt x="618173" y="3338513"/>
                  </a:cubicBezTo>
                  <a:cubicBezTo>
                    <a:pt x="574358" y="3363278"/>
                    <a:pt x="529590" y="3387090"/>
                    <a:pt x="499110" y="3404235"/>
                  </a:cubicBezTo>
                  <a:cubicBezTo>
                    <a:pt x="463868" y="3365183"/>
                    <a:pt x="437197" y="3331845"/>
                    <a:pt x="405765" y="3303270"/>
                  </a:cubicBezTo>
                  <a:cubicBezTo>
                    <a:pt x="346710" y="3249930"/>
                    <a:pt x="287655" y="3195638"/>
                    <a:pt x="241935" y="3109913"/>
                  </a:cubicBezTo>
                  <a:cubicBezTo>
                    <a:pt x="315278" y="3134678"/>
                    <a:pt x="374333" y="3153728"/>
                    <a:pt x="444818" y="3176588"/>
                  </a:cubicBezTo>
                  <a:cubicBezTo>
                    <a:pt x="426720" y="3073718"/>
                    <a:pt x="410528" y="2978468"/>
                    <a:pt x="393383" y="2885123"/>
                  </a:cubicBezTo>
                  <a:cubicBezTo>
                    <a:pt x="357187" y="2695575"/>
                    <a:pt x="318135" y="2505075"/>
                    <a:pt x="282893" y="2315528"/>
                  </a:cubicBezTo>
                  <a:cubicBezTo>
                    <a:pt x="276225" y="2280285"/>
                    <a:pt x="262890" y="2259330"/>
                    <a:pt x="227647" y="2244090"/>
                  </a:cubicBezTo>
                  <a:cubicBezTo>
                    <a:pt x="147638" y="2210753"/>
                    <a:pt x="73343" y="2165033"/>
                    <a:pt x="0" y="2090738"/>
                  </a:cubicBezTo>
                  <a:cubicBezTo>
                    <a:pt x="89535" y="2105025"/>
                    <a:pt x="161925" y="2116455"/>
                    <a:pt x="245745" y="2128838"/>
                  </a:cubicBezTo>
                  <a:cubicBezTo>
                    <a:pt x="235268" y="2046923"/>
                    <a:pt x="220980" y="1972627"/>
                    <a:pt x="216218" y="1897380"/>
                  </a:cubicBezTo>
                  <a:cubicBezTo>
                    <a:pt x="206693" y="1751648"/>
                    <a:pt x="195263" y="1605915"/>
                    <a:pt x="196215" y="1461135"/>
                  </a:cubicBezTo>
                  <a:cubicBezTo>
                    <a:pt x="197168" y="1342073"/>
                    <a:pt x="254318" y="1236345"/>
                    <a:pt x="307658" y="1132523"/>
                  </a:cubicBezTo>
                  <a:cubicBezTo>
                    <a:pt x="321945" y="1103948"/>
                    <a:pt x="324803" y="1082040"/>
                    <a:pt x="309563" y="1052513"/>
                  </a:cubicBezTo>
                  <a:cubicBezTo>
                    <a:pt x="265747" y="963930"/>
                    <a:pt x="246697" y="868680"/>
                    <a:pt x="246697" y="761048"/>
                  </a:cubicBezTo>
                  <a:cubicBezTo>
                    <a:pt x="300038" y="833438"/>
                    <a:pt x="346710" y="897255"/>
                    <a:pt x="400050" y="969645"/>
                  </a:cubicBezTo>
                  <a:cubicBezTo>
                    <a:pt x="620078" y="647700"/>
                    <a:pt x="895350" y="406718"/>
                    <a:pt x="1258253" y="28575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F60A97F-9FA2-428D-ADDB-8B1FBFCD1DD6}"/>
                </a:ext>
              </a:extLst>
            </p:cNvPr>
            <p:cNvSpPr/>
            <p:nvPr/>
          </p:nvSpPr>
          <p:spPr>
            <a:xfrm>
              <a:off x="2914648" y="3040368"/>
              <a:ext cx="2419349" cy="2800337"/>
            </a:xfrm>
            <a:custGeom>
              <a:avLst/>
              <a:gdLst>
                <a:gd name="connsiteX0" fmla="*/ 2345055 w 2419350"/>
                <a:gd name="connsiteY0" fmla="*/ 2572702 h 2800350"/>
                <a:gd name="connsiteX1" fmla="*/ 2427923 w 2419350"/>
                <a:gd name="connsiteY1" fmla="*/ 2808922 h 2800350"/>
                <a:gd name="connsiteX2" fmla="*/ 2070735 w 2419350"/>
                <a:gd name="connsiteY2" fmla="*/ 2724150 h 2800350"/>
                <a:gd name="connsiteX3" fmla="*/ 1775460 w 2419350"/>
                <a:gd name="connsiteY3" fmla="*/ 2638425 h 2800350"/>
                <a:gd name="connsiteX4" fmla="*/ 1585913 w 2419350"/>
                <a:gd name="connsiteY4" fmla="*/ 2641283 h 2800350"/>
                <a:gd name="connsiteX5" fmla="*/ 1583055 w 2419350"/>
                <a:gd name="connsiteY5" fmla="*/ 2622233 h 2800350"/>
                <a:gd name="connsiteX6" fmla="*/ 1768793 w 2419350"/>
                <a:gd name="connsiteY6" fmla="*/ 2523172 h 2800350"/>
                <a:gd name="connsiteX7" fmla="*/ 1726883 w 2419350"/>
                <a:gd name="connsiteY7" fmla="*/ 2490788 h 2800350"/>
                <a:gd name="connsiteX8" fmla="*/ 1028700 w 2419350"/>
                <a:gd name="connsiteY8" fmla="*/ 2018348 h 2800350"/>
                <a:gd name="connsiteX9" fmla="*/ 948690 w 2419350"/>
                <a:gd name="connsiteY9" fmla="*/ 2009775 h 2800350"/>
                <a:gd name="connsiteX10" fmla="*/ 690563 w 2419350"/>
                <a:gd name="connsiteY10" fmla="*/ 2073593 h 2800350"/>
                <a:gd name="connsiteX11" fmla="*/ 683895 w 2419350"/>
                <a:gd name="connsiteY11" fmla="*/ 2055495 h 2800350"/>
                <a:gd name="connsiteX12" fmla="*/ 879158 w 2419350"/>
                <a:gd name="connsiteY12" fmla="*/ 1913573 h 2800350"/>
                <a:gd name="connsiteX13" fmla="*/ 728663 w 2419350"/>
                <a:gd name="connsiteY13" fmla="*/ 1796415 h 2800350"/>
                <a:gd name="connsiteX14" fmla="*/ 296228 w 2419350"/>
                <a:gd name="connsiteY14" fmla="*/ 1123950 h 2800350"/>
                <a:gd name="connsiteX15" fmla="*/ 219075 w 2419350"/>
                <a:gd name="connsiteY15" fmla="*/ 1031557 h 2800350"/>
                <a:gd name="connsiteX16" fmla="*/ 0 w 2419350"/>
                <a:gd name="connsiteY16" fmla="*/ 893445 h 2800350"/>
                <a:gd name="connsiteX17" fmla="*/ 8573 w 2419350"/>
                <a:gd name="connsiteY17" fmla="*/ 878205 h 2800350"/>
                <a:gd name="connsiteX18" fmla="*/ 251460 w 2419350"/>
                <a:gd name="connsiteY18" fmla="*/ 919163 h 2800350"/>
                <a:gd name="connsiteX19" fmla="*/ 307658 w 2419350"/>
                <a:gd name="connsiteY19" fmla="*/ 0 h 2800350"/>
                <a:gd name="connsiteX20" fmla="*/ 501968 w 2419350"/>
                <a:gd name="connsiteY20" fmla="*/ 110490 h 2800350"/>
                <a:gd name="connsiteX21" fmla="*/ 527685 w 2419350"/>
                <a:gd name="connsiteY21" fmla="*/ 224790 h 2800350"/>
                <a:gd name="connsiteX22" fmla="*/ 505778 w 2419350"/>
                <a:gd name="connsiteY22" fmla="*/ 351472 h 2800350"/>
                <a:gd name="connsiteX23" fmla="*/ 563880 w 2419350"/>
                <a:gd name="connsiteY23" fmla="*/ 359092 h 2800350"/>
                <a:gd name="connsiteX24" fmla="*/ 581025 w 2419350"/>
                <a:gd name="connsiteY24" fmla="*/ 441960 h 2800350"/>
                <a:gd name="connsiteX25" fmla="*/ 573405 w 2419350"/>
                <a:gd name="connsiteY25" fmla="*/ 453390 h 2800350"/>
                <a:gd name="connsiteX26" fmla="*/ 494348 w 2419350"/>
                <a:gd name="connsiteY26" fmla="*/ 588645 h 2800350"/>
                <a:gd name="connsiteX27" fmla="*/ 520065 w 2419350"/>
                <a:gd name="connsiteY27" fmla="*/ 867727 h 2800350"/>
                <a:gd name="connsiteX28" fmla="*/ 500063 w 2419350"/>
                <a:gd name="connsiteY28" fmla="*/ 973455 h 2800350"/>
                <a:gd name="connsiteX29" fmla="*/ 621983 w 2419350"/>
                <a:gd name="connsiteY29" fmla="*/ 1244917 h 2800350"/>
                <a:gd name="connsiteX30" fmla="*/ 660083 w 2419350"/>
                <a:gd name="connsiteY30" fmla="*/ 1338263 h 2800350"/>
                <a:gd name="connsiteX31" fmla="*/ 859155 w 2419350"/>
                <a:gd name="connsiteY31" fmla="*/ 1231582 h 2800350"/>
                <a:gd name="connsiteX32" fmla="*/ 708660 w 2419350"/>
                <a:gd name="connsiteY32" fmla="*/ 1407795 h 2800350"/>
                <a:gd name="connsiteX33" fmla="*/ 1504950 w 2419350"/>
                <a:gd name="connsiteY33" fmla="*/ 2010727 h 2800350"/>
                <a:gd name="connsiteX34" fmla="*/ 1551623 w 2419350"/>
                <a:gd name="connsiteY34" fmla="*/ 1752600 h 2800350"/>
                <a:gd name="connsiteX35" fmla="*/ 1629728 w 2419350"/>
                <a:gd name="connsiteY35" fmla="*/ 2015490 h 2800350"/>
                <a:gd name="connsiteX36" fmla="*/ 1710690 w 2419350"/>
                <a:gd name="connsiteY36" fmla="*/ 2149793 h 2800350"/>
                <a:gd name="connsiteX37" fmla="*/ 2345055 w 2419350"/>
                <a:gd name="connsiteY37" fmla="*/ 2572702 h 2800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419350" h="2800350">
                  <a:moveTo>
                    <a:pt x="2345055" y="2572702"/>
                  </a:moveTo>
                  <a:cubicBezTo>
                    <a:pt x="2377440" y="2665095"/>
                    <a:pt x="2401253" y="2733675"/>
                    <a:pt x="2427923" y="2808922"/>
                  </a:cubicBezTo>
                  <a:cubicBezTo>
                    <a:pt x="2301240" y="2795588"/>
                    <a:pt x="2174558" y="2808922"/>
                    <a:pt x="2070735" y="2724150"/>
                  </a:cubicBezTo>
                  <a:cubicBezTo>
                    <a:pt x="1984058" y="2653665"/>
                    <a:pt x="1896428" y="2602230"/>
                    <a:pt x="1775460" y="2638425"/>
                  </a:cubicBezTo>
                  <a:cubicBezTo>
                    <a:pt x="1717358" y="2655570"/>
                    <a:pt x="1649730" y="2641283"/>
                    <a:pt x="1585913" y="2641283"/>
                  </a:cubicBezTo>
                  <a:cubicBezTo>
                    <a:pt x="1584960" y="2634615"/>
                    <a:pt x="1584008" y="2628900"/>
                    <a:pt x="1583055" y="2622233"/>
                  </a:cubicBezTo>
                  <a:cubicBezTo>
                    <a:pt x="1643063" y="2590800"/>
                    <a:pt x="1702118" y="2558415"/>
                    <a:pt x="1768793" y="2523172"/>
                  </a:cubicBezTo>
                  <a:cubicBezTo>
                    <a:pt x="1751648" y="2509838"/>
                    <a:pt x="1740218" y="2499360"/>
                    <a:pt x="1726883" y="2490788"/>
                  </a:cubicBezTo>
                  <a:cubicBezTo>
                    <a:pt x="1494473" y="2333625"/>
                    <a:pt x="1261110" y="2176463"/>
                    <a:pt x="1028700" y="2018348"/>
                  </a:cubicBezTo>
                  <a:cubicBezTo>
                    <a:pt x="1001078" y="1999298"/>
                    <a:pt x="979170" y="2001202"/>
                    <a:pt x="948690" y="2009775"/>
                  </a:cubicBezTo>
                  <a:cubicBezTo>
                    <a:pt x="863918" y="2034540"/>
                    <a:pt x="777240" y="2052638"/>
                    <a:pt x="690563" y="2073593"/>
                  </a:cubicBezTo>
                  <a:cubicBezTo>
                    <a:pt x="688658" y="2067877"/>
                    <a:pt x="685800" y="2061210"/>
                    <a:pt x="683895" y="2055495"/>
                  </a:cubicBezTo>
                  <a:cubicBezTo>
                    <a:pt x="747713" y="2009775"/>
                    <a:pt x="810578" y="1963102"/>
                    <a:pt x="879158" y="1913573"/>
                  </a:cubicBezTo>
                  <a:cubicBezTo>
                    <a:pt x="825818" y="1871663"/>
                    <a:pt x="779145" y="1831657"/>
                    <a:pt x="728663" y="1796415"/>
                  </a:cubicBezTo>
                  <a:cubicBezTo>
                    <a:pt x="490538" y="1632585"/>
                    <a:pt x="351473" y="1404938"/>
                    <a:pt x="296228" y="1123950"/>
                  </a:cubicBezTo>
                  <a:cubicBezTo>
                    <a:pt x="286703" y="1075373"/>
                    <a:pt x="261938" y="1053465"/>
                    <a:pt x="219075" y="1031557"/>
                  </a:cubicBezTo>
                  <a:cubicBezTo>
                    <a:pt x="142875" y="991552"/>
                    <a:pt x="72390" y="940117"/>
                    <a:pt x="0" y="893445"/>
                  </a:cubicBezTo>
                  <a:cubicBezTo>
                    <a:pt x="2858" y="888682"/>
                    <a:pt x="5715" y="882967"/>
                    <a:pt x="8573" y="878205"/>
                  </a:cubicBezTo>
                  <a:cubicBezTo>
                    <a:pt x="86678" y="891540"/>
                    <a:pt x="165735" y="904875"/>
                    <a:pt x="251460" y="919163"/>
                  </a:cubicBezTo>
                  <a:cubicBezTo>
                    <a:pt x="202883" y="601980"/>
                    <a:pt x="201930" y="298132"/>
                    <a:pt x="307658" y="0"/>
                  </a:cubicBezTo>
                  <a:cubicBezTo>
                    <a:pt x="375285" y="37147"/>
                    <a:pt x="445770" y="64770"/>
                    <a:pt x="501968" y="110490"/>
                  </a:cubicBezTo>
                  <a:cubicBezTo>
                    <a:pt x="525780" y="130492"/>
                    <a:pt x="527685" y="185738"/>
                    <a:pt x="527685" y="224790"/>
                  </a:cubicBezTo>
                  <a:cubicBezTo>
                    <a:pt x="527685" y="265747"/>
                    <a:pt x="514350" y="306705"/>
                    <a:pt x="505778" y="351472"/>
                  </a:cubicBezTo>
                  <a:cubicBezTo>
                    <a:pt x="526733" y="354330"/>
                    <a:pt x="543878" y="356235"/>
                    <a:pt x="563880" y="359092"/>
                  </a:cubicBezTo>
                  <a:cubicBezTo>
                    <a:pt x="569595" y="387667"/>
                    <a:pt x="575310" y="416242"/>
                    <a:pt x="581025" y="441960"/>
                  </a:cubicBezTo>
                  <a:cubicBezTo>
                    <a:pt x="577215" y="447675"/>
                    <a:pt x="576263" y="452438"/>
                    <a:pt x="573405" y="453390"/>
                  </a:cubicBezTo>
                  <a:cubicBezTo>
                    <a:pt x="500063" y="471488"/>
                    <a:pt x="486728" y="521017"/>
                    <a:pt x="494348" y="588645"/>
                  </a:cubicBezTo>
                  <a:cubicBezTo>
                    <a:pt x="505778" y="681038"/>
                    <a:pt x="511493" y="773430"/>
                    <a:pt x="520065" y="867727"/>
                  </a:cubicBezTo>
                  <a:cubicBezTo>
                    <a:pt x="461010" y="901065"/>
                    <a:pt x="451485" y="921067"/>
                    <a:pt x="500063" y="973455"/>
                  </a:cubicBezTo>
                  <a:cubicBezTo>
                    <a:pt x="572453" y="1051560"/>
                    <a:pt x="585788" y="1152525"/>
                    <a:pt x="621983" y="1244917"/>
                  </a:cubicBezTo>
                  <a:cubicBezTo>
                    <a:pt x="633413" y="1273492"/>
                    <a:pt x="645795" y="1302067"/>
                    <a:pt x="660083" y="1338263"/>
                  </a:cubicBezTo>
                  <a:cubicBezTo>
                    <a:pt x="724853" y="1303973"/>
                    <a:pt x="785813" y="1270635"/>
                    <a:pt x="859155" y="1231582"/>
                  </a:cubicBezTo>
                  <a:cubicBezTo>
                    <a:pt x="803910" y="1296352"/>
                    <a:pt x="757238" y="1350645"/>
                    <a:pt x="708660" y="1407795"/>
                  </a:cubicBezTo>
                  <a:cubicBezTo>
                    <a:pt x="949643" y="1641157"/>
                    <a:pt x="1226820" y="1817370"/>
                    <a:pt x="1504950" y="2010727"/>
                  </a:cubicBezTo>
                  <a:cubicBezTo>
                    <a:pt x="1521143" y="1921192"/>
                    <a:pt x="1535430" y="1841182"/>
                    <a:pt x="1551623" y="1752600"/>
                  </a:cubicBezTo>
                  <a:cubicBezTo>
                    <a:pt x="1600200" y="1838325"/>
                    <a:pt x="1624965" y="1925002"/>
                    <a:pt x="1629728" y="2015490"/>
                  </a:cubicBezTo>
                  <a:cubicBezTo>
                    <a:pt x="1633538" y="2079307"/>
                    <a:pt x="1657350" y="2115502"/>
                    <a:pt x="1710690" y="2149793"/>
                  </a:cubicBezTo>
                  <a:cubicBezTo>
                    <a:pt x="1931670" y="2292668"/>
                    <a:pt x="2148840" y="2441258"/>
                    <a:pt x="2345055" y="2572702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9ED7298-8C77-43B0-A878-BA8732F4D742}"/>
                </a:ext>
              </a:extLst>
            </p:cNvPr>
            <p:cNvSpPr/>
            <p:nvPr/>
          </p:nvSpPr>
          <p:spPr>
            <a:xfrm>
              <a:off x="3710937" y="208598"/>
              <a:ext cx="2933698" cy="2143115"/>
            </a:xfrm>
            <a:custGeom>
              <a:avLst/>
              <a:gdLst>
                <a:gd name="connsiteX0" fmla="*/ 1632585 w 2933700"/>
                <a:gd name="connsiteY0" fmla="*/ 627698 h 2143125"/>
                <a:gd name="connsiteX1" fmla="*/ 1799273 w 2933700"/>
                <a:gd name="connsiteY1" fmla="*/ 862013 h 2143125"/>
                <a:gd name="connsiteX2" fmla="*/ 1793558 w 2933700"/>
                <a:gd name="connsiteY2" fmla="*/ 870585 h 2143125"/>
                <a:gd name="connsiteX3" fmla="*/ 1544003 w 2933700"/>
                <a:gd name="connsiteY3" fmla="*/ 696278 h 2143125"/>
                <a:gd name="connsiteX4" fmla="*/ 884873 w 2933700"/>
                <a:gd name="connsiteY4" fmla="*/ 1375410 h 2143125"/>
                <a:gd name="connsiteX5" fmla="*/ 1129665 w 2933700"/>
                <a:gd name="connsiteY5" fmla="*/ 1448753 h 2143125"/>
                <a:gd name="connsiteX6" fmla="*/ 877253 w 2933700"/>
                <a:gd name="connsiteY6" fmla="*/ 1500188 h 2143125"/>
                <a:gd name="connsiteX7" fmla="*/ 720090 w 2933700"/>
                <a:gd name="connsiteY7" fmla="*/ 1582103 h 2143125"/>
                <a:gd name="connsiteX8" fmla="*/ 285750 w 2933700"/>
                <a:gd name="connsiteY8" fmla="*/ 2118360 h 2143125"/>
                <a:gd name="connsiteX9" fmla="*/ 223838 w 2933700"/>
                <a:gd name="connsiteY9" fmla="*/ 2149793 h 2143125"/>
                <a:gd name="connsiteX10" fmla="*/ 0 w 2933700"/>
                <a:gd name="connsiteY10" fmla="*/ 2151698 h 2143125"/>
                <a:gd name="connsiteX11" fmla="*/ 267653 w 2933700"/>
                <a:gd name="connsiteY11" fmla="*/ 1696403 h 2143125"/>
                <a:gd name="connsiteX12" fmla="*/ 79058 w 2933700"/>
                <a:gd name="connsiteY12" fmla="*/ 1525905 h 2143125"/>
                <a:gd name="connsiteX13" fmla="*/ 83820 w 2933700"/>
                <a:gd name="connsiteY13" fmla="*/ 1519238 h 2143125"/>
                <a:gd name="connsiteX14" fmla="*/ 301943 w 2933700"/>
                <a:gd name="connsiteY14" fmla="*/ 1596390 h 2143125"/>
                <a:gd name="connsiteX15" fmla="*/ 371475 w 2933700"/>
                <a:gd name="connsiteY15" fmla="*/ 1575435 h 2143125"/>
                <a:gd name="connsiteX16" fmla="*/ 877253 w 2933700"/>
                <a:gd name="connsiteY16" fmla="*/ 949643 h 2143125"/>
                <a:gd name="connsiteX17" fmla="*/ 891540 w 2933700"/>
                <a:gd name="connsiteY17" fmla="*/ 883920 h 2143125"/>
                <a:gd name="connsiteX18" fmla="*/ 941070 w 2933700"/>
                <a:gd name="connsiteY18" fmla="*/ 572453 h 2143125"/>
                <a:gd name="connsiteX19" fmla="*/ 1008698 w 2933700"/>
                <a:gd name="connsiteY19" fmla="*/ 794385 h 2143125"/>
                <a:gd name="connsiteX20" fmla="*/ 1030605 w 2933700"/>
                <a:gd name="connsiteY20" fmla="*/ 804863 h 2143125"/>
                <a:gd name="connsiteX21" fmla="*/ 1154430 w 2933700"/>
                <a:gd name="connsiteY21" fmla="*/ 666750 h 2143125"/>
                <a:gd name="connsiteX22" fmla="*/ 1575435 w 2933700"/>
                <a:gd name="connsiteY22" fmla="*/ 336233 h 2143125"/>
                <a:gd name="connsiteX23" fmla="*/ 2319338 w 2933700"/>
                <a:gd name="connsiteY23" fmla="*/ 202883 h 2143125"/>
                <a:gd name="connsiteX24" fmla="*/ 2394585 w 2933700"/>
                <a:gd name="connsiteY24" fmla="*/ 179070 h 2143125"/>
                <a:gd name="connsiteX25" fmla="*/ 2680335 w 2933700"/>
                <a:gd name="connsiteY25" fmla="*/ 0 h 2143125"/>
                <a:gd name="connsiteX26" fmla="*/ 2508885 w 2933700"/>
                <a:gd name="connsiteY26" fmla="*/ 246698 h 2143125"/>
                <a:gd name="connsiteX27" fmla="*/ 2937510 w 2933700"/>
                <a:gd name="connsiteY27" fmla="*/ 426720 h 2143125"/>
                <a:gd name="connsiteX28" fmla="*/ 2848928 w 2933700"/>
                <a:gd name="connsiteY28" fmla="*/ 536258 h 2143125"/>
                <a:gd name="connsiteX29" fmla="*/ 2841308 w 2933700"/>
                <a:gd name="connsiteY29" fmla="*/ 543878 h 2143125"/>
                <a:gd name="connsiteX30" fmla="*/ 2564130 w 2933700"/>
                <a:gd name="connsiteY30" fmla="*/ 565785 h 2143125"/>
                <a:gd name="connsiteX31" fmla="*/ 1969770 w 2933700"/>
                <a:gd name="connsiteY31" fmla="*/ 466725 h 2143125"/>
                <a:gd name="connsiteX32" fmla="*/ 1919288 w 2933700"/>
                <a:gd name="connsiteY32" fmla="*/ 428625 h 2143125"/>
                <a:gd name="connsiteX33" fmla="*/ 1864995 w 2933700"/>
                <a:gd name="connsiteY33" fmla="*/ 386715 h 2143125"/>
                <a:gd name="connsiteX34" fmla="*/ 1834515 w 2933700"/>
                <a:gd name="connsiteY34" fmla="*/ 447675 h 2143125"/>
                <a:gd name="connsiteX35" fmla="*/ 1772603 w 2933700"/>
                <a:gd name="connsiteY35" fmla="*/ 545783 h 2143125"/>
                <a:gd name="connsiteX36" fmla="*/ 1632585 w 2933700"/>
                <a:gd name="connsiteY36" fmla="*/ 627698 h 2143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933700" h="2143125">
                  <a:moveTo>
                    <a:pt x="1632585" y="627698"/>
                  </a:moveTo>
                  <a:cubicBezTo>
                    <a:pt x="1691640" y="710565"/>
                    <a:pt x="1744980" y="786765"/>
                    <a:pt x="1799273" y="862013"/>
                  </a:cubicBezTo>
                  <a:cubicBezTo>
                    <a:pt x="1797367" y="864870"/>
                    <a:pt x="1795463" y="867728"/>
                    <a:pt x="1793558" y="870585"/>
                  </a:cubicBezTo>
                  <a:cubicBezTo>
                    <a:pt x="1710690" y="812483"/>
                    <a:pt x="1627823" y="754380"/>
                    <a:pt x="1544003" y="696278"/>
                  </a:cubicBezTo>
                  <a:cubicBezTo>
                    <a:pt x="1299210" y="894398"/>
                    <a:pt x="1087755" y="1122045"/>
                    <a:pt x="884873" y="1375410"/>
                  </a:cubicBezTo>
                  <a:cubicBezTo>
                    <a:pt x="967740" y="1400175"/>
                    <a:pt x="1044893" y="1423988"/>
                    <a:pt x="1129665" y="1448753"/>
                  </a:cubicBezTo>
                  <a:cubicBezTo>
                    <a:pt x="1045845" y="1486853"/>
                    <a:pt x="962025" y="1502093"/>
                    <a:pt x="877253" y="1500188"/>
                  </a:cubicBezTo>
                  <a:cubicBezTo>
                    <a:pt x="803910" y="1498283"/>
                    <a:pt x="762953" y="1527810"/>
                    <a:pt x="720090" y="1582103"/>
                  </a:cubicBezTo>
                  <a:cubicBezTo>
                    <a:pt x="578168" y="1763078"/>
                    <a:pt x="432435" y="1941195"/>
                    <a:pt x="285750" y="2118360"/>
                  </a:cubicBezTo>
                  <a:cubicBezTo>
                    <a:pt x="272415" y="2135505"/>
                    <a:pt x="244793" y="2148840"/>
                    <a:pt x="223838" y="2149793"/>
                  </a:cubicBezTo>
                  <a:cubicBezTo>
                    <a:pt x="151448" y="2153603"/>
                    <a:pt x="79058" y="2151698"/>
                    <a:pt x="0" y="2151698"/>
                  </a:cubicBezTo>
                  <a:cubicBezTo>
                    <a:pt x="20955" y="1952625"/>
                    <a:pt x="168593" y="1840230"/>
                    <a:pt x="267653" y="1696403"/>
                  </a:cubicBezTo>
                  <a:cubicBezTo>
                    <a:pt x="204788" y="1640205"/>
                    <a:pt x="141923" y="1583055"/>
                    <a:pt x="79058" y="1525905"/>
                  </a:cubicBezTo>
                  <a:cubicBezTo>
                    <a:pt x="80963" y="1524000"/>
                    <a:pt x="81915" y="1521143"/>
                    <a:pt x="83820" y="1519238"/>
                  </a:cubicBezTo>
                  <a:cubicBezTo>
                    <a:pt x="157163" y="1544955"/>
                    <a:pt x="230505" y="1568768"/>
                    <a:pt x="301943" y="1596390"/>
                  </a:cubicBezTo>
                  <a:cubicBezTo>
                    <a:pt x="333375" y="1608773"/>
                    <a:pt x="351473" y="1600200"/>
                    <a:pt x="371475" y="1575435"/>
                  </a:cubicBezTo>
                  <a:cubicBezTo>
                    <a:pt x="540068" y="1366838"/>
                    <a:pt x="709613" y="1159193"/>
                    <a:pt x="877253" y="949643"/>
                  </a:cubicBezTo>
                  <a:cubicBezTo>
                    <a:pt x="889635" y="933450"/>
                    <a:pt x="892493" y="905828"/>
                    <a:pt x="891540" y="883920"/>
                  </a:cubicBezTo>
                  <a:cubicBezTo>
                    <a:pt x="886778" y="741998"/>
                    <a:pt x="899160" y="657225"/>
                    <a:pt x="941070" y="572453"/>
                  </a:cubicBezTo>
                  <a:cubicBezTo>
                    <a:pt x="963930" y="646748"/>
                    <a:pt x="985838" y="721043"/>
                    <a:pt x="1008698" y="794385"/>
                  </a:cubicBezTo>
                  <a:cubicBezTo>
                    <a:pt x="1016318" y="798195"/>
                    <a:pt x="1022985" y="802005"/>
                    <a:pt x="1030605" y="804863"/>
                  </a:cubicBezTo>
                  <a:cubicBezTo>
                    <a:pt x="1071563" y="758190"/>
                    <a:pt x="1106805" y="705803"/>
                    <a:pt x="1154430" y="666750"/>
                  </a:cubicBezTo>
                  <a:cubicBezTo>
                    <a:pt x="1291590" y="553403"/>
                    <a:pt x="1428750" y="437198"/>
                    <a:pt x="1575435" y="336233"/>
                  </a:cubicBezTo>
                  <a:cubicBezTo>
                    <a:pt x="1800225" y="181928"/>
                    <a:pt x="2053590" y="146685"/>
                    <a:pt x="2319338" y="202883"/>
                  </a:cubicBezTo>
                  <a:cubicBezTo>
                    <a:pt x="2352675" y="209550"/>
                    <a:pt x="2372678" y="202883"/>
                    <a:pt x="2394585" y="179070"/>
                  </a:cubicBezTo>
                  <a:cubicBezTo>
                    <a:pt x="2473643" y="96203"/>
                    <a:pt x="2566988" y="36195"/>
                    <a:pt x="2680335" y="0"/>
                  </a:cubicBezTo>
                  <a:cubicBezTo>
                    <a:pt x="2622233" y="85725"/>
                    <a:pt x="2566035" y="165735"/>
                    <a:pt x="2508885" y="246698"/>
                  </a:cubicBezTo>
                  <a:cubicBezTo>
                    <a:pt x="2655570" y="308610"/>
                    <a:pt x="2794635" y="366713"/>
                    <a:pt x="2937510" y="426720"/>
                  </a:cubicBezTo>
                  <a:cubicBezTo>
                    <a:pt x="2904173" y="468630"/>
                    <a:pt x="2876550" y="501968"/>
                    <a:pt x="2848928" y="536258"/>
                  </a:cubicBezTo>
                  <a:cubicBezTo>
                    <a:pt x="2847023" y="539115"/>
                    <a:pt x="2844165" y="543878"/>
                    <a:pt x="2841308" y="543878"/>
                  </a:cubicBezTo>
                  <a:cubicBezTo>
                    <a:pt x="2747963" y="553403"/>
                    <a:pt x="2646045" y="591503"/>
                    <a:pt x="2564130" y="565785"/>
                  </a:cubicBezTo>
                  <a:cubicBezTo>
                    <a:pt x="2368868" y="503873"/>
                    <a:pt x="2176463" y="449580"/>
                    <a:pt x="1969770" y="466725"/>
                  </a:cubicBezTo>
                  <a:cubicBezTo>
                    <a:pt x="1937385" y="469583"/>
                    <a:pt x="1932623" y="448628"/>
                    <a:pt x="1919288" y="428625"/>
                  </a:cubicBezTo>
                  <a:cubicBezTo>
                    <a:pt x="1906905" y="410528"/>
                    <a:pt x="1883092" y="400050"/>
                    <a:pt x="1864995" y="386715"/>
                  </a:cubicBezTo>
                  <a:cubicBezTo>
                    <a:pt x="1854517" y="406718"/>
                    <a:pt x="1832610" y="428625"/>
                    <a:pt x="1834515" y="447675"/>
                  </a:cubicBezTo>
                  <a:cubicBezTo>
                    <a:pt x="1840230" y="501015"/>
                    <a:pt x="1818323" y="525780"/>
                    <a:pt x="1772603" y="545783"/>
                  </a:cubicBezTo>
                  <a:cubicBezTo>
                    <a:pt x="1725930" y="566738"/>
                    <a:pt x="1684020" y="597218"/>
                    <a:pt x="1632585" y="62769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993E349-61A6-40BC-B1AC-7A0A3AD62A6D}"/>
                </a:ext>
              </a:extLst>
            </p:cNvPr>
            <p:cNvSpPr/>
            <p:nvPr/>
          </p:nvSpPr>
          <p:spPr>
            <a:xfrm>
              <a:off x="3650930" y="5086329"/>
              <a:ext cx="3800473" cy="1276344"/>
            </a:xfrm>
            <a:custGeom>
              <a:avLst/>
              <a:gdLst>
                <a:gd name="connsiteX0" fmla="*/ 3809048 w 3800475"/>
                <a:gd name="connsiteY0" fmla="*/ 420052 h 1276350"/>
                <a:gd name="connsiteX1" fmla="*/ 3714750 w 3800475"/>
                <a:gd name="connsiteY1" fmla="*/ 538163 h 1276350"/>
                <a:gd name="connsiteX2" fmla="*/ 3665220 w 3800475"/>
                <a:gd name="connsiteY2" fmla="*/ 551498 h 1276350"/>
                <a:gd name="connsiteX3" fmla="*/ 3414712 w 3800475"/>
                <a:gd name="connsiteY3" fmla="*/ 568643 h 1276350"/>
                <a:gd name="connsiteX4" fmla="*/ 3352800 w 3800475"/>
                <a:gd name="connsiteY4" fmla="*/ 610552 h 1276350"/>
                <a:gd name="connsiteX5" fmla="*/ 3405187 w 3800475"/>
                <a:gd name="connsiteY5" fmla="*/ 663893 h 1276350"/>
                <a:gd name="connsiteX6" fmla="*/ 3542348 w 3800475"/>
                <a:gd name="connsiteY6" fmla="*/ 725805 h 1276350"/>
                <a:gd name="connsiteX7" fmla="*/ 3400425 w 3800475"/>
                <a:gd name="connsiteY7" fmla="*/ 839152 h 1276350"/>
                <a:gd name="connsiteX8" fmla="*/ 3398520 w 3800475"/>
                <a:gd name="connsiteY8" fmla="*/ 825818 h 1276350"/>
                <a:gd name="connsiteX9" fmla="*/ 3325178 w 3800475"/>
                <a:gd name="connsiteY9" fmla="*/ 817245 h 1276350"/>
                <a:gd name="connsiteX10" fmla="*/ 2514600 w 3800475"/>
                <a:gd name="connsiteY10" fmla="*/ 978218 h 1276350"/>
                <a:gd name="connsiteX11" fmla="*/ 2433637 w 3800475"/>
                <a:gd name="connsiteY11" fmla="*/ 1037273 h 1276350"/>
                <a:gd name="connsiteX12" fmla="*/ 2232660 w 3800475"/>
                <a:gd name="connsiteY12" fmla="*/ 1278255 h 1276350"/>
                <a:gd name="connsiteX13" fmla="*/ 2298383 w 3800475"/>
                <a:gd name="connsiteY13" fmla="*/ 1033463 h 1276350"/>
                <a:gd name="connsiteX14" fmla="*/ 1860233 w 3800475"/>
                <a:gd name="connsiteY14" fmla="*/ 1079182 h 1276350"/>
                <a:gd name="connsiteX15" fmla="*/ 1305877 w 3800475"/>
                <a:gd name="connsiteY15" fmla="*/ 1028700 h 1276350"/>
                <a:gd name="connsiteX16" fmla="*/ 1234440 w 3800475"/>
                <a:gd name="connsiteY16" fmla="*/ 1055370 h 1276350"/>
                <a:gd name="connsiteX17" fmla="*/ 1020127 w 3800475"/>
                <a:gd name="connsiteY17" fmla="*/ 1263968 h 1276350"/>
                <a:gd name="connsiteX18" fmla="*/ 1138238 w 3800475"/>
                <a:gd name="connsiteY18" fmla="*/ 981075 h 1276350"/>
                <a:gd name="connsiteX19" fmla="*/ 1069658 w 3800475"/>
                <a:gd name="connsiteY19" fmla="*/ 951548 h 1276350"/>
                <a:gd name="connsiteX20" fmla="*/ 312420 w 3800475"/>
                <a:gd name="connsiteY20" fmla="*/ 222885 h 1276350"/>
                <a:gd name="connsiteX21" fmla="*/ 224790 w 3800475"/>
                <a:gd name="connsiteY21" fmla="*/ 180975 h 1276350"/>
                <a:gd name="connsiteX22" fmla="*/ 2857 w 3800475"/>
                <a:gd name="connsiteY22" fmla="*/ 199073 h 1276350"/>
                <a:gd name="connsiteX23" fmla="*/ 0 w 3800475"/>
                <a:gd name="connsiteY23" fmla="*/ 185738 h 1276350"/>
                <a:gd name="connsiteX24" fmla="*/ 238125 w 3800475"/>
                <a:gd name="connsiteY24" fmla="*/ 70485 h 1276350"/>
                <a:gd name="connsiteX25" fmla="*/ 217170 w 3800475"/>
                <a:gd name="connsiteY25" fmla="*/ 0 h 1276350"/>
                <a:gd name="connsiteX26" fmla="*/ 278130 w 3800475"/>
                <a:gd name="connsiteY26" fmla="*/ 16193 h 1276350"/>
                <a:gd name="connsiteX27" fmla="*/ 652463 w 3800475"/>
                <a:gd name="connsiteY27" fmla="*/ 273368 h 1276350"/>
                <a:gd name="connsiteX28" fmla="*/ 774383 w 3800475"/>
                <a:gd name="connsiteY28" fmla="*/ 410527 h 1276350"/>
                <a:gd name="connsiteX29" fmla="*/ 812483 w 3800475"/>
                <a:gd name="connsiteY29" fmla="*/ 378143 h 1276350"/>
                <a:gd name="connsiteX30" fmla="*/ 857250 w 3800475"/>
                <a:gd name="connsiteY30" fmla="*/ 407670 h 1276350"/>
                <a:gd name="connsiteX31" fmla="*/ 852488 w 3800475"/>
                <a:gd name="connsiteY31" fmla="*/ 522923 h 1276350"/>
                <a:gd name="connsiteX32" fmla="*/ 822960 w 3800475"/>
                <a:gd name="connsiteY32" fmla="*/ 536257 h 1276350"/>
                <a:gd name="connsiteX33" fmla="*/ 790575 w 3800475"/>
                <a:gd name="connsiteY33" fmla="*/ 580073 h 1276350"/>
                <a:gd name="connsiteX34" fmla="*/ 830580 w 3800475"/>
                <a:gd name="connsiteY34" fmla="*/ 621982 h 1276350"/>
                <a:gd name="connsiteX35" fmla="*/ 1015365 w 3800475"/>
                <a:gd name="connsiteY35" fmla="*/ 640080 h 1276350"/>
                <a:gd name="connsiteX36" fmla="*/ 1098233 w 3800475"/>
                <a:gd name="connsiteY36" fmla="*/ 659130 h 1276350"/>
                <a:gd name="connsiteX37" fmla="*/ 1759268 w 3800475"/>
                <a:gd name="connsiteY37" fmla="*/ 804863 h 1276350"/>
                <a:gd name="connsiteX38" fmla="*/ 1678305 w 3800475"/>
                <a:gd name="connsiteY38" fmla="*/ 599123 h 1276350"/>
                <a:gd name="connsiteX39" fmla="*/ 1689735 w 3800475"/>
                <a:gd name="connsiteY39" fmla="*/ 587693 h 1276350"/>
                <a:gd name="connsiteX40" fmla="*/ 1880235 w 3800475"/>
                <a:gd name="connsiteY40" fmla="*/ 760095 h 1276350"/>
                <a:gd name="connsiteX41" fmla="*/ 1974533 w 3800475"/>
                <a:gd name="connsiteY41" fmla="*/ 795338 h 1276350"/>
                <a:gd name="connsiteX42" fmla="*/ 2722245 w 3800475"/>
                <a:gd name="connsiteY42" fmla="*/ 653415 h 1276350"/>
                <a:gd name="connsiteX43" fmla="*/ 2762250 w 3800475"/>
                <a:gd name="connsiteY43" fmla="*/ 612457 h 1276350"/>
                <a:gd name="connsiteX44" fmla="*/ 2810828 w 3800475"/>
                <a:gd name="connsiteY44" fmla="*/ 377190 h 1276350"/>
                <a:gd name="connsiteX45" fmla="*/ 2869883 w 3800475"/>
                <a:gd name="connsiteY45" fmla="*/ 632460 h 1276350"/>
                <a:gd name="connsiteX46" fmla="*/ 3809048 w 3800475"/>
                <a:gd name="connsiteY46" fmla="*/ 420052 h 1276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800475" h="1276350">
                  <a:moveTo>
                    <a:pt x="3809048" y="420052"/>
                  </a:moveTo>
                  <a:cubicBezTo>
                    <a:pt x="3780473" y="457200"/>
                    <a:pt x="3749993" y="500063"/>
                    <a:pt x="3714750" y="538163"/>
                  </a:cubicBezTo>
                  <a:cubicBezTo>
                    <a:pt x="3705225" y="548640"/>
                    <a:pt x="3682365" y="550545"/>
                    <a:pt x="3665220" y="551498"/>
                  </a:cubicBezTo>
                  <a:cubicBezTo>
                    <a:pt x="3581400" y="557213"/>
                    <a:pt x="3497580" y="559118"/>
                    <a:pt x="3414712" y="568643"/>
                  </a:cubicBezTo>
                  <a:cubicBezTo>
                    <a:pt x="3392805" y="571500"/>
                    <a:pt x="3373755" y="596265"/>
                    <a:pt x="3352800" y="610552"/>
                  </a:cubicBezTo>
                  <a:cubicBezTo>
                    <a:pt x="3369945" y="628650"/>
                    <a:pt x="3384233" y="652463"/>
                    <a:pt x="3405187" y="663893"/>
                  </a:cubicBezTo>
                  <a:cubicBezTo>
                    <a:pt x="3446145" y="686752"/>
                    <a:pt x="3489960" y="702945"/>
                    <a:pt x="3542348" y="725805"/>
                  </a:cubicBezTo>
                  <a:cubicBezTo>
                    <a:pt x="3489960" y="767715"/>
                    <a:pt x="3445193" y="803910"/>
                    <a:pt x="3400425" y="839152"/>
                  </a:cubicBezTo>
                  <a:cubicBezTo>
                    <a:pt x="3399473" y="834390"/>
                    <a:pt x="3398520" y="830580"/>
                    <a:pt x="3398520" y="825818"/>
                  </a:cubicBezTo>
                  <a:cubicBezTo>
                    <a:pt x="3373755" y="822007"/>
                    <a:pt x="3348037" y="812482"/>
                    <a:pt x="3325178" y="817245"/>
                  </a:cubicBezTo>
                  <a:cubicBezTo>
                    <a:pt x="3054668" y="869632"/>
                    <a:pt x="2785110" y="924877"/>
                    <a:pt x="2514600" y="978218"/>
                  </a:cubicBezTo>
                  <a:cubicBezTo>
                    <a:pt x="2476500" y="985838"/>
                    <a:pt x="2450783" y="998220"/>
                    <a:pt x="2433637" y="1037273"/>
                  </a:cubicBezTo>
                  <a:cubicBezTo>
                    <a:pt x="2391728" y="1135380"/>
                    <a:pt x="2325053" y="1215390"/>
                    <a:pt x="2232660" y="1278255"/>
                  </a:cubicBezTo>
                  <a:cubicBezTo>
                    <a:pt x="2255520" y="1193482"/>
                    <a:pt x="2276475" y="1114425"/>
                    <a:pt x="2298383" y="1033463"/>
                  </a:cubicBezTo>
                  <a:cubicBezTo>
                    <a:pt x="2145030" y="1049655"/>
                    <a:pt x="2003108" y="1067752"/>
                    <a:pt x="1860233" y="1079182"/>
                  </a:cubicBezTo>
                  <a:cubicBezTo>
                    <a:pt x="1673543" y="1093470"/>
                    <a:pt x="1487805" y="1075373"/>
                    <a:pt x="1305877" y="1028700"/>
                  </a:cubicBezTo>
                  <a:cubicBezTo>
                    <a:pt x="1271588" y="1020127"/>
                    <a:pt x="1253490" y="1025843"/>
                    <a:pt x="1234440" y="1055370"/>
                  </a:cubicBezTo>
                  <a:cubicBezTo>
                    <a:pt x="1180148" y="1138238"/>
                    <a:pt x="1109663" y="1206818"/>
                    <a:pt x="1020127" y="1263968"/>
                  </a:cubicBezTo>
                  <a:cubicBezTo>
                    <a:pt x="1061085" y="1166813"/>
                    <a:pt x="1098233" y="1076325"/>
                    <a:pt x="1138238" y="981075"/>
                  </a:cubicBezTo>
                  <a:cubicBezTo>
                    <a:pt x="1108710" y="968693"/>
                    <a:pt x="1089660" y="960120"/>
                    <a:pt x="1069658" y="951548"/>
                  </a:cubicBezTo>
                  <a:cubicBezTo>
                    <a:pt x="726758" y="802005"/>
                    <a:pt x="479107" y="554355"/>
                    <a:pt x="312420" y="222885"/>
                  </a:cubicBezTo>
                  <a:cubicBezTo>
                    <a:pt x="290513" y="179070"/>
                    <a:pt x="268605" y="174307"/>
                    <a:pt x="224790" y="180975"/>
                  </a:cubicBezTo>
                  <a:cubicBezTo>
                    <a:pt x="151447" y="192405"/>
                    <a:pt x="77152" y="193357"/>
                    <a:pt x="2857" y="199073"/>
                  </a:cubicBezTo>
                  <a:cubicBezTo>
                    <a:pt x="1905" y="194310"/>
                    <a:pt x="952" y="190500"/>
                    <a:pt x="0" y="185738"/>
                  </a:cubicBezTo>
                  <a:cubicBezTo>
                    <a:pt x="78105" y="147638"/>
                    <a:pt x="157163" y="110490"/>
                    <a:pt x="238125" y="70485"/>
                  </a:cubicBezTo>
                  <a:cubicBezTo>
                    <a:pt x="231457" y="48577"/>
                    <a:pt x="226695" y="31432"/>
                    <a:pt x="217170" y="0"/>
                  </a:cubicBezTo>
                  <a:cubicBezTo>
                    <a:pt x="242888" y="6668"/>
                    <a:pt x="263842" y="6668"/>
                    <a:pt x="278130" y="16193"/>
                  </a:cubicBezTo>
                  <a:cubicBezTo>
                    <a:pt x="403860" y="100013"/>
                    <a:pt x="531495" y="182880"/>
                    <a:pt x="652463" y="273368"/>
                  </a:cubicBezTo>
                  <a:cubicBezTo>
                    <a:pt x="699135" y="308610"/>
                    <a:pt x="732472" y="361950"/>
                    <a:pt x="774383" y="410527"/>
                  </a:cubicBezTo>
                  <a:cubicBezTo>
                    <a:pt x="786765" y="400050"/>
                    <a:pt x="798195" y="390525"/>
                    <a:pt x="812483" y="378143"/>
                  </a:cubicBezTo>
                  <a:cubicBezTo>
                    <a:pt x="827722" y="387668"/>
                    <a:pt x="842963" y="397193"/>
                    <a:pt x="857250" y="407670"/>
                  </a:cubicBezTo>
                  <a:cubicBezTo>
                    <a:pt x="894397" y="433388"/>
                    <a:pt x="891540" y="500063"/>
                    <a:pt x="852488" y="522923"/>
                  </a:cubicBezTo>
                  <a:cubicBezTo>
                    <a:pt x="842963" y="528638"/>
                    <a:pt x="830580" y="529590"/>
                    <a:pt x="822960" y="536257"/>
                  </a:cubicBezTo>
                  <a:cubicBezTo>
                    <a:pt x="809625" y="549593"/>
                    <a:pt x="788670" y="567690"/>
                    <a:pt x="790575" y="580073"/>
                  </a:cubicBezTo>
                  <a:cubicBezTo>
                    <a:pt x="794385" y="597218"/>
                    <a:pt x="814388" y="619125"/>
                    <a:pt x="830580" y="621982"/>
                  </a:cubicBezTo>
                  <a:cubicBezTo>
                    <a:pt x="891540" y="631507"/>
                    <a:pt x="953452" y="633413"/>
                    <a:pt x="1015365" y="640080"/>
                  </a:cubicBezTo>
                  <a:cubicBezTo>
                    <a:pt x="1042988" y="642938"/>
                    <a:pt x="1073468" y="646748"/>
                    <a:pt x="1098233" y="659130"/>
                  </a:cubicBezTo>
                  <a:cubicBezTo>
                    <a:pt x="1303020" y="761048"/>
                    <a:pt x="1520190" y="805815"/>
                    <a:pt x="1759268" y="804863"/>
                  </a:cubicBezTo>
                  <a:cubicBezTo>
                    <a:pt x="1730693" y="731520"/>
                    <a:pt x="1704023" y="665798"/>
                    <a:pt x="1678305" y="599123"/>
                  </a:cubicBezTo>
                  <a:cubicBezTo>
                    <a:pt x="1682115" y="595313"/>
                    <a:pt x="1685925" y="591502"/>
                    <a:pt x="1689735" y="587693"/>
                  </a:cubicBezTo>
                  <a:cubicBezTo>
                    <a:pt x="1753552" y="644843"/>
                    <a:pt x="1820227" y="699135"/>
                    <a:pt x="1880235" y="760095"/>
                  </a:cubicBezTo>
                  <a:cubicBezTo>
                    <a:pt x="1908810" y="788670"/>
                    <a:pt x="1932623" y="802957"/>
                    <a:pt x="1974533" y="795338"/>
                  </a:cubicBezTo>
                  <a:cubicBezTo>
                    <a:pt x="2223135" y="746760"/>
                    <a:pt x="2472690" y="701993"/>
                    <a:pt x="2722245" y="653415"/>
                  </a:cubicBezTo>
                  <a:cubicBezTo>
                    <a:pt x="2738437" y="650557"/>
                    <a:pt x="2758440" y="628650"/>
                    <a:pt x="2762250" y="612457"/>
                  </a:cubicBezTo>
                  <a:cubicBezTo>
                    <a:pt x="2778443" y="536257"/>
                    <a:pt x="2789873" y="458152"/>
                    <a:pt x="2810828" y="377190"/>
                  </a:cubicBezTo>
                  <a:cubicBezTo>
                    <a:pt x="2829878" y="458152"/>
                    <a:pt x="2848928" y="539115"/>
                    <a:pt x="2869883" y="632460"/>
                  </a:cubicBezTo>
                  <a:cubicBezTo>
                    <a:pt x="3181350" y="561975"/>
                    <a:pt x="3494723" y="491490"/>
                    <a:pt x="3809048" y="420052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C1019B7-26B6-4E01-92C4-999DF526F03A}"/>
                </a:ext>
              </a:extLst>
            </p:cNvPr>
            <p:cNvSpPr/>
            <p:nvPr/>
          </p:nvSpPr>
          <p:spPr>
            <a:xfrm>
              <a:off x="6038846" y="4114783"/>
              <a:ext cx="2647949" cy="2524114"/>
            </a:xfrm>
            <a:custGeom>
              <a:avLst/>
              <a:gdLst>
                <a:gd name="connsiteX0" fmla="*/ 2568893 w 2647950"/>
                <a:gd name="connsiteY0" fmla="*/ 0 h 2524125"/>
                <a:gd name="connsiteX1" fmla="*/ 2534602 w 2647950"/>
                <a:gd name="connsiteY1" fmla="*/ 380047 h 2524125"/>
                <a:gd name="connsiteX2" fmla="*/ 2471738 w 2647950"/>
                <a:gd name="connsiteY2" fmla="*/ 478155 h 2524125"/>
                <a:gd name="connsiteX3" fmla="*/ 2648902 w 2647950"/>
                <a:gd name="connsiteY3" fmla="*/ 723900 h 2524125"/>
                <a:gd name="connsiteX4" fmla="*/ 2638425 w 2647950"/>
                <a:gd name="connsiteY4" fmla="*/ 732472 h 2524125"/>
                <a:gd name="connsiteX5" fmla="*/ 2394585 w 2647950"/>
                <a:gd name="connsiteY5" fmla="*/ 569595 h 2524125"/>
                <a:gd name="connsiteX6" fmla="*/ 2286000 w 2647950"/>
                <a:gd name="connsiteY6" fmla="*/ 702945 h 2524125"/>
                <a:gd name="connsiteX7" fmla="*/ 2227898 w 2647950"/>
                <a:gd name="connsiteY7" fmla="*/ 725805 h 2524125"/>
                <a:gd name="connsiteX8" fmla="*/ 2149793 w 2647950"/>
                <a:gd name="connsiteY8" fmla="*/ 741997 h 2524125"/>
                <a:gd name="connsiteX9" fmla="*/ 2174558 w 2647950"/>
                <a:gd name="connsiteY9" fmla="*/ 820103 h 2524125"/>
                <a:gd name="connsiteX10" fmla="*/ 2193608 w 2647950"/>
                <a:gd name="connsiteY10" fmla="*/ 820103 h 2524125"/>
                <a:gd name="connsiteX11" fmla="*/ 2137410 w 2647950"/>
                <a:gd name="connsiteY11" fmla="*/ 891540 h 2524125"/>
                <a:gd name="connsiteX12" fmla="*/ 1872615 w 2647950"/>
                <a:gd name="connsiteY12" fmla="*/ 1260157 h 2524125"/>
                <a:gd name="connsiteX13" fmla="*/ 1867852 w 2647950"/>
                <a:gd name="connsiteY13" fmla="*/ 1344930 h 2524125"/>
                <a:gd name="connsiteX14" fmla="*/ 1895475 w 2647950"/>
                <a:gd name="connsiteY14" fmla="*/ 1684973 h 2524125"/>
                <a:gd name="connsiteX15" fmla="*/ 1764030 w 2647950"/>
                <a:gd name="connsiteY15" fmla="*/ 1455420 h 2524125"/>
                <a:gd name="connsiteX16" fmla="*/ 1724978 w 2647950"/>
                <a:gd name="connsiteY16" fmla="*/ 1511618 h 2524125"/>
                <a:gd name="connsiteX17" fmla="*/ 1127760 w 2647950"/>
                <a:gd name="connsiteY17" fmla="*/ 2112645 h 2524125"/>
                <a:gd name="connsiteX18" fmla="*/ 1006793 w 2647950"/>
                <a:gd name="connsiteY18" fmla="*/ 2320290 h 2524125"/>
                <a:gd name="connsiteX19" fmla="*/ 971550 w 2647950"/>
                <a:gd name="connsiteY19" fmla="*/ 2527935 h 2524125"/>
                <a:gd name="connsiteX20" fmla="*/ 957263 w 2647950"/>
                <a:gd name="connsiteY20" fmla="*/ 2526983 h 2524125"/>
                <a:gd name="connsiteX21" fmla="*/ 882015 w 2647950"/>
                <a:gd name="connsiteY21" fmla="*/ 2235518 h 2524125"/>
                <a:gd name="connsiteX22" fmla="*/ 0 w 2647950"/>
                <a:gd name="connsiteY22" fmla="*/ 2178368 h 2524125"/>
                <a:gd name="connsiteX23" fmla="*/ 94297 w 2647950"/>
                <a:gd name="connsiteY23" fmla="*/ 2015490 h 2524125"/>
                <a:gd name="connsiteX24" fmla="*/ 134303 w 2647950"/>
                <a:gd name="connsiteY24" fmla="*/ 1993582 h 2524125"/>
                <a:gd name="connsiteX25" fmla="*/ 295275 w 2647950"/>
                <a:gd name="connsiteY25" fmla="*/ 1960245 h 2524125"/>
                <a:gd name="connsiteX26" fmla="*/ 397193 w 2647950"/>
                <a:gd name="connsiteY26" fmla="*/ 1982152 h 2524125"/>
                <a:gd name="connsiteX27" fmla="*/ 443865 w 2647950"/>
                <a:gd name="connsiteY27" fmla="*/ 1992630 h 2524125"/>
                <a:gd name="connsiteX28" fmla="*/ 1065848 w 2647950"/>
                <a:gd name="connsiteY28" fmla="*/ 1823085 h 2524125"/>
                <a:gd name="connsiteX29" fmla="*/ 1232535 w 2647950"/>
                <a:gd name="connsiteY29" fmla="*/ 1685925 h 2524125"/>
                <a:gd name="connsiteX30" fmla="*/ 1026795 w 2647950"/>
                <a:gd name="connsiteY30" fmla="*/ 1591627 h 2524125"/>
                <a:gd name="connsiteX31" fmla="*/ 1027747 w 2647950"/>
                <a:gd name="connsiteY31" fmla="*/ 1575435 h 2524125"/>
                <a:gd name="connsiteX32" fmla="*/ 1291590 w 2647950"/>
                <a:gd name="connsiteY32" fmla="*/ 1567815 h 2524125"/>
                <a:gd name="connsiteX33" fmla="*/ 1365885 w 2647950"/>
                <a:gd name="connsiteY33" fmla="*/ 1534477 h 2524125"/>
                <a:gd name="connsiteX34" fmla="*/ 1613535 w 2647950"/>
                <a:gd name="connsiteY34" fmla="*/ 1160145 h 2524125"/>
                <a:gd name="connsiteX35" fmla="*/ 1780223 w 2647950"/>
                <a:gd name="connsiteY35" fmla="*/ 903922 h 2524125"/>
                <a:gd name="connsiteX36" fmla="*/ 1786890 w 2647950"/>
                <a:gd name="connsiteY36" fmla="*/ 792480 h 2524125"/>
                <a:gd name="connsiteX37" fmla="*/ 1687830 w 2647950"/>
                <a:gd name="connsiteY37" fmla="*/ 607695 h 2524125"/>
                <a:gd name="connsiteX38" fmla="*/ 1893570 w 2647950"/>
                <a:gd name="connsiteY38" fmla="*/ 762953 h 2524125"/>
                <a:gd name="connsiteX39" fmla="*/ 1905952 w 2647950"/>
                <a:gd name="connsiteY39" fmla="*/ 739140 h 2524125"/>
                <a:gd name="connsiteX40" fmla="*/ 2421255 w 2647950"/>
                <a:gd name="connsiteY40" fmla="*/ 78105 h 2524125"/>
                <a:gd name="connsiteX41" fmla="*/ 2568893 w 2647950"/>
                <a:gd name="connsiteY41" fmla="*/ 0 h 2524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647950" h="2524125">
                  <a:moveTo>
                    <a:pt x="2568893" y="0"/>
                  </a:moveTo>
                  <a:cubicBezTo>
                    <a:pt x="2557463" y="131445"/>
                    <a:pt x="2551748" y="256222"/>
                    <a:pt x="2534602" y="380047"/>
                  </a:cubicBezTo>
                  <a:cubicBezTo>
                    <a:pt x="2529840" y="415290"/>
                    <a:pt x="2492693" y="446722"/>
                    <a:pt x="2471738" y="478155"/>
                  </a:cubicBezTo>
                  <a:cubicBezTo>
                    <a:pt x="2530793" y="561022"/>
                    <a:pt x="2589848" y="641985"/>
                    <a:pt x="2648902" y="723900"/>
                  </a:cubicBezTo>
                  <a:cubicBezTo>
                    <a:pt x="2645093" y="726757"/>
                    <a:pt x="2642235" y="729615"/>
                    <a:pt x="2638425" y="732472"/>
                  </a:cubicBezTo>
                  <a:cubicBezTo>
                    <a:pt x="2559368" y="680085"/>
                    <a:pt x="2480310" y="626745"/>
                    <a:pt x="2394585" y="569595"/>
                  </a:cubicBezTo>
                  <a:cubicBezTo>
                    <a:pt x="2356485" y="617220"/>
                    <a:pt x="2323148" y="661988"/>
                    <a:pt x="2286000" y="702945"/>
                  </a:cubicBezTo>
                  <a:cubicBezTo>
                    <a:pt x="2273618" y="716280"/>
                    <a:pt x="2247900" y="721043"/>
                    <a:pt x="2227898" y="725805"/>
                  </a:cubicBezTo>
                  <a:cubicBezTo>
                    <a:pt x="2202180" y="732472"/>
                    <a:pt x="2175510" y="736282"/>
                    <a:pt x="2149793" y="741997"/>
                  </a:cubicBezTo>
                  <a:cubicBezTo>
                    <a:pt x="2158365" y="767715"/>
                    <a:pt x="2165985" y="794385"/>
                    <a:pt x="2174558" y="820103"/>
                  </a:cubicBezTo>
                  <a:cubicBezTo>
                    <a:pt x="2181225" y="820103"/>
                    <a:pt x="2186940" y="820103"/>
                    <a:pt x="2193608" y="820103"/>
                  </a:cubicBezTo>
                  <a:cubicBezTo>
                    <a:pt x="2174558" y="843915"/>
                    <a:pt x="2155508" y="866775"/>
                    <a:pt x="2137410" y="891540"/>
                  </a:cubicBezTo>
                  <a:cubicBezTo>
                    <a:pt x="2048827" y="1014413"/>
                    <a:pt x="1958340" y="1135380"/>
                    <a:pt x="1872615" y="1260157"/>
                  </a:cubicBezTo>
                  <a:cubicBezTo>
                    <a:pt x="1858327" y="1280160"/>
                    <a:pt x="1859280" y="1319213"/>
                    <a:pt x="1867852" y="1344930"/>
                  </a:cubicBezTo>
                  <a:cubicBezTo>
                    <a:pt x="1903095" y="1454468"/>
                    <a:pt x="1916430" y="1564957"/>
                    <a:pt x="1895475" y="1684973"/>
                  </a:cubicBezTo>
                  <a:cubicBezTo>
                    <a:pt x="1851660" y="1607820"/>
                    <a:pt x="1810702" y="1536382"/>
                    <a:pt x="1764030" y="1455420"/>
                  </a:cubicBezTo>
                  <a:cubicBezTo>
                    <a:pt x="1746885" y="1480185"/>
                    <a:pt x="1735455" y="1496377"/>
                    <a:pt x="1724978" y="1511618"/>
                  </a:cubicBezTo>
                  <a:cubicBezTo>
                    <a:pt x="1562100" y="1748790"/>
                    <a:pt x="1380173" y="1968818"/>
                    <a:pt x="1127760" y="2112645"/>
                  </a:cubicBezTo>
                  <a:cubicBezTo>
                    <a:pt x="1037272" y="2164080"/>
                    <a:pt x="996315" y="2214563"/>
                    <a:pt x="1006793" y="2320290"/>
                  </a:cubicBezTo>
                  <a:cubicBezTo>
                    <a:pt x="1013460" y="2387918"/>
                    <a:pt x="984885" y="2458402"/>
                    <a:pt x="971550" y="2527935"/>
                  </a:cubicBezTo>
                  <a:cubicBezTo>
                    <a:pt x="966788" y="2527935"/>
                    <a:pt x="962025" y="2526983"/>
                    <a:pt x="957263" y="2526983"/>
                  </a:cubicBezTo>
                  <a:cubicBezTo>
                    <a:pt x="932497" y="2430780"/>
                    <a:pt x="907732" y="2334577"/>
                    <a:pt x="882015" y="2235518"/>
                  </a:cubicBezTo>
                  <a:cubicBezTo>
                    <a:pt x="575310" y="2321243"/>
                    <a:pt x="287655" y="2267902"/>
                    <a:pt x="0" y="2178368"/>
                  </a:cubicBezTo>
                  <a:cubicBezTo>
                    <a:pt x="32385" y="2122170"/>
                    <a:pt x="60960" y="2067877"/>
                    <a:pt x="94297" y="2015490"/>
                  </a:cubicBezTo>
                  <a:cubicBezTo>
                    <a:pt x="101918" y="2004060"/>
                    <a:pt x="120015" y="1996440"/>
                    <a:pt x="134303" y="1993582"/>
                  </a:cubicBezTo>
                  <a:cubicBezTo>
                    <a:pt x="187643" y="1981200"/>
                    <a:pt x="240982" y="1969770"/>
                    <a:pt x="295275" y="1960245"/>
                  </a:cubicBezTo>
                  <a:cubicBezTo>
                    <a:pt x="331470" y="1953577"/>
                    <a:pt x="371475" y="1926907"/>
                    <a:pt x="397193" y="1982152"/>
                  </a:cubicBezTo>
                  <a:cubicBezTo>
                    <a:pt x="401003" y="1990725"/>
                    <a:pt x="427672" y="1990725"/>
                    <a:pt x="443865" y="1992630"/>
                  </a:cubicBezTo>
                  <a:cubicBezTo>
                    <a:pt x="674370" y="2021205"/>
                    <a:pt x="882968" y="1968818"/>
                    <a:pt x="1065848" y="1823085"/>
                  </a:cubicBezTo>
                  <a:cubicBezTo>
                    <a:pt x="1119188" y="1780223"/>
                    <a:pt x="1171575" y="1736407"/>
                    <a:pt x="1232535" y="1685925"/>
                  </a:cubicBezTo>
                  <a:cubicBezTo>
                    <a:pt x="1156335" y="1650682"/>
                    <a:pt x="1091565" y="1621155"/>
                    <a:pt x="1026795" y="1591627"/>
                  </a:cubicBezTo>
                  <a:cubicBezTo>
                    <a:pt x="1026795" y="1585913"/>
                    <a:pt x="1027747" y="1581150"/>
                    <a:pt x="1027747" y="1575435"/>
                  </a:cubicBezTo>
                  <a:cubicBezTo>
                    <a:pt x="1115378" y="1572577"/>
                    <a:pt x="1203007" y="1567815"/>
                    <a:pt x="1291590" y="1567815"/>
                  </a:cubicBezTo>
                  <a:cubicBezTo>
                    <a:pt x="1323975" y="1567815"/>
                    <a:pt x="1346835" y="1562100"/>
                    <a:pt x="1365885" y="1534477"/>
                  </a:cubicBezTo>
                  <a:cubicBezTo>
                    <a:pt x="1447800" y="1409700"/>
                    <a:pt x="1531620" y="1285875"/>
                    <a:pt x="1613535" y="1160145"/>
                  </a:cubicBezTo>
                  <a:cubicBezTo>
                    <a:pt x="1669732" y="1074420"/>
                    <a:pt x="1720215" y="985838"/>
                    <a:pt x="1780223" y="903922"/>
                  </a:cubicBezTo>
                  <a:cubicBezTo>
                    <a:pt x="1810702" y="862965"/>
                    <a:pt x="1813560" y="833438"/>
                    <a:pt x="1786890" y="792480"/>
                  </a:cubicBezTo>
                  <a:cubicBezTo>
                    <a:pt x="1749743" y="734378"/>
                    <a:pt x="1715453" y="675322"/>
                    <a:pt x="1687830" y="607695"/>
                  </a:cubicBezTo>
                  <a:cubicBezTo>
                    <a:pt x="1753552" y="657225"/>
                    <a:pt x="1819275" y="706755"/>
                    <a:pt x="1893570" y="762953"/>
                  </a:cubicBezTo>
                  <a:cubicBezTo>
                    <a:pt x="1897380" y="755332"/>
                    <a:pt x="1900238" y="745807"/>
                    <a:pt x="1905952" y="739140"/>
                  </a:cubicBezTo>
                  <a:cubicBezTo>
                    <a:pt x="2078355" y="519113"/>
                    <a:pt x="2252663" y="300038"/>
                    <a:pt x="2421255" y="78105"/>
                  </a:cubicBezTo>
                  <a:cubicBezTo>
                    <a:pt x="2456498" y="30480"/>
                    <a:pt x="2500313" y="13335"/>
                    <a:pt x="256889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99EE56F-9C85-4642-A89F-D3FEBABC0CA0}"/>
                </a:ext>
              </a:extLst>
            </p:cNvPr>
            <p:cNvSpPr/>
            <p:nvPr/>
          </p:nvSpPr>
          <p:spPr>
            <a:xfrm>
              <a:off x="7942623" y="2347904"/>
              <a:ext cx="1228724" cy="3467084"/>
            </a:xfrm>
            <a:custGeom>
              <a:avLst/>
              <a:gdLst>
                <a:gd name="connsiteX0" fmla="*/ 500332 w 1228725"/>
                <a:gd name="connsiteY0" fmla="*/ 2669858 h 3467100"/>
                <a:gd name="connsiteX1" fmla="*/ 306022 w 1228725"/>
                <a:gd name="connsiteY1" fmla="*/ 2546033 h 3467100"/>
                <a:gd name="connsiteX2" fmla="*/ 309832 w 1228725"/>
                <a:gd name="connsiteY2" fmla="*/ 2537460 h 3467100"/>
                <a:gd name="connsiteX3" fmla="*/ 486997 w 1228725"/>
                <a:gd name="connsiteY3" fmla="*/ 2571750 h 3467100"/>
                <a:gd name="connsiteX4" fmla="*/ 598439 w 1228725"/>
                <a:gd name="connsiteY4" fmla="*/ 2510790 h 3467100"/>
                <a:gd name="connsiteX5" fmla="*/ 615584 w 1228725"/>
                <a:gd name="connsiteY5" fmla="*/ 2470785 h 3467100"/>
                <a:gd name="connsiteX6" fmla="*/ 723217 w 1228725"/>
                <a:gd name="connsiteY6" fmla="*/ 2551748 h 3467100"/>
                <a:gd name="connsiteX7" fmla="*/ 787034 w 1228725"/>
                <a:gd name="connsiteY7" fmla="*/ 2563178 h 3467100"/>
                <a:gd name="connsiteX8" fmla="*/ 788939 w 1228725"/>
                <a:gd name="connsiteY8" fmla="*/ 2494598 h 3467100"/>
                <a:gd name="connsiteX9" fmla="*/ 688927 w 1228725"/>
                <a:gd name="connsiteY9" fmla="*/ 2338388 h 3467100"/>
                <a:gd name="connsiteX10" fmla="*/ 664161 w 1228725"/>
                <a:gd name="connsiteY10" fmla="*/ 2223135 h 3467100"/>
                <a:gd name="connsiteX11" fmla="*/ 699404 w 1228725"/>
                <a:gd name="connsiteY11" fmla="*/ 1759268 h 3467100"/>
                <a:gd name="connsiteX12" fmla="*/ 694642 w 1228725"/>
                <a:gd name="connsiteY12" fmla="*/ 1709738 h 3467100"/>
                <a:gd name="connsiteX13" fmla="*/ 474614 w 1228725"/>
                <a:gd name="connsiteY13" fmla="*/ 1778318 h 3467100"/>
                <a:gd name="connsiteX14" fmla="*/ 466042 w 1228725"/>
                <a:gd name="connsiteY14" fmla="*/ 1767840 h 3467100"/>
                <a:gd name="connsiteX15" fmla="*/ 647969 w 1228725"/>
                <a:gd name="connsiteY15" fmla="*/ 1612582 h 3467100"/>
                <a:gd name="connsiteX16" fmla="*/ 684164 w 1228725"/>
                <a:gd name="connsiteY16" fmla="*/ 1525905 h 3467100"/>
                <a:gd name="connsiteX17" fmla="*/ 571769 w 1228725"/>
                <a:gd name="connsiteY17" fmla="*/ 918210 h 3467100"/>
                <a:gd name="connsiteX18" fmla="*/ 532717 w 1228725"/>
                <a:gd name="connsiteY18" fmla="*/ 658178 h 3467100"/>
                <a:gd name="connsiteX19" fmla="*/ 354599 w 1228725"/>
                <a:gd name="connsiteY19" fmla="*/ 787718 h 3467100"/>
                <a:gd name="connsiteX20" fmla="*/ 468899 w 1228725"/>
                <a:gd name="connsiteY20" fmla="*/ 549593 h 3467100"/>
                <a:gd name="connsiteX21" fmla="*/ 512714 w 1228725"/>
                <a:gd name="connsiteY21" fmla="*/ 391478 h 3467100"/>
                <a:gd name="connsiteX22" fmla="*/ 461279 w 1228725"/>
                <a:gd name="connsiteY22" fmla="*/ 0 h 3467100"/>
                <a:gd name="connsiteX23" fmla="*/ 644159 w 1228725"/>
                <a:gd name="connsiteY23" fmla="*/ 173355 h 3467100"/>
                <a:gd name="connsiteX24" fmla="*/ 807036 w 1228725"/>
                <a:gd name="connsiteY24" fmla="*/ 529590 h 3467100"/>
                <a:gd name="connsiteX25" fmla="*/ 850852 w 1228725"/>
                <a:gd name="connsiteY25" fmla="*/ 904875 h 3467100"/>
                <a:gd name="connsiteX26" fmla="*/ 901334 w 1228725"/>
                <a:gd name="connsiteY26" fmla="*/ 973455 h 3467100"/>
                <a:gd name="connsiteX27" fmla="*/ 1150889 w 1228725"/>
                <a:gd name="connsiteY27" fmla="*/ 1167765 h 3467100"/>
                <a:gd name="connsiteX28" fmla="*/ 900382 w 1228725"/>
                <a:gd name="connsiteY28" fmla="*/ 1110615 h 3467100"/>
                <a:gd name="connsiteX29" fmla="*/ 962294 w 1228725"/>
                <a:gd name="connsiteY29" fmla="*/ 1521143 h 3467100"/>
                <a:gd name="connsiteX30" fmla="*/ 962294 w 1228725"/>
                <a:gd name="connsiteY30" fmla="*/ 2110740 h 3467100"/>
                <a:gd name="connsiteX31" fmla="*/ 1012777 w 1228725"/>
                <a:gd name="connsiteY31" fmla="*/ 2206943 h 3467100"/>
                <a:gd name="connsiteX32" fmla="*/ 1237567 w 1228725"/>
                <a:gd name="connsiteY32" fmla="*/ 2343150 h 3467100"/>
                <a:gd name="connsiteX33" fmla="*/ 1229947 w 1228725"/>
                <a:gd name="connsiteY33" fmla="*/ 2354580 h 3467100"/>
                <a:gd name="connsiteX34" fmla="*/ 938482 w 1228725"/>
                <a:gd name="connsiteY34" fmla="*/ 2299335 h 3467100"/>
                <a:gd name="connsiteX35" fmla="*/ 907049 w 1228725"/>
                <a:gd name="connsiteY35" fmla="*/ 2440305 h 3467100"/>
                <a:gd name="connsiteX36" fmla="*/ 508904 w 1228725"/>
                <a:gd name="connsiteY36" fmla="*/ 3025140 h 3467100"/>
                <a:gd name="connsiteX37" fmla="*/ 360314 w 1228725"/>
                <a:gd name="connsiteY37" fmla="*/ 3124200 h 3467100"/>
                <a:gd name="connsiteX38" fmla="*/ 325072 w 1228725"/>
                <a:gd name="connsiteY38" fmla="*/ 3291840 h 3467100"/>
                <a:gd name="connsiteX39" fmla="*/ 252682 w 1228725"/>
                <a:gd name="connsiteY39" fmla="*/ 3473768 h 3467100"/>
                <a:gd name="connsiteX40" fmla="*/ 215534 w 1228725"/>
                <a:gd name="connsiteY40" fmla="*/ 3190875 h 3467100"/>
                <a:gd name="connsiteX41" fmla="*/ 46942 w 1228725"/>
                <a:gd name="connsiteY41" fmla="*/ 3258502 h 3467100"/>
                <a:gd name="connsiteX42" fmla="*/ 1222 w 1228725"/>
                <a:gd name="connsiteY42" fmla="*/ 3090863 h 3467100"/>
                <a:gd name="connsiteX43" fmla="*/ 96472 w 1228725"/>
                <a:gd name="connsiteY43" fmla="*/ 2937510 h 3467100"/>
                <a:gd name="connsiteX44" fmla="*/ 424132 w 1228725"/>
                <a:gd name="connsiteY44" fmla="*/ 2740343 h 3467100"/>
                <a:gd name="connsiteX45" fmla="*/ 500332 w 1228725"/>
                <a:gd name="connsiteY45" fmla="*/ 2669858 h 346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28725" h="3467100">
                  <a:moveTo>
                    <a:pt x="500332" y="2669858"/>
                  </a:moveTo>
                  <a:cubicBezTo>
                    <a:pt x="430799" y="2626043"/>
                    <a:pt x="368886" y="2586038"/>
                    <a:pt x="306022" y="2546033"/>
                  </a:cubicBezTo>
                  <a:cubicBezTo>
                    <a:pt x="306974" y="2543175"/>
                    <a:pt x="307927" y="2540318"/>
                    <a:pt x="309832" y="2537460"/>
                  </a:cubicBezTo>
                  <a:cubicBezTo>
                    <a:pt x="368886" y="2548890"/>
                    <a:pt x="427942" y="2560320"/>
                    <a:pt x="486997" y="2571750"/>
                  </a:cubicBezTo>
                  <a:cubicBezTo>
                    <a:pt x="568911" y="2586990"/>
                    <a:pt x="568911" y="2586990"/>
                    <a:pt x="598439" y="2510790"/>
                  </a:cubicBezTo>
                  <a:cubicBezTo>
                    <a:pt x="603202" y="2499360"/>
                    <a:pt x="607964" y="2488883"/>
                    <a:pt x="615584" y="2470785"/>
                  </a:cubicBezTo>
                  <a:cubicBezTo>
                    <a:pt x="653684" y="2500313"/>
                    <a:pt x="686069" y="2529840"/>
                    <a:pt x="723217" y="2551748"/>
                  </a:cubicBezTo>
                  <a:cubicBezTo>
                    <a:pt x="740361" y="2562225"/>
                    <a:pt x="765127" y="2559368"/>
                    <a:pt x="787034" y="2563178"/>
                  </a:cubicBezTo>
                  <a:cubicBezTo>
                    <a:pt x="787986" y="2540318"/>
                    <a:pt x="797511" y="2512695"/>
                    <a:pt x="788939" y="2494598"/>
                  </a:cubicBezTo>
                  <a:cubicBezTo>
                    <a:pt x="760364" y="2440305"/>
                    <a:pt x="727979" y="2385060"/>
                    <a:pt x="688927" y="2338388"/>
                  </a:cubicBezTo>
                  <a:cubicBezTo>
                    <a:pt x="658447" y="2301240"/>
                    <a:pt x="660352" y="2265998"/>
                    <a:pt x="664161" y="2223135"/>
                  </a:cubicBezTo>
                  <a:cubicBezTo>
                    <a:pt x="678449" y="2068830"/>
                    <a:pt x="687974" y="1914525"/>
                    <a:pt x="699404" y="1759268"/>
                  </a:cubicBezTo>
                  <a:cubicBezTo>
                    <a:pt x="700357" y="1744980"/>
                    <a:pt x="696547" y="1730693"/>
                    <a:pt x="694642" y="1709738"/>
                  </a:cubicBezTo>
                  <a:cubicBezTo>
                    <a:pt x="618442" y="1733550"/>
                    <a:pt x="546052" y="1755457"/>
                    <a:pt x="474614" y="1778318"/>
                  </a:cubicBezTo>
                  <a:cubicBezTo>
                    <a:pt x="471757" y="1774507"/>
                    <a:pt x="468899" y="1770698"/>
                    <a:pt x="466042" y="1767840"/>
                  </a:cubicBezTo>
                  <a:cubicBezTo>
                    <a:pt x="526049" y="1715453"/>
                    <a:pt x="585104" y="1661160"/>
                    <a:pt x="647969" y="1612582"/>
                  </a:cubicBezTo>
                  <a:cubicBezTo>
                    <a:pt x="680354" y="1587818"/>
                    <a:pt x="691784" y="1564957"/>
                    <a:pt x="684164" y="1525905"/>
                  </a:cubicBezTo>
                  <a:cubicBezTo>
                    <a:pt x="645111" y="1323023"/>
                    <a:pt x="607964" y="1121093"/>
                    <a:pt x="571769" y="918210"/>
                  </a:cubicBezTo>
                  <a:cubicBezTo>
                    <a:pt x="557482" y="836295"/>
                    <a:pt x="547004" y="752475"/>
                    <a:pt x="532717" y="658178"/>
                  </a:cubicBezTo>
                  <a:cubicBezTo>
                    <a:pt x="472709" y="701993"/>
                    <a:pt x="416511" y="742950"/>
                    <a:pt x="354599" y="787718"/>
                  </a:cubicBezTo>
                  <a:cubicBezTo>
                    <a:pt x="371744" y="695325"/>
                    <a:pt x="409844" y="615315"/>
                    <a:pt x="468899" y="549593"/>
                  </a:cubicBezTo>
                  <a:cubicBezTo>
                    <a:pt x="512714" y="501015"/>
                    <a:pt x="523192" y="454343"/>
                    <a:pt x="512714" y="391478"/>
                  </a:cubicBezTo>
                  <a:cubicBezTo>
                    <a:pt x="491759" y="265747"/>
                    <a:pt x="478424" y="139065"/>
                    <a:pt x="461279" y="0"/>
                  </a:cubicBezTo>
                  <a:cubicBezTo>
                    <a:pt x="526049" y="61913"/>
                    <a:pt x="580342" y="122872"/>
                    <a:pt x="644159" y="173355"/>
                  </a:cubicBezTo>
                  <a:cubicBezTo>
                    <a:pt x="760364" y="265747"/>
                    <a:pt x="803227" y="383857"/>
                    <a:pt x="807036" y="529590"/>
                  </a:cubicBezTo>
                  <a:cubicBezTo>
                    <a:pt x="809894" y="654368"/>
                    <a:pt x="835611" y="779145"/>
                    <a:pt x="850852" y="904875"/>
                  </a:cubicBezTo>
                  <a:cubicBezTo>
                    <a:pt x="854661" y="938213"/>
                    <a:pt x="867997" y="959168"/>
                    <a:pt x="901334" y="973455"/>
                  </a:cubicBezTo>
                  <a:cubicBezTo>
                    <a:pt x="998489" y="1016318"/>
                    <a:pt x="1081357" y="1079182"/>
                    <a:pt x="1150889" y="1167765"/>
                  </a:cubicBezTo>
                  <a:cubicBezTo>
                    <a:pt x="1064211" y="1147763"/>
                    <a:pt x="983249" y="1129665"/>
                    <a:pt x="900382" y="1110615"/>
                  </a:cubicBezTo>
                  <a:cubicBezTo>
                    <a:pt x="922289" y="1255395"/>
                    <a:pt x="944197" y="1387793"/>
                    <a:pt x="962294" y="1521143"/>
                  </a:cubicBezTo>
                  <a:cubicBezTo>
                    <a:pt x="988011" y="1717357"/>
                    <a:pt x="987059" y="1914525"/>
                    <a:pt x="962294" y="2110740"/>
                  </a:cubicBezTo>
                  <a:cubicBezTo>
                    <a:pt x="956579" y="2157413"/>
                    <a:pt x="963247" y="2183130"/>
                    <a:pt x="1012777" y="2206943"/>
                  </a:cubicBezTo>
                  <a:cubicBezTo>
                    <a:pt x="1091834" y="2245043"/>
                    <a:pt x="1163272" y="2297430"/>
                    <a:pt x="1237567" y="2343150"/>
                  </a:cubicBezTo>
                  <a:cubicBezTo>
                    <a:pt x="1234709" y="2346960"/>
                    <a:pt x="1232804" y="2350770"/>
                    <a:pt x="1229947" y="2354580"/>
                  </a:cubicBezTo>
                  <a:cubicBezTo>
                    <a:pt x="1133744" y="2336483"/>
                    <a:pt x="1037542" y="2317433"/>
                    <a:pt x="938482" y="2299335"/>
                  </a:cubicBezTo>
                  <a:cubicBezTo>
                    <a:pt x="927052" y="2351723"/>
                    <a:pt x="914669" y="2395538"/>
                    <a:pt x="907049" y="2440305"/>
                  </a:cubicBezTo>
                  <a:cubicBezTo>
                    <a:pt x="865139" y="2696528"/>
                    <a:pt x="717502" y="2882265"/>
                    <a:pt x="508904" y="3025140"/>
                  </a:cubicBezTo>
                  <a:cubicBezTo>
                    <a:pt x="459374" y="3059430"/>
                    <a:pt x="391747" y="3078480"/>
                    <a:pt x="360314" y="3124200"/>
                  </a:cubicBezTo>
                  <a:cubicBezTo>
                    <a:pt x="329834" y="3167063"/>
                    <a:pt x="340311" y="3235643"/>
                    <a:pt x="325072" y="3291840"/>
                  </a:cubicBezTo>
                  <a:cubicBezTo>
                    <a:pt x="308879" y="3354705"/>
                    <a:pt x="284114" y="3414713"/>
                    <a:pt x="252682" y="3473768"/>
                  </a:cubicBezTo>
                  <a:cubicBezTo>
                    <a:pt x="240299" y="3381375"/>
                    <a:pt x="227917" y="3289935"/>
                    <a:pt x="215534" y="3190875"/>
                  </a:cubicBezTo>
                  <a:cubicBezTo>
                    <a:pt x="152669" y="3216593"/>
                    <a:pt x="99329" y="3237548"/>
                    <a:pt x="46942" y="3258502"/>
                  </a:cubicBezTo>
                  <a:cubicBezTo>
                    <a:pt x="30749" y="3199448"/>
                    <a:pt x="15509" y="3145155"/>
                    <a:pt x="1222" y="3090863"/>
                  </a:cubicBezTo>
                  <a:cubicBezTo>
                    <a:pt x="-9256" y="3050858"/>
                    <a:pt x="49799" y="2965133"/>
                    <a:pt x="96472" y="2937510"/>
                  </a:cubicBezTo>
                  <a:cubicBezTo>
                    <a:pt x="206961" y="2873693"/>
                    <a:pt x="315547" y="2807970"/>
                    <a:pt x="424132" y="2740343"/>
                  </a:cubicBezTo>
                  <a:cubicBezTo>
                    <a:pt x="448897" y="2724150"/>
                    <a:pt x="470804" y="2697480"/>
                    <a:pt x="500332" y="266985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D7E68C4-5613-4881-9CA1-35CCA271D37F}"/>
                </a:ext>
              </a:extLst>
            </p:cNvPr>
            <p:cNvSpPr/>
            <p:nvPr/>
          </p:nvSpPr>
          <p:spPr>
            <a:xfrm>
              <a:off x="7343770" y="1090610"/>
              <a:ext cx="1857374" cy="2324089"/>
            </a:xfrm>
            <a:custGeom>
              <a:avLst/>
              <a:gdLst>
                <a:gd name="connsiteX0" fmla="*/ 1001077 w 1857375"/>
                <a:gd name="connsiteY0" fmla="*/ 461010 h 2324100"/>
                <a:gd name="connsiteX1" fmla="*/ 768668 w 1857375"/>
                <a:gd name="connsiteY1" fmla="*/ 581978 h 2324100"/>
                <a:gd name="connsiteX2" fmla="*/ 908685 w 1857375"/>
                <a:gd name="connsiteY2" fmla="*/ 701040 h 2324100"/>
                <a:gd name="connsiteX3" fmla="*/ 1510665 w 1857375"/>
                <a:gd name="connsiteY3" fmla="*/ 1252538 h 2324100"/>
                <a:gd name="connsiteX4" fmla="*/ 1589723 w 1857375"/>
                <a:gd name="connsiteY4" fmla="*/ 1264920 h 2324100"/>
                <a:gd name="connsiteX5" fmla="*/ 1854518 w 1857375"/>
                <a:gd name="connsiteY5" fmla="*/ 1168718 h 2324100"/>
                <a:gd name="connsiteX6" fmla="*/ 1861185 w 1857375"/>
                <a:gd name="connsiteY6" fmla="*/ 1185863 h 2324100"/>
                <a:gd name="connsiteX7" fmla="*/ 1636395 w 1857375"/>
                <a:gd name="connsiteY7" fmla="*/ 1371600 h 2324100"/>
                <a:gd name="connsiteX8" fmla="*/ 1638300 w 1857375"/>
                <a:gd name="connsiteY8" fmla="*/ 1389698 h 2324100"/>
                <a:gd name="connsiteX9" fmla="*/ 1781175 w 1857375"/>
                <a:gd name="connsiteY9" fmla="*/ 2056448 h 2324100"/>
                <a:gd name="connsiteX10" fmla="*/ 1736407 w 1857375"/>
                <a:gd name="connsiteY10" fmla="*/ 2327910 h 2324100"/>
                <a:gd name="connsiteX11" fmla="*/ 1510665 w 1857375"/>
                <a:gd name="connsiteY11" fmla="*/ 2185035 h 2324100"/>
                <a:gd name="connsiteX12" fmla="*/ 1492568 w 1857375"/>
                <a:gd name="connsiteY12" fmla="*/ 2123123 h 2324100"/>
                <a:gd name="connsiteX13" fmla="*/ 1514475 w 1857375"/>
                <a:gd name="connsiteY13" fmla="*/ 1967865 h 2324100"/>
                <a:gd name="connsiteX14" fmla="*/ 1465898 w 1857375"/>
                <a:gd name="connsiteY14" fmla="*/ 1959293 h 2324100"/>
                <a:gd name="connsiteX15" fmla="*/ 1482090 w 1857375"/>
                <a:gd name="connsiteY15" fmla="*/ 1855470 h 2324100"/>
                <a:gd name="connsiteX16" fmla="*/ 1517332 w 1857375"/>
                <a:gd name="connsiteY16" fmla="*/ 1785938 h 2324100"/>
                <a:gd name="connsiteX17" fmla="*/ 1447800 w 1857375"/>
                <a:gd name="connsiteY17" fmla="*/ 1599248 h 2324100"/>
                <a:gd name="connsiteX18" fmla="*/ 1024890 w 1857375"/>
                <a:gd name="connsiteY18" fmla="*/ 1155383 h 2324100"/>
                <a:gd name="connsiteX19" fmla="*/ 912495 w 1857375"/>
                <a:gd name="connsiteY19" fmla="*/ 1396365 h 2324100"/>
                <a:gd name="connsiteX20" fmla="*/ 911543 w 1857375"/>
                <a:gd name="connsiteY20" fmla="*/ 1116330 h 2324100"/>
                <a:gd name="connsiteX21" fmla="*/ 892493 w 1857375"/>
                <a:gd name="connsiteY21" fmla="*/ 1055370 h 2324100"/>
                <a:gd name="connsiteX22" fmla="*/ 223838 w 1857375"/>
                <a:gd name="connsiteY22" fmla="*/ 497205 h 2324100"/>
                <a:gd name="connsiteX23" fmla="*/ 200025 w 1857375"/>
                <a:gd name="connsiteY23" fmla="*/ 485775 h 2324100"/>
                <a:gd name="connsiteX24" fmla="*/ 163830 w 1857375"/>
                <a:gd name="connsiteY24" fmla="*/ 699135 h 2324100"/>
                <a:gd name="connsiteX25" fmla="*/ 75247 w 1857375"/>
                <a:gd name="connsiteY25" fmla="*/ 447675 h 2324100"/>
                <a:gd name="connsiteX26" fmla="*/ 14288 w 1857375"/>
                <a:gd name="connsiteY26" fmla="*/ 328613 h 2324100"/>
                <a:gd name="connsiteX27" fmla="*/ 0 w 1857375"/>
                <a:gd name="connsiteY27" fmla="*/ 307658 h 2324100"/>
                <a:gd name="connsiteX28" fmla="*/ 22860 w 1857375"/>
                <a:gd name="connsiteY28" fmla="*/ 0 h 2324100"/>
                <a:gd name="connsiteX29" fmla="*/ 92393 w 1857375"/>
                <a:gd name="connsiteY29" fmla="*/ 39052 h 2324100"/>
                <a:gd name="connsiteX30" fmla="*/ 596265 w 1857375"/>
                <a:gd name="connsiteY30" fmla="*/ 443865 h 2324100"/>
                <a:gd name="connsiteX31" fmla="*/ 689610 w 1857375"/>
                <a:gd name="connsiteY31" fmla="*/ 466725 h 2324100"/>
                <a:gd name="connsiteX32" fmla="*/ 1001077 w 1857375"/>
                <a:gd name="connsiteY32" fmla="*/ 461010 h 232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857375" h="2324100">
                  <a:moveTo>
                    <a:pt x="1001077" y="461010"/>
                  </a:moveTo>
                  <a:cubicBezTo>
                    <a:pt x="919163" y="503872"/>
                    <a:pt x="847725" y="541020"/>
                    <a:pt x="768668" y="581978"/>
                  </a:cubicBezTo>
                  <a:cubicBezTo>
                    <a:pt x="820102" y="625793"/>
                    <a:pt x="865823" y="661988"/>
                    <a:pt x="908685" y="701040"/>
                  </a:cubicBezTo>
                  <a:cubicBezTo>
                    <a:pt x="1109663" y="883920"/>
                    <a:pt x="1311593" y="1066800"/>
                    <a:pt x="1510665" y="1252538"/>
                  </a:cubicBezTo>
                  <a:cubicBezTo>
                    <a:pt x="1538288" y="1278255"/>
                    <a:pt x="1555432" y="1280160"/>
                    <a:pt x="1589723" y="1264920"/>
                  </a:cubicBezTo>
                  <a:cubicBezTo>
                    <a:pt x="1676400" y="1228725"/>
                    <a:pt x="1765935" y="1200150"/>
                    <a:pt x="1854518" y="1168718"/>
                  </a:cubicBezTo>
                  <a:cubicBezTo>
                    <a:pt x="1856423" y="1174433"/>
                    <a:pt x="1859280" y="1180148"/>
                    <a:pt x="1861185" y="1185863"/>
                  </a:cubicBezTo>
                  <a:cubicBezTo>
                    <a:pt x="1784985" y="1248728"/>
                    <a:pt x="1708785" y="1311593"/>
                    <a:pt x="1636395" y="1371600"/>
                  </a:cubicBezTo>
                  <a:cubicBezTo>
                    <a:pt x="1637348" y="1383030"/>
                    <a:pt x="1636395" y="1387793"/>
                    <a:pt x="1638300" y="1389698"/>
                  </a:cubicBezTo>
                  <a:cubicBezTo>
                    <a:pt x="1814513" y="1584960"/>
                    <a:pt x="1811655" y="1818323"/>
                    <a:pt x="1781175" y="2056448"/>
                  </a:cubicBezTo>
                  <a:cubicBezTo>
                    <a:pt x="1769745" y="2147888"/>
                    <a:pt x="1751648" y="2239328"/>
                    <a:pt x="1736407" y="2327910"/>
                  </a:cubicBezTo>
                  <a:cubicBezTo>
                    <a:pt x="1657350" y="2278380"/>
                    <a:pt x="1582102" y="2234565"/>
                    <a:pt x="1510665" y="2185035"/>
                  </a:cubicBezTo>
                  <a:cubicBezTo>
                    <a:pt x="1496377" y="2175510"/>
                    <a:pt x="1490663" y="2144078"/>
                    <a:pt x="1492568" y="2123123"/>
                  </a:cubicBezTo>
                  <a:cubicBezTo>
                    <a:pt x="1496377" y="2072640"/>
                    <a:pt x="1506855" y="2022157"/>
                    <a:pt x="1514475" y="1967865"/>
                  </a:cubicBezTo>
                  <a:cubicBezTo>
                    <a:pt x="1495425" y="1964055"/>
                    <a:pt x="1481138" y="1962150"/>
                    <a:pt x="1465898" y="1959293"/>
                  </a:cubicBezTo>
                  <a:cubicBezTo>
                    <a:pt x="1443990" y="1934528"/>
                    <a:pt x="1452563" y="1868805"/>
                    <a:pt x="1482090" y="1855470"/>
                  </a:cubicBezTo>
                  <a:cubicBezTo>
                    <a:pt x="1515427" y="1840230"/>
                    <a:pt x="1520190" y="1818323"/>
                    <a:pt x="1517332" y="1785938"/>
                  </a:cubicBezTo>
                  <a:cubicBezTo>
                    <a:pt x="1511618" y="1716405"/>
                    <a:pt x="1496377" y="1650682"/>
                    <a:pt x="1447800" y="1599248"/>
                  </a:cubicBezTo>
                  <a:cubicBezTo>
                    <a:pt x="1310640" y="1453515"/>
                    <a:pt x="1171575" y="1308735"/>
                    <a:pt x="1024890" y="1155383"/>
                  </a:cubicBezTo>
                  <a:cubicBezTo>
                    <a:pt x="983932" y="1243013"/>
                    <a:pt x="950595" y="1314450"/>
                    <a:pt x="912495" y="1396365"/>
                  </a:cubicBezTo>
                  <a:cubicBezTo>
                    <a:pt x="912495" y="1295400"/>
                    <a:pt x="913448" y="1205865"/>
                    <a:pt x="911543" y="1116330"/>
                  </a:cubicBezTo>
                  <a:cubicBezTo>
                    <a:pt x="911543" y="1095375"/>
                    <a:pt x="906780" y="1066800"/>
                    <a:pt x="892493" y="1055370"/>
                  </a:cubicBezTo>
                  <a:cubicBezTo>
                    <a:pt x="670560" y="867728"/>
                    <a:pt x="446722" y="682943"/>
                    <a:pt x="223838" y="497205"/>
                  </a:cubicBezTo>
                  <a:cubicBezTo>
                    <a:pt x="220028" y="493395"/>
                    <a:pt x="214313" y="492442"/>
                    <a:pt x="200025" y="485775"/>
                  </a:cubicBezTo>
                  <a:cubicBezTo>
                    <a:pt x="188595" y="556260"/>
                    <a:pt x="177165" y="622935"/>
                    <a:pt x="163830" y="699135"/>
                  </a:cubicBezTo>
                  <a:cubicBezTo>
                    <a:pt x="110490" y="619125"/>
                    <a:pt x="86678" y="535305"/>
                    <a:pt x="75247" y="447675"/>
                  </a:cubicBezTo>
                  <a:cubicBezTo>
                    <a:pt x="68580" y="399097"/>
                    <a:pt x="64770" y="353378"/>
                    <a:pt x="14288" y="328613"/>
                  </a:cubicBezTo>
                  <a:cubicBezTo>
                    <a:pt x="7620" y="325755"/>
                    <a:pt x="0" y="314325"/>
                    <a:pt x="0" y="307658"/>
                  </a:cubicBezTo>
                  <a:cubicBezTo>
                    <a:pt x="6668" y="209550"/>
                    <a:pt x="14288" y="112395"/>
                    <a:pt x="22860" y="0"/>
                  </a:cubicBezTo>
                  <a:cubicBezTo>
                    <a:pt x="51435" y="16192"/>
                    <a:pt x="74295" y="24765"/>
                    <a:pt x="92393" y="39052"/>
                  </a:cubicBezTo>
                  <a:cubicBezTo>
                    <a:pt x="260985" y="173355"/>
                    <a:pt x="429578" y="307658"/>
                    <a:pt x="596265" y="443865"/>
                  </a:cubicBezTo>
                  <a:cubicBezTo>
                    <a:pt x="626745" y="468630"/>
                    <a:pt x="652463" y="476250"/>
                    <a:pt x="689610" y="466725"/>
                  </a:cubicBezTo>
                  <a:cubicBezTo>
                    <a:pt x="791527" y="441960"/>
                    <a:pt x="891540" y="440055"/>
                    <a:pt x="1001077" y="46101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E9899CD-6105-4168-91D9-EFB2CD363B1D}"/>
                </a:ext>
              </a:extLst>
            </p:cNvPr>
            <p:cNvSpPr/>
            <p:nvPr/>
          </p:nvSpPr>
          <p:spPr>
            <a:xfrm>
              <a:off x="8893487" y="3510900"/>
              <a:ext cx="381000" cy="333374"/>
            </a:xfrm>
            <a:custGeom>
              <a:avLst/>
              <a:gdLst>
                <a:gd name="connsiteX0" fmla="*/ 134302 w 381000"/>
                <a:gd name="connsiteY0" fmla="*/ 127635 h 333375"/>
                <a:gd name="connsiteX1" fmla="*/ 64770 w 381000"/>
                <a:gd name="connsiteY1" fmla="*/ 340995 h 333375"/>
                <a:gd name="connsiteX2" fmla="*/ 55245 w 381000"/>
                <a:gd name="connsiteY2" fmla="*/ 340995 h 333375"/>
                <a:gd name="connsiteX3" fmla="*/ 0 w 381000"/>
                <a:gd name="connsiteY3" fmla="*/ 0 h 333375"/>
                <a:gd name="connsiteX4" fmla="*/ 124777 w 381000"/>
                <a:gd name="connsiteY4" fmla="*/ 29528 h 333375"/>
                <a:gd name="connsiteX5" fmla="*/ 381952 w 381000"/>
                <a:gd name="connsiteY5" fmla="*/ 286703 h 333375"/>
                <a:gd name="connsiteX6" fmla="*/ 134302 w 381000"/>
                <a:gd name="connsiteY6" fmla="*/ 127635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0" h="333375">
                  <a:moveTo>
                    <a:pt x="134302" y="127635"/>
                  </a:moveTo>
                  <a:cubicBezTo>
                    <a:pt x="108585" y="206692"/>
                    <a:pt x="86677" y="274320"/>
                    <a:pt x="64770" y="340995"/>
                  </a:cubicBezTo>
                  <a:cubicBezTo>
                    <a:pt x="61913" y="340995"/>
                    <a:pt x="58102" y="340995"/>
                    <a:pt x="55245" y="340995"/>
                  </a:cubicBezTo>
                  <a:cubicBezTo>
                    <a:pt x="37147" y="230505"/>
                    <a:pt x="19050" y="120015"/>
                    <a:pt x="0" y="0"/>
                  </a:cubicBezTo>
                  <a:cubicBezTo>
                    <a:pt x="44768" y="11430"/>
                    <a:pt x="83820" y="25717"/>
                    <a:pt x="124777" y="29528"/>
                  </a:cubicBezTo>
                  <a:cubicBezTo>
                    <a:pt x="276225" y="45720"/>
                    <a:pt x="325755" y="162878"/>
                    <a:pt x="381952" y="286703"/>
                  </a:cubicBezTo>
                  <a:cubicBezTo>
                    <a:pt x="295275" y="231457"/>
                    <a:pt x="217170" y="181928"/>
                    <a:pt x="134302" y="12763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78C1E17-01E4-44F1-B3FD-B354F2089053}"/>
                </a:ext>
              </a:extLst>
            </p:cNvPr>
            <p:cNvSpPr/>
            <p:nvPr/>
          </p:nvSpPr>
          <p:spPr>
            <a:xfrm>
              <a:off x="6901810" y="1081982"/>
              <a:ext cx="342900" cy="247648"/>
            </a:xfrm>
            <a:custGeom>
              <a:avLst/>
              <a:gdLst>
                <a:gd name="connsiteX0" fmla="*/ 2857 w 342900"/>
                <a:gd name="connsiteY0" fmla="*/ 1007 h 247650"/>
                <a:gd name="connsiteX1" fmla="*/ 246697 w 342900"/>
                <a:gd name="connsiteY1" fmla="*/ 55 h 247650"/>
                <a:gd name="connsiteX2" fmla="*/ 294322 w 342900"/>
                <a:gd name="connsiteY2" fmla="*/ 38155 h 247650"/>
                <a:gd name="connsiteX3" fmla="*/ 348615 w 342900"/>
                <a:gd name="connsiteY3" fmla="*/ 250562 h 247650"/>
                <a:gd name="connsiteX4" fmla="*/ 0 w 342900"/>
                <a:gd name="connsiteY4" fmla="*/ 17200 h 247650"/>
                <a:gd name="connsiteX5" fmla="*/ 2857 w 342900"/>
                <a:gd name="connsiteY5" fmla="*/ 1007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2900" h="247650">
                  <a:moveTo>
                    <a:pt x="2857" y="1007"/>
                  </a:moveTo>
                  <a:cubicBezTo>
                    <a:pt x="83820" y="1007"/>
                    <a:pt x="165735" y="1960"/>
                    <a:pt x="246697" y="55"/>
                  </a:cubicBezTo>
                  <a:cubicBezTo>
                    <a:pt x="275272" y="-898"/>
                    <a:pt x="287655" y="10532"/>
                    <a:pt x="294322" y="38155"/>
                  </a:cubicBezTo>
                  <a:cubicBezTo>
                    <a:pt x="309563" y="106735"/>
                    <a:pt x="328613" y="174362"/>
                    <a:pt x="348615" y="250562"/>
                  </a:cubicBezTo>
                  <a:cubicBezTo>
                    <a:pt x="227647" y="169600"/>
                    <a:pt x="113347" y="93400"/>
                    <a:pt x="0" y="17200"/>
                  </a:cubicBezTo>
                  <a:cubicBezTo>
                    <a:pt x="953" y="11485"/>
                    <a:pt x="1905" y="5770"/>
                    <a:pt x="2857" y="1007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D8DF712-A93C-4226-B729-1C31502EFF61}"/>
                </a:ext>
              </a:extLst>
            </p:cNvPr>
            <p:cNvSpPr/>
            <p:nvPr/>
          </p:nvSpPr>
          <p:spPr>
            <a:xfrm>
              <a:off x="3713796" y="2481745"/>
              <a:ext cx="409575" cy="209548"/>
            </a:xfrm>
            <a:custGeom>
              <a:avLst/>
              <a:gdLst>
                <a:gd name="connsiteX0" fmla="*/ 407670 w 409575"/>
                <a:gd name="connsiteY0" fmla="*/ 180482 h 209550"/>
                <a:gd name="connsiteX1" fmla="*/ 121920 w 409575"/>
                <a:gd name="connsiteY1" fmla="*/ 60467 h 209550"/>
                <a:gd name="connsiteX2" fmla="*/ 13335 w 409575"/>
                <a:gd name="connsiteY2" fmla="*/ 212867 h 209550"/>
                <a:gd name="connsiteX3" fmla="*/ 0 w 409575"/>
                <a:gd name="connsiteY3" fmla="*/ 69992 h 209550"/>
                <a:gd name="connsiteX4" fmla="*/ 16192 w 409575"/>
                <a:gd name="connsiteY4" fmla="*/ 45227 h 209550"/>
                <a:gd name="connsiteX5" fmla="*/ 31432 w 409575"/>
                <a:gd name="connsiteY5" fmla="*/ 40465 h 209550"/>
                <a:gd name="connsiteX6" fmla="*/ 331470 w 409575"/>
                <a:gd name="connsiteY6" fmla="*/ 96662 h 209550"/>
                <a:gd name="connsiteX7" fmla="*/ 413385 w 409575"/>
                <a:gd name="connsiteY7" fmla="*/ 168100 h 209550"/>
                <a:gd name="connsiteX8" fmla="*/ 407670 w 409575"/>
                <a:gd name="connsiteY8" fmla="*/ 180482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9575" h="209550">
                  <a:moveTo>
                    <a:pt x="407670" y="180482"/>
                  </a:moveTo>
                  <a:cubicBezTo>
                    <a:pt x="314325" y="141430"/>
                    <a:pt x="220980" y="102377"/>
                    <a:pt x="121920" y="60467"/>
                  </a:cubicBezTo>
                  <a:cubicBezTo>
                    <a:pt x="90488" y="105235"/>
                    <a:pt x="56198" y="151907"/>
                    <a:pt x="13335" y="212867"/>
                  </a:cubicBezTo>
                  <a:cubicBezTo>
                    <a:pt x="7620" y="156670"/>
                    <a:pt x="2857" y="112855"/>
                    <a:pt x="0" y="69992"/>
                  </a:cubicBezTo>
                  <a:cubicBezTo>
                    <a:pt x="0" y="62372"/>
                    <a:pt x="9525" y="52847"/>
                    <a:pt x="16192" y="45227"/>
                  </a:cubicBezTo>
                  <a:cubicBezTo>
                    <a:pt x="19050" y="41417"/>
                    <a:pt x="26670" y="42370"/>
                    <a:pt x="31432" y="40465"/>
                  </a:cubicBezTo>
                  <a:cubicBezTo>
                    <a:pt x="145732" y="-18590"/>
                    <a:pt x="248602" y="-23353"/>
                    <a:pt x="331470" y="96662"/>
                  </a:cubicBezTo>
                  <a:cubicBezTo>
                    <a:pt x="351473" y="125237"/>
                    <a:pt x="385763" y="144287"/>
                    <a:pt x="413385" y="168100"/>
                  </a:cubicBezTo>
                  <a:cubicBezTo>
                    <a:pt x="411480" y="171910"/>
                    <a:pt x="409575" y="175720"/>
                    <a:pt x="407670" y="180482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7B32659-5E42-43E9-939B-D1C184E13C58}"/>
                </a:ext>
              </a:extLst>
            </p:cNvPr>
            <p:cNvSpPr/>
            <p:nvPr/>
          </p:nvSpPr>
          <p:spPr>
            <a:xfrm>
              <a:off x="3124197" y="2632698"/>
              <a:ext cx="266700" cy="304799"/>
            </a:xfrm>
            <a:custGeom>
              <a:avLst/>
              <a:gdLst>
                <a:gd name="connsiteX0" fmla="*/ 269558 w 266700"/>
                <a:gd name="connsiteY0" fmla="*/ 305753 h 304800"/>
                <a:gd name="connsiteX1" fmla="*/ 150495 w 266700"/>
                <a:gd name="connsiteY1" fmla="*/ 286703 h 304800"/>
                <a:gd name="connsiteX2" fmla="*/ 131445 w 266700"/>
                <a:gd name="connsiteY2" fmla="*/ 175260 h 304800"/>
                <a:gd name="connsiteX3" fmla="*/ 0 w 266700"/>
                <a:gd name="connsiteY3" fmla="*/ 0 h 304800"/>
                <a:gd name="connsiteX4" fmla="*/ 228600 w 266700"/>
                <a:gd name="connsiteY4" fmla="*/ 121920 h 304800"/>
                <a:gd name="connsiteX5" fmla="*/ 249555 w 266700"/>
                <a:gd name="connsiteY5" fmla="*/ 155258 h 304800"/>
                <a:gd name="connsiteX6" fmla="*/ 269558 w 266700"/>
                <a:gd name="connsiteY6" fmla="*/ 305753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700" h="304800">
                  <a:moveTo>
                    <a:pt x="269558" y="305753"/>
                  </a:moveTo>
                  <a:cubicBezTo>
                    <a:pt x="227648" y="299085"/>
                    <a:pt x="192405" y="293370"/>
                    <a:pt x="150495" y="286703"/>
                  </a:cubicBezTo>
                  <a:cubicBezTo>
                    <a:pt x="188595" y="238125"/>
                    <a:pt x="163830" y="208597"/>
                    <a:pt x="131445" y="175260"/>
                  </a:cubicBezTo>
                  <a:cubicBezTo>
                    <a:pt x="80963" y="121920"/>
                    <a:pt x="38100" y="62865"/>
                    <a:pt x="0" y="0"/>
                  </a:cubicBezTo>
                  <a:cubicBezTo>
                    <a:pt x="76200" y="40005"/>
                    <a:pt x="152400" y="80010"/>
                    <a:pt x="228600" y="121920"/>
                  </a:cubicBezTo>
                  <a:cubicBezTo>
                    <a:pt x="239077" y="127635"/>
                    <a:pt x="246698" y="142875"/>
                    <a:pt x="249555" y="155258"/>
                  </a:cubicBezTo>
                  <a:cubicBezTo>
                    <a:pt x="256223" y="201930"/>
                    <a:pt x="261938" y="248603"/>
                    <a:pt x="269558" y="305753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F36ABE4-26F8-4959-B8F2-9DBEF2E8E023}"/>
                </a:ext>
              </a:extLst>
            </p:cNvPr>
            <p:cNvSpPr/>
            <p:nvPr/>
          </p:nvSpPr>
          <p:spPr>
            <a:xfrm>
              <a:off x="5316853" y="5386364"/>
              <a:ext cx="152400" cy="285748"/>
            </a:xfrm>
            <a:custGeom>
              <a:avLst/>
              <a:gdLst>
                <a:gd name="connsiteX0" fmla="*/ 91440 w 152400"/>
                <a:gd name="connsiteY0" fmla="*/ 288607 h 285750"/>
                <a:gd name="connsiteX1" fmla="*/ 0 w 152400"/>
                <a:gd name="connsiteY1" fmla="*/ 234315 h 285750"/>
                <a:gd name="connsiteX2" fmla="*/ 146685 w 152400"/>
                <a:gd name="connsiteY2" fmla="*/ 0 h 285750"/>
                <a:gd name="connsiteX3" fmla="*/ 156210 w 152400"/>
                <a:gd name="connsiteY3" fmla="*/ 2857 h 285750"/>
                <a:gd name="connsiteX4" fmla="*/ 91440 w 152400"/>
                <a:gd name="connsiteY4" fmla="*/ 288607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" h="285750">
                  <a:moveTo>
                    <a:pt x="91440" y="288607"/>
                  </a:moveTo>
                  <a:cubicBezTo>
                    <a:pt x="53340" y="265748"/>
                    <a:pt x="26670" y="250507"/>
                    <a:pt x="0" y="234315"/>
                  </a:cubicBezTo>
                  <a:cubicBezTo>
                    <a:pt x="48577" y="156210"/>
                    <a:pt x="97155" y="78105"/>
                    <a:pt x="146685" y="0"/>
                  </a:cubicBezTo>
                  <a:cubicBezTo>
                    <a:pt x="149542" y="952"/>
                    <a:pt x="153352" y="1905"/>
                    <a:pt x="156210" y="2857"/>
                  </a:cubicBezTo>
                  <a:cubicBezTo>
                    <a:pt x="135255" y="96202"/>
                    <a:pt x="114300" y="188595"/>
                    <a:pt x="91440" y="288607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4C0AA64-515E-4B7E-940B-61A3610AB96B}"/>
                </a:ext>
              </a:extLst>
            </p:cNvPr>
            <p:cNvSpPr/>
            <p:nvPr/>
          </p:nvSpPr>
          <p:spPr>
            <a:xfrm>
              <a:off x="5565455" y="6190268"/>
              <a:ext cx="200025" cy="209548"/>
            </a:xfrm>
            <a:custGeom>
              <a:avLst/>
              <a:gdLst>
                <a:gd name="connsiteX0" fmla="*/ 201930 w 200025"/>
                <a:gd name="connsiteY0" fmla="*/ 0 h 209550"/>
                <a:gd name="connsiteX1" fmla="*/ 9525 w 200025"/>
                <a:gd name="connsiteY1" fmla="*/ 218122 h 209550"/>
                <a:gd name="connsiteX2" fmla="*/ 0 w 200025"/>
                <a:gd name="connsiteY2" fmla="*/ 210502 h 209550"/>
                <a:gd name="connsiteX3" fmla="*/ 69533 w 200025"/>
                <a:gd name="connsiteY3" fmla="*/ 35242 h 209550"/>
                <a:gd name="connsiteX4" fmla="*/ 115253 w 200025"/>
                <a:gd name="connsiteY4" fmla="*/ 8572 h 209550"/>
                <a:gd name="connsiteX5" fmla="*/ 201930 w 200025"/>
                <a:gd name="connsiteY5" fmla="*/ 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025" h="209550">
                  <a:moveTo>
                    <a:pt x="201930" y="0"/>
                  </a:moveTo>
                  <a:cubicBezTo>
                    <a:pt x="131445" y="80010"/>
                    <a:pt x="70485" y="148590"/>
                    <a:pt x="9525" y="218122"/>
                  </a:cubicBezTo>
                  <a:cubicBezTo>
                    <a:pt x="6668" y="215265"/>
                    <a:pt x="2858" y="213360"/>
                    <a:pt x="0" y="210502"/>
                  </a:cubicBezTo>
                  <a:cubicBezTo>
                    <a:pt x="22860" y="152400"/>
                    <a:pt x="42863" y="92392"/>
                    <a:pt x="69533" y="35242"/>
                  </a:cubicBezTo>
                  <a:cubicBezTo>
                    <a:pt x="75248" y="21907"/>
                    <a:pt x="98108" y="12382"/>
                    <a:pt x="115253" y="8572"/>
                  </a:cubicBezTo>
                  <a:cubicBezTo>
                    <a:pt x="136208" y="2857"/>
                    <a:pt x="160973" y="3810"/>
                    <a:pt x="201930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2B3BBBD-672F-4ACB-B283-5552D27FE0B2}"/>
                </a:ext>
              </a:extLst>
            </p:cNvPr>
            <p:cNvSpPr/>
            <p:nvPr/>
          </p:nvSpPr>
          <p:spPr>
            <a:xfrm>
              <a:off x="7433308" y="5222533"/>
              <a:ext cx="104775" cy="219074"/>
            </a:xfrm>
            <a:custGeom>
              <a:avLst/>
              <a:gdLst>
                <a:gd name="connsiteX0" fmla="*/ 60008 w 104775"/>
                <a:gd name="connsiteY0" fmla="*/ 213360 h 219075"/>
                <a:gd name="connsiteX1" fmla="*/ 0 w 104775"/>
                <a:gd name="connsiteY1" fmla="*/ 5715 h 219075"/>
                <a:gd name="connsiteX2" fmla="*/ 7620 w 104775"/>
                <a:gd name="connsiteY2" fmla="*/ 0 h 219075"/>
                <a:gd name="connsiteX3" fmla="*/ 102870 w 104775"/>
                <a:gd name="connsiteY3" fmla="*/ 130493 h 219075"/>
                <a:gd name="connsiteX4" fmla="*/ 76200 w 104775"/>
                <a:gd name="connsiteY4" fmla="*/ 219075 h 219075"/>
                <a:gd name="connsiteX5" fmla="*/ 60008 w 104775"/>
                <a:gd name="connsiteY5" fmla="*/ 213360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75" h="219075">
                  <a:moveTo>
                    <a:pt x="60008" y="213360"/>
                  </a:moveTo>
                  <a:cubicBezTo>
                    <a:pt x="40005" y="143828"/>
                    <a:pt x="20003" y="74295"/>
                    <a:pt x="0" y="5715"/>
                  </a:cubicBezTo>
                  <a:cubicBezTo>
                    <a:pt x="2858" y="3810"/>
                    <a:pt x="5715" y="1905"/>
                    <a:pt x="7620" y="0"/>
                  </a:cubicBezTo>
                  <a:cubicBezTo>
                    <a:pt x="40958" y="42863"/>
                    <a:pt x="80963" y="82868"/>
                    <a:pt x="102870" y="130493"/>
                  </a:cubicBezTo>
                  <a:cubicBezTo>
                    <a:pt x="112395" y="151448"/>
                    <a:pt x="85725" y="189548"/>
                    <a:pt x="76200" y="219075"/>
                  </a:cubicBezTo>
                  <a:cubicBezTo>
                    <a:pt x="70485" y="217170"/>
                    <a:pt x="64770" y="215265"/>
                    <a:pt x="60008" y="21336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D70F4AA-4DD0-4C71-8292-DE24E73AA2F2}"/>
                </a:ext>
              </a:extLst>
            </p:cNvPr>
            <p:cNvSpPr/>
            <p:nvPr/>
          </p:nvSpPr>
          <p:spPr>
            <a:xfrm>
              <a:off x="8340088" y="3909041"/>
              <a:ext cx="171449" cy="85724"/>
            </a:xfrm>
            <a:custGeom>
              <a:avLst/>
              <a:gdLst>
                <a:gd name="connsiteX0" fmla="*/ 125730 w 171450"/>
                <a:gd name="connsiteY0" fmla="*/ 94297 h 85725"/>
                <a:gd name="connsiteX1" fmla="*/ 0 w 171450"/>
                <a:gd name="connsiteY1" fmla="*/ 7620 h 85725"/>
                <a:gd name="connsiteX2" fmla="*/ 3810 w 171450"/>
                <a:gd name="connsiteY2" fmla="*/ 0 h 85725"/>
                <a:gd name="connsiteX3" fmla="*/ 177165 w 171450"/>
                <a:gd name="connsiteY3" fmla="*/ 48578 h 85725"/>
                <a:gd name="connsiteX4" fmla="*/ 125730 w 171450"/>
                <a:gd name="connsiteY4" fmla="*/ 94297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85725">
                  <a:moveTo>
                    <a:pt x="125730" y="94297"/>
                  </a:moveTo>
                  <a:cubicBezTo>
                    <a:pt x="81915" y="64770"/>
                    <a:pt x="40958" y="36195"/>
                    <a:pt x="0" y="7620"/>
                  </a:cubicBezTo>
                  <a:cubicBezTo>
                    <a:pt x="953" y="4763"/>
                    <a:pt x="2858" y="2858"/>
                    <a:pt x="3810" y="0"/>
                  </a:cubicBezTo>
                  <a:cubicBezTo>
                    <a:pt x="58103" y="15240"/>
                    <a:pt x="113348" y="30480"/>
                    <a:pt x="177165" y="48578"/>
                  </a:cubicBezTo>
                  <a:cubicBezTo>
                    <a:pt x="154305" y="68580"/>
                    <a:pt x="140970" y="80963"/>
                    <a:pt x="125730" y="94297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707E466-5671-478C-A086-1A6E6A4EFB93}"/>
                </a:ext>
              </a:extLst>
            </p:cNvPr>
            <p:cNvSpPr/>
            <p:nvPr/>
          </p:nvSpPr>
          <p:spPr>
            <a:xfrm>
              <a:off x="5774056" y="6168390"/>
              <a:ext cx="114300" cy="66675"/>
            </a:xfrm>
            <a:custGeom>
              <a:avLst/>
              <a:gdLst>
                <a:gd name="connsiteX0" fmla="*/ 0 w 114300"/>
                <a:gd name="connsiteY0" fmla="*/ 18098 h 66675"/>
                <a:gd name="connsiteX1" fmla="*/ 115252 w 114300"/>
                <a:gd name="connsiteY1" fmla="*/ 0 h 66675"/>
                <a:gd name="connsiteX2" fmla="*/ 100013 w 114300"/>
                <a:gd name="connsiteY2" fmla="*/ 68580 h 66675"/>
                <a:gd name="connsiteX3" fmla="*/ 0 w 114300"/>
                <a:gd name="connsiteY3" fmla="*/ 28575 h 66675"/>
                <a:gd name="connsiteX4" fmla="*/ 0 w 114300"/>
                <a:gd name="connsiteY4" fmla="*/ 18098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300" h="66675">
                  <a:moveTo>
                    <a:pt x="0" y="18098"/>
                  </a:moveTo>
                  <a:cubicBezTo>
                    <a:pt x="35242" y="12383"/>
                    <a:pt x="71438" y="6668"/>
                    <a:pt x="115252" y="0"/>
                  </a:cubicBezTo>
                  <a:cubicBezTo>
                    <a:pt x="109538" y="24765"/>
                    <a:pt x="105727" y="43815"/>
                    <a:pt x="100013" y="68580"/>
                  </a:cubicBezTo>
                  <a:cubicBezTo>
                    <a:pt x="62865" y="53340"/>
                    <a:pt x="31432" y="40958"/>
                    <a:pt x="0" y="28575"/>
                  </a:cubicBezTo>
                  <a:cubicBezTo>
                    <a:pt x="0" y="24765"/>
                    <a:pt x="0" y="20955"/>
                    <a:pt x="0" y="1809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Graphic 17">
            <a:extLst>
              <a:ext uri="{FF2B5EF4-FFF2-40B4-BE49-F238E27FC236}">
                <a16:creationId xmlns:a16="http://schemas.microsoft.com/office/drawing/2014/main" id="{D92A2742-537C-4F62-840C-3E5AE4EE1C53}"/>
              </a:ext>
            </a:extLst>
          </p:cNvPr>
          <p:cNvSpPr/>
          <p:nvPr/>
        </p:nvSpPr>
        <p:spPr>
          <a:xfrm>
            <a:off x="8600755" y="2015387"/>
            <a:ext cx="1706530" cy="2076147"/>
          </a:xfrm>
          <a:custGeom>
            <a:avLst/>
            <a:gdLst>
              <a:gd name="connsiteX0" fmla="*/ 4840178 w 5631734"/>
              <a:gd name="connsiteY0" fmla="*/ 6430223 h 6851511"/>
              <a:gd name="connsiteX1" fmla="*/ 4986162 w 5631734"/>
              <a:gd name="connsiteY1" fmla="*/ 6122035 h 6851511"/>
              <a:gd name="connsiteX2" fmla="*/ 5180807 w 5631734"/>
              <a:gd name="connsiteY2" fmla="*/ 5985783 h 6851511"/>
              <a:gd name="connsiteX3" fmla="*/ 5204164 w 5631734"/>
              <a:gd name="connsiteY3" fmla="*/ 5789191 h 6851511"/>
              <a:gd name="connsiteX4" fmla="*/ 5300838 w 5631734"/>
              <a:gd name="connsiteY4" fmla="*/ 5677595 h 6851511"/>
              <a:gd name="connsiteX5" fmla="*/ 5161991 w 5631734"/>
              <a:gd name="connsiteY5" fmla="*/ 5607522 h 6851511"/>
              <a:gd name="connsiteX6" fmla="*/ 5086080 w 5631734"/>
              <a:gd name="connsiteY6" fmla="*/ 5589356 h 6851511"/>
              <a:gd name="connsiteX7" fmla="*/ 4345130 w 5631734"/>
              <a:gd name="connsiteY7" fmla="*/ 5255863 h 6851511"/>
              <a:gd name="connsiteX8" fmla="*/ 3964923 w 5631734"/>
              <a:gd name="connsiteY8" fmla="*/ 4893823 h 6851511"/>
              <a:gd name="connsiteX9" fmla="*/ 3585365 w 5631734"/>
              <a:gd name="connsiteY9" fmla="*/ 4402668 h 6851511"/>
              <a:gd name="connsiteX10" fmla="*/ 3579525 w 5631734"/>
              <a:gd name="connsiteY10" fmla="*/ 4392288 h 6851511"/>
              <a:gd name="connsiteX11" fmla="*/ 4496953 w 5631734"/>
              <a:gd name="connsiteY11" fmla="*/ 3779155 h 6851511"/>
              <a:gd name="connsiteX12" fmla="*/ 4805790 w 5631734"/>
              <a:gd name="connsiteY12" fmla="*/ 3278268 h 6851511"/>
              <a:gd name="connsiteX13" fmla="*/ 5099705 w 5631734"/>
              <a:gd name="connsiteY13" fmla="*/ 3036259 h 6851511"/>
              <a:gd name="connsiteX14" fmla="*/ 5094514 w 5631734"/>
              <a:gd name="connsiteY14" fmla="*/ 2697576 h 6851511"/>
              <a:gd name="connsiteX15" fmla="*/ 5358583 w 5631734"/>
              <a:gd name="connsiteY15" fmla="*/ 2316720 h 6851511"/>
              <a:gd name="connsiteX16" fmla="*/ 5298892 w 5631734"/>
              <a:gd name="connsiteY16" fmla="*/ 1774309 h 6851511"/>
              <a:gd name="connsiteX17" fmla="*/ 5546091 w 5631734"/>
              <a:gd name="connsiteY17" fmla="*/ 1294184 h 6851511"/>
              <a:gd name="connsiteX18" fmla="*/ 5355339 w 5631734"/>
              <a:gd name="connsiteY18" fmla="*/ 935388 h 6851511"/>
              <a:gd name="connsiteX19" fmla="*/ 5590211 w 5631734"/>
              <a:gd name="connsiteY19" fmla="*/ 508466 h 6851511"/>
              <a:gd name="connsiteX20" fmla="*/ 5626544 w 5631734"/>
              <a:gd name="connsiteY20" fmla="*/ 174325 h 6851511"/>
              <a:gd name="connsiteX21" fmla="*/ 5462394 w 5631734"/>
              <a:gd name="connsiteY21" fmla="*/ 8877 h 6851511"/>
              <a:gd name="connsiteX22" fmla="*/ 5326791 w 5631734"/>
              <a:gd name="connsiteY22" fmla="*/ 8877 h 6851511"/>
              <a:gd name="connsiteX23" fmla="*/ 5084782 w 5631734"/>
              <a:gd name="connsiteY23" fmla="*/ 139938 h 6851511"/>
              <a:gd name="connsiteX24" fmla="*/ 4892732 w 5631734"/>
              <a:gd name="connsiteY24" fmla="*/ 366375 h 6851511"/>
              <a:gd name="connsiteX25" fmla="*/ 4524204 w 5631734"/>
              <a:gd name="connsiteY25" fmla="*/ 855583 h 6851511"/>
              <a:gd name="connsiteX26" fmla="*/ 4511228 w 5631734"/>
              <a:gd name="connsiteY26" fmla="*/ 881536 h 6851511"/>
              <a:gd name="connsiteX27" fmla="*/ 4474245 w 5631734"/>
              <a:gd name="connsiteY27" fmla="*/ 817952 h 6851511"/>
              <a:gd name="connsiteX28" fmla="*/ 4432072 w 5631734"/>
              <a:gd name="connsiteY28" fmla="*/ 813410 h 6851511"/>
              <a:gd name="connsiteX29" fmla="*/ 4397035 w 5631734"/>
              <a:gd name="connsiteY29" fmla="*/ 860125 h 6851511"/>
              <a:gd name="connsiteX30" fmla="*/ 4235480 w 5631734"/>
              <a:gd name="connsiteY30" fmla="*/ 1154040 h 6851511"/>
              <a:gd name="connsiteX31" fmla="*/ 4186170 w 5631734"/>
              <a:gd name="connsiteY31" fmla="*/ 1218272 h 6851511"/>
              <a:gd name="connsiteX32" fmla="*/ 4182926 w 5631734"/>
              <a:gd name="connsiteY32" fmla="*/ 1209838 h 6851511"/>
              <a:gd name="connsiteX33" fmla="*/ 4195902 w 5631734"/>
              <a:gd name="connsiteY33" fmla="*/ 1174802 h 6851511"/>
              <a:gd name="connsiteX34" fmla="*/ 4276356 w 5631734"/>
              <a:gd name="connsiteY34" fmla="*/ 773184 h 6851511"/>
              <a:gd name="connsiteX35" fmla="*/ 4228343 w 5631734"/>
              <a:gd name="connsiteY35" fmla="*/ 433203 h 6851511"/>
              <a:gd name="connsiteX36" fmla="*/ 4184872 w 5631734"/>
              <a:gd name="connsiteY36" fmla="*/ 319011 h 6851511"/>
              <a:gd name="connsiteX37" fmla="*/ 4120639 w 5631734"/>
              <a:gd name="connsiteY37" fmla="*/ 320958 h 6851511"/>
              <a:gd name="connsiteX38" fmla="*/ 4084306 w 5631734"/>
              <a:gd name="connsiteY38" fmla="*/ 398816 h 6851511"/>
              <a:gd name="connsiteX39" fmla="*/ 3762492 w 5631734"/>
              <a:gd name="connsiteY39" fmla="*/ 1110569 h 6851511"/>
              <a:gd name="connsiteX40" fmla="*/ 3247980 w 5631734"/>
              <a:gd name="connsiteY40" fmla="*/ 1857358 h 6851511"/>
              <a:gd name="connsiteX41" fmla="*/ 2899565 w 5631734"/>
              <a:gd name="connsiteY41" fmla="*/ 2241457 h 6851511"/>
              <a:gd name="connsiteX42" fmla="*/ 2520656 w 5631734"/>
              <a:gd name="connsiteY42" fmla="*/ 2833828 h 6851511"/>
              <a:gd name="connsiteX43" fmla="*/ 2344826 w 5631734"/>
              <a:gd name="connsiteY43" fmla="*/ 3354828 h 6851511"/>
              <a:gd name="connsiteX44" fmla="*/ 2321469 w 5631734"/>
              <a:gd name="connsiteY44" fmla="*/ 3423603 h 6851511"/>
              <a:gd name="connsiteX45" fmla="*/ 2300707 w 5631734"/>
              <a:gd name="connsiteY45" fmla="*/ 3387918 h 6851511"/>
              <a:gd name="connsiteX46" fmla="*/ 2120335 w 5631734"/>
              <a:gd name="connsiteY46" fmla="*/ 3095950 h 6851511"/>
              <a:gd name="connsiteX47" fmla="*/ 1649294 w 5631734"/>
              <a:gd name="connsiteY47" fmla="*/ 2934395 h 6851511"/>
              <a:gd name="connsiteX48" fmla="*/ 1277521 w 5631734"/>
              <a:gd name="connsiteY48" fmla="*/ 3241285 h 6851511"/>
              <a:gd name="connsiteX49" fmla="*/ 1099097 w 5631734"/>
              <a:gd name="connsiteY49" fmla="*/ 3446960 h 6851511"/>
              <a:gd name="connsiteX50" fmla="*/ 820754 w 5631734"/>
              <a:gd name="connsiteY50" fmla="*/ 3034961 h 6851511"/>
              <a:gd name="connsiteX51" fmla="*/ 1005018 w 5631734"/>
              <a:gd name="connsiteY51" fmla="*/ 3086867 h 6851511"/>
              <a:gd name="connsiteX52" fmla="*/ 1189282 w 5631734"/>
              <a:gd name="connsiteY52" fmla="*/ 2977216 h 6851511"/>
              <a:gd name="connsiteX53" fmla="*/ 1393660 w 5631734"/>
              <a:gd name="connsiteY53" fmla="*/ 2648266 h 6851511"/>
              <a:gd name="connsiteX54" fmla="*/ 1399499 w 5631734"/>
              <a:gd name="connsiteY54" fmla="*/ 2626206 h 6851511"/>
              <a:gd name="connsiteX55" fmla="*/ 1285956 w 5631734"/>
              <a:gd name="connsiteY55" fmla="*/ 2686546 h 6851511"/>
              <a:gd name="connsiteX56" fmla="*/ 1053680 w 5631734"/>
              <a:gd name="connsiteY56" fmla="*/ 2765053 h 6851511"/>
              <a:gd name="connsiteX57" fmla="*/ 811022 w 5631734"/>
              <a:gd name="connsiteY57" fmla="*/ 2870162 h 6851511"/>
              <a:gd name="connsiteX58" fmla="*/ 581340 w 5631734"/>
              <a:gd name="connsiteY58" fmla="*/ 2543158 h 6851511"/>
              <a:gd name="connsiteX59" fmla="*/ 735110 w 5631734"/>
              <a:gd name="connsiteY59" fmla="*/ 2390037 h 6851511"/>
              <a:gd name="connsiteX60" fmla="*/ 768849 w 5631734"/>
              <a:gd name="connsiteY60" fmla="*/ 2130510 h 6851511"/>
              <a:gd name="connsiteX61" fmla="*/ 764956 w 5631734"/>
              <a:gd name="connsiteY61" fmla="*/ 2109099 h 6851511"/>
              <a:gd name="connsiteX62" fmla="*/ 756521 w 5631734"/>
              <a:gd name="connsiteY62" fmla="*/ 2116885 h 6851511"/>
              <a:gd name="connsiteX63" fmla="*/ 537221 w 5631734"/>
              <a:gd name="connsiteY63" fmla="*/ 2330346 h 6851511"/>
              <a:gd name="connsiteX64" fmla="*/ 481422 w 5631734"/>
              <a:gd name="connsiteY64" fmla="*/ 2415341 h 6851511"/>
              <a:gd name="connsiteX65" fmla="*/ 480774 w 5631734"/>
              <a:gd name="connsiteY65" fmla="*/ 2482169 h 6851511"/>
              <a:gd name="connsiteX66" fmla="*/ 254336 w 5631734"/>
              <a:gd name="connsiteY66" fmla="*/ 2312179 h 6851511"/>
              <a:gd name="connsiteX67" fmla="*/ 338683 w 5631734"/>
              <a:gd name="connsiteY67" fmla="*/ 2253785 h 6851511"/>
              <a:gd name="connsiteX68" fmla="*/ 349713 w 5631734"/>
              <a:gd name="connsiteY68" fmla="*/ 2159706 h 6851511"/>
              <a:gd name="connsiteX69" fmla="*/ 315325 w 5631734"/>
              <a:gd name="connsiteY69" fmla="*/ 2020860 h 6851511"/>
              <a:gd name="connsiteX70" fmla="*/ 302998 w 5631734"/>
              <a:gd name="connsiteY70" fmla="*/ 2053949 h 6851511"/>
              <a:gd name="connsiteX71" fmla="*/ 256283 w 5631734"/>
              <a:gd name="connsiteY71" fmla="*/ 2149974 h 6851511"/>
              <a:gd name="connsiteX72" fmla="*/ 196592 w 5631734"/>
              <a:gd name="connsiteY72" fmla="*/ 2244702 h 6851511"/>
              <a:gd name="connsiteX73" fmla="*/ 121978 w 5631734"/>
              <a:gd name="connsiteY73" fmla="*/ 2077956 h 6851511"/>
              <a:gd name="connsiteX74" fmla="*/ 230330 w 5631734"/>
              <a:gd name="connsiteY74" fmla="*/ 2330346 h 6851511"/>
              <a:gd name="connsiteX75" fmla="*/ 0 w 5631734"/>
              <a:gd name="connsiteY75" fmla="*/ 2388739 h 6851511"/>
              <a:gd name="connsiteX76" fmla="*/ 136252 w 5631734"/>
              <a:gd name="connsiteY76" fmla="*/ 2457514 h 6851511"/>
              <a:gd name="connsiteX77" fmla="*/ 242009 w 5631734"/>
              <a:gd name="connsiteY77" fmla="*/ 2454918 h 6851511"/>
              <a:gd name="connsiteX78" fmla="*/ 290021 w 5631734"/>
              <a:gd name="connsiteY78" fmla="*/ 2395876 h 6851511"/>
              <a:gd name="connsiteX79" fmla="*/ 559929 w 5631734"/>
              <a:gd name="connsiteY79" fmla="*/ 2583384 h 6851511"/>
              <a:gd name="connsiteX80" fmla="*/ 463256 w 5631734"/>
              <a:gd name="connsiteY80" fmla="*/ 2632046 h 6851511"/>
              <a:gd name="connsiteX81" fmla="*/ 225140 w 5631734"/>
              <a:gd name="connsiteY81" fmla="*/ 2752077 h 6851511"/>
              <a:gd name="connsiteX82" fmla="*/ 193348 w 5631734"/>
              <a:gd name="connsiteY82" fmla="*/ 2763756 h 6851511"/>
              <a:gd name="connsiteX83" fmla="*/ 484018 w 5631734"/>
              <a:gd name="connsiteY83" fmla="*/ 2826042 h 6851511"/>
              <a:gd name="connsiteX84" fmla="*/ 611186 w 5631734"/>
              <a:gd name="connsiteY84" fmla="*/ 2787113 h 6851511"/>
              <a:gd name="connsiteX85" fmla="*/ 671526 w 5631734"/>
              <a:gd name="connsiteY85" fmla="*/ 2688493 h 6851511"/>
              <a:gd name="connsiteX86" fmla="*/ 674770 w 5631734"/>
              <a:gd name="connsiteY86" fmla="*/ 2673570 h 6851511"/>
              <a:gd name="connsiteX87" fmla="*/ 758468 w 5631734"/>
              <a:gd name="connsiteY87" fmla="*/ 2838370 h 6851511"/>
              <a:gd name="connsiteX88" fmla="*/ 775986 w 5631734"/>
              <a:gd name="connsiteY88" fmla="*/ 3099194 h 6851511"/>
              <a:gd name="connsiteX89" fmla="*/ 549548 w 5631734"/>
              <a:gd name="connsiteY89" fmla="*/ 3066753 h 6851511"/>
              <a:gd name="connsiteX90" fmla="*/ 188806 w 5631734"/>
              <a:gd name="connsiteY90" fmla="*/ 3097896 h 6851511"/>
              <a:gd name="connsiteX91" fmla="*/ 120680 w 5631734"/>
              <a:gd name="connsiteY91" fmla="*/ 3092706 h 6851511"/>
              <a:gd name="connsiteX92" fmla="*/ 135603 w 5631734"/>
              <a:gd name="connsiteY92" fmla="*/ 3109575 h 6851511"/>
              <a:gd name="connsiteX93" fmla="*/ 434059 w 5631734"/>
              <a:gd name="connsiteY93" fmla="*/ 3321738 h 6851511"/>
              <a:gd name="connsiteX94" fmla="*/ 661145 w 5631734"/>
              <a:gd name="connsiteY94" fmla="*/ 3358721 h 6851511"/>
              <a:gd name="connsiteX95" fmla="*/ 814915 w 5631734"/>
              <a:gd name="connsiteY95" fmla="*/ 3239339 h 6851511"/>
              <a:gd name="connsiteX96" fmla="*/ 822052 w 5631734"/>
              <a:gd name="connsiteY96" fmla="*/ 3236743 h 6851511"/>
              <a:gd name="connsiteX97" fmla="*/ 1043298 w 5631734"/>
              <a:gd name="connsiteY97" fmla="*/ 3498217 h 6851511"/>
              <a:gd name="connsiteX98" fmla="*/ 901856 w 5631734"/>
              <a:gd name="connsiteY98" fmla="*/ 3637064 h 6851511"/>
              <a:gd name="connsiteX99" fmla="*/ 959601 w 5631734"/>
              <a:gd name="connsiteY99" fmla="*/ 3637064 h 6851511"/>
              <a:gd name="connsiteX100" fmla="*/ 1112722 w 5631734"/>
              <a:gd name="connsiteY100" fmla="*/ 3596837 h 6851511"/>
              <a:gd name="connsiteX101" fmla="*/ 1152949 w 5631734"/>
              <a:gd name="connsiteY101" fmla="*/ 3607218 h 6851511"/>
              <a:gd name="connsiteX102" fmla="*/ 1255462 w 5631734"/>
              <a:gd name="connsiteY102" fmla="*/ 3960175 h 6851511"/>
              <a:gd name="connsiteX103" fmla="*/ 1193824 w 5631734"/>
              <a:gd name="connsiteY103" fmla="*/ 4130814 h 6851511"/>
              <a:gd name="connsiteX104" fmla="*/ 1224318 w 5631734"/>
              <a:gd name="connsiteY104" fmla="*/ 4189856 h 6851511"/>
              <a:gd name="connsiteX105" fmla="*/ 1318397 w 5631734"/>
              <a:gd name="connsiteY105" fmla="*/ 4178178 h 6851511"/>
              <a:gd name="connsiteX106" fmla="*/ 1361868 w 5631734"/>
              <a:gd name="connsiteY106" fmla="*/ 4116540 h 6851511"/>
              <a:gd name="connsiteX107" fmla="*/ 1363814 w 5631734"/>
              <a:gd name="connsiteY107" fmla="*/ 4003646 h 6851511"/>
              <a:gd name="connsiteX108" fmla="*/ 1228211 w 5631734"/>
              <a:gd name="connsiteY108" fmla="*/ 3576724 h 6851511"/>
              <a:gd name="connsiteX109" fmla="*/ 1221074 w 5631734"/>
              <a:gd name="connsiteY109" fmla="*/ 3563747 h 6851511"/>
              <a:gd name="connsiteX110" fmla="*/ 1290498 w 5631734"/>
              <a:gd name="connsiteY110" fmla="*/ 3539741 h 6851511"/>
              <a:gd name="connsiteX111" fmla="*/ 1334617 w 5631734"/>
              <a:gd name="connsiteY111" fmla="*/ 3546229 h 6851511"/>
              <a:gd name="connsiteX112" fmla="*/ 1471518 w 5631734"/>
              <a:gd name="connsiteY112" fmla="*/ 3663016 h 6851511"/>
              <a:gd name="connsiteX113" fmla="*/ 1605823 w 5631734"/>
              <a:gd name="connsiteY113" fmla="*/ 3930978 h 6851511"/>
              <a:gd name="connsiteX114" fmla="*/ 1625288 w 5631734"/>
              <a:gd name="connsiteY114" fmla="*/ 4087992 h 6851511"/>
              <a:gd name="connsiteX115" fmla="*/ 1930232 w 5631734"/>
              <a:gd name="connsiteY115" fmla="*/ 4699178 h 6851511"/>
              <a:gd name="connsiteX116" fmla="*/ 2213765 w 5631734"/>
              <a:gd name="connsiteY116" fmla="*/ 4915883 h 6851511"/>
              <a:gd name="connsiteX117" fmla="*/ 2865827 w 5631734"/>
              <a:gd name="connsiteY117" fmla="*/ 5173463 h 6851511"/>
              <a:gd name="connsiteX118" fmla="*/ 3116919 w 5631734"/>
              <a:gd name="connsiteY118" fmla="*/ 5218232 h 6851511"/>
              <a:gd name="connsiteX119" fmla="*/ 3646354 w 5631734"/>
              <a:gd name="connsiteY119" fmla="*/ 5621797 h 6851511"/>
              <a:gd name="connsiteX120" fmla="*/ 3975304 w 5631734"/>
              <a:gd name="connsiteY120" fmla="*/ 6414002 h 6851511"/>
              <a:gd name="connsiteX121" fmla="*/ 4061597 w 5631734"/>
              <a:gd name="connsiteY121" fmla="*/ 6785126 h 6851511"/>
              <a:gd name="connsiteX122" fmla="*/ 4167354 w 5631734"/>
              <a:gd name="connsiteY122" fmla="*/ 6849359 h 6851511"/>
              <a:gd name="connsiteX123" fmla="*/ 4356809 w 5631734"/>
              <a:gd name="connsiteY123" fmla="*/ 6777340 h 6851511"/>
              <a:gd name="connsiteX124" fmla="*/ 4505388 w 5631734"/>
              <a:gd name="connsiteY124" fmla="*/ 6573611 h 6851511"/>
              <a:gd name="connsiteX125" fmla="*/ 4840178 w 5631734"/>
              <a:gd name="connsiteY125" fmla="*/ 6430223 h 685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5631734" h="6851511">
                <a:moveTo>
                  <a:pt x="4840178" y="6430223"/>
                </a:moveTo>
                <a:cubicBezTo>
                  <a:pt x="4934257" y="6345877"/>
                  <a:pt x="4897923" y="6249852"/>
                  <a:pt x="4986162" y="6122035"/>
                </a:cubicBezTo>
                <a:cubicBezTo>
                  <a:pt x="5010817" y="6086998"/>
                  <a:pt x="5156152" y="6024712"/>
                  <a:pt x="5180807" y="5985783"/>
                </a:cubicBezTo>
                <a:cubicBezTo>
                  <a:pt x="5221683" y="5921550"/>
                  <a:pt x="5173670" y="5858615"/>
                  <a:pt x="5204164" y="5789191"/>
                </a:cubicBezTo>
                <a:cubicBezTo>
                  <a:pt x="5221034" y="5751560"/>
                  <a:pt x="5297594" y="5719768"/>
                  <a:pt x="5300838" y="5677595"/>
                </a:cubicBezTo>
                <a:cubicBezTo>
                  <a:pt x="5303433" y="5639314"/>
                  <a:pt x="5198974" y="5618552"/>
                  <a:pt x="5161991" y="5607522"/>
                </a:cubicBezTo>
                <a:cubicBezTo>
                  <a:pt x="5137336" y="5600385"/>
                  <a:pt x="5112032" y="5593897"/>
                  <a:pt x="5086080" y="5589356"/>
                </a:cubicBezTo>
                <a:cubicBezTo>
                  <a:pt x="4813576" y="5535503"/>
                  <a:pt x="4561835" y="5438181"/>
                  <a:pt x="4345130" y="5255863"/>
                </a:cubicBezTo>
                <a:cubicBezTo>
                  <a:pt x="4210825" y="5142320"/>
                  <a:pt x="4072627" y="5034617"/>
                  <a:pt x="3964923" y="4893823"/>
                </a:cubicBezTo>
                <a:cubicBezTo>
                  <a:pt x="3839052" y="4729673"/>
                  <a:pt x="3711884" y="4566171"/>
                  <a:pt x="3585365" y="4402668"/>
                </a:cubicBezTo>
                <a:cubicBezTo>
                  <a:pt x="3583419" y="4400073"/>
                  <a:pt x="3582121" y="4396829"/>
                  <a:pt x="3579525" y="4392288"/>
                </a:cubicBezTo>
                <a:cubicBezTo>
                  <a:pt x="3672955" y="4407210"/>
                  <a:pt x="4462566" y="4131463"/>
                  <a:pt x="4496953" y="3779155"/>
                </a:cubicBezTo>
                <a:cubicBezTo>
                  <a:pt x="4840827" y="3704541"/>
                  <a:pt x="4875214" y="3478104"/>
                  <a:pt x="4805790" y="3278268"/>
                </a:cubicBezTo>
                <a:cubicBezTo>
                  <a:pt x="4882351" y="3180945"/>
                  <a:pt x="5044556" y="3167969"/>
                  <a:pt x="5099705" y="3036259"/>
                </a:cubicBezTo>
                <a:cubicBezTo>
                  <a:pt x="5180807" y="2840316"/>
                  <a:pt x="5084782" y="2778678"/>
                  <a:pt x="5094514" y="2697576"/>
                </a:cubicBezTo>
                <a:cubicBezTo>
                  <a:pt x="5100354" y="2651510"/>
                  <a:pt x="5325493" y="2405608"/>
                  <a:pt x="5358583" y="2316720"/>
                </a:cubicBezTo>
                <a:cubicBezTo>
                  <a:pt x="5438387" y="2041622"/>
                  <a:pt x="5259963" y="1988419"/>
                  <a:pt x="5298892" y="1774309"/>
                </a:cubicBezTo>
                <a:cubicBezTo>
                  <a:pt x="5324196" y="1628974"/>
                  <a:pt x="5524031" y="1527758"/>
                  <a:pt x="5546091" y="1294184"/>
                </a:cubicBezTo>
                <a:cubicBezTo>
                  <a:pt x="5518841" y="993133"/>
                  <a:pt x="5358583" y="1042443"/>
                  <a:pt x="5355339" y="935388"/>
                </a:cubicBezTo>
                <a:cubicBezTo>
                  <a:pt x="5355339" y="915275"/>
                  <a:pt x="5537657" y="633688"/>
                  <a:pt x="5590211" y="508466"/>
                </a:cubicBezTo>
                <a:cubicBezTo>
                  <a:pt x="5631735" y="409846"/>
                  <a:pt x="5642765" y="282678"/>
                  <a:pt x="5626544" y="174325"/>
                </a:cubicBezTo>
                <a:cubicBezTo>
                  <a:pt x="5612271" y="83491"/>
                  <a:pt x="5548686" y="39371"/>
                  <a:pt x="5462394" y="8877"/>
                </a:cubicBezTo>
                <a:cubicBezTo>
                  <a:pt x="5442929" y="2389"/>
                  <a:pt x="5389726" y="-7344"/>
                  <a:pt x="5326791" y="8877"/>
                </a:cubicBezTo>
                <a:cubicBezTo>
                  <a:pt x="5272939" y="15365"/>
                  <a:pt x="5141229" y="57538"/>
                  <a:pt x="5084782" y="139938"/>
                </a:cubicBezTo>
                <a:cubicBezTo>
                  <a:pt x="5017954" y="220391"/>
                  <a:pt x="4950477" y="282678"/>
                  <a:pt x="4892732" y="366375"/>
                </a:cubicBezTo>
                <a:cubicBezTo>
                  <a:pt x="4776594" y="534419"/>
                  <a:pt x="4658509" y="701165"/>
                  <a:pt x="4524204" y="855583"/>
                </a:cubicBezTo>
                <a:cubicBezTo>
                  <a:pt x="4518364" y="862720"/>
                  <a:pt x="4515120" y="872453"/>
                  <a:pt x="4511228" y="881536"/>
                </a:cubicBezTo>
                <a:cubicBezTo>
                  <a:pt x="4493061" y="854286"/>
                  <a:pt x="4485275" y="834821"/>
                  <a:pt x="4474245" y="817952"/>
                </a:cubicBezTo>
                <a:cubicBezTo>
                  <a:pt x="4463215" y="800434"/>
                  <a:pt x="4446994" y="797190"/>
                  <a:pt x="4432072" y="813410"/>
                </a:cubicBezTo>
                <a:cubicBezTo>
                  <a:pt x="4419095" y="827684"/>
                  <a:pt x="4406119" y="843256"/>
                  <a:pt x="4397035" y="860125"/>
                </a:cubicBezTo>
                <a:cubicBezTo>
                  <a:pt x="4342535" y="958097"/>
                  <a:pt x="4289981" y="1056717"/>
                  <a:pt x="4235480" y="1154040"/>
                </a:cubicBezTo>
                <a:cubicBezTo>
                  <a:pt x="4223152" y="1176099"/>
                  <a:pt x="4204337" y="1195564"/>
                  <a:pt x="4186170" y="1218272"/>
                </a:cubicBezTo>
                <a:cubicBezTo>
                  <a:pt x="4183575" y="1211784"/>
                  <a:pt x="4182926" y="1210487"/>
                  <a:pt x="4182926" y="1209838"/>
                </a:cubicBezTo>
                <a:cubicBezTo>
                  <a:pt x="4187467" y="1198159"/>
                  <a:pt x="4191361" y="1186480"/>
                  <a:pt x="4195902" y="1174802"/>
                </a:cubicBezTo>
                <a:cubicBezTo>
                  <a:pt x="4247807" y="1045687"/>
                  <a:pt x="4289332" y="913328"/>
                  <a:pt x="4276356" y="773184"/>
                </a:cubicBezTo>
                <a:cubicBezTo>
                  <a:pt x="4265975" y="659641"/>
                  <a:pt x="4247807" y="546098"/>
                  <a:pt x="4228343" y="433203"/>
                </a:cubicBezTo>
                <a:cubicBezTo>
                  <a:pt x="4221206" y="393625"/>
                  <a:pt x="4203688" y="354696"/>
                  <a:pt x="4184872" y="319011"/>
                </a:cubicBezTo>
                <a:cubicBezTo>
                  <a:pt x="4166705" y="284624"/>
                  <a:pt x="4139455" y="286571"/>
                  <a:pt x="4120639" y="320958"/>
                </a:cubicBezTo>
                <a:cubicBezTo>
                  <a:pt x="4107014" y="346262"/>
                  <a:pt x="4095984" y="372863"/>
                  <a:pt x="4084306" y="398816"/>
                </a:cubicBezTo>
                <a:cubicBezTo>
                  <a:pt x="3977251" y="636283"/>
                  <a:pt x="3875386" y="876346"/>
                  <a:pt x="3762492" y="1110569"/>
                </a:cubicBezTo>
                <a:cubicBezTo>
                  <a:pt x="3629484" y="1385018"/>
                  <a:pt x="3460143" y="1636111"/>
                  <a:pt x="3247980" y="1857358"/>
                </a:cubicBezTo>
                <a:cubicBezTo>
                  <a:pt x="3128598" y="1981930"/>
                  <a:pt x="3013108" y="2111045"/>
                  <a:pt x="2899565" y="2241457"/>
                </a:cubicBezTo>
                <a:cubicBezTo>
                  <a:pt x="2743849" y="2419882"/>
                  <a:pt x="2612139" y="2614528"/>
                  <a:pt x="2520656" y="2833828"/>
                </a:cubicBezTo>
                <a:cubicBezTo>
                  <a:pt x="2449935" y="3003169"/>
                  <a:pt x="2396083" y="3178999"/>
                  <a:pt x="2344826" y="3354828"/>
                </a:cubicBezTo>
                <a:cubicBezTo>
                  <a:pt x="2338987" y="3375590"/>
                  <a:pt x="2330552" y="3396353"/>
                  <a:pt x="2321469" y="3423603"/>
                </a:cubicBezTo>
                <a:cubicBezTo>
                  <a:pt x="2312385" y="3407382"/>
                  <a:pt x="2306546" y="3397650"/>
                  <a:pt x="2300707" y="3387918"/>
                </a:cubicBezTo>
                <a:cubicBezTo>
                  <a:pt x="2241015" y="3289946"/>
                  <a:pt x="2187164" y="3188082"/>
                  <a:pt x="2120335" y="3095950"/>
                </a:cubicBezTo>
                <a:cubicBezTo>
                  <a:pt x="2002250" y="2933097"/>
                  <a:pt x="1843290" y="2879894"/>
                  <a:pt x="1649294" y="2934395"/>
                </a:cubicBezTo>
                <a:cubicBezTo>
                  <a:pt x="1481250" y="2981109"/>
                  <a:pt x="1353433" y="3084920"/>
                  <a:pt x="1277521" y="3241285"/>
                </a:cubicBezTo>
                <a:cubicBezTo>
                  <a:pt x="1234700" y="3328876"/>
                  <a:pt x="1162032" y="3382079"/>
                  <a:pt x="1099097" y="3446960"/>
                </a:cubicBezTo>
                <a:cubicBezTo>
                  <a:pt x="918077" y="3339905"/>
                  <a:pt x="818808" y="3150451"/>
                  <a:pt x="820754" y="3034961"/>
                </a:cubicBezTo>
                <a:cubicBezTo>
                  <a:pt x="870064" y="3099843"/>
                  <a:pt x="934297" y="3105682"/>
                  <a:pt x="1005018" y="3086867"/>
                </a:cubicBezTo>
                <a:cubicBezTo>
                  <a:pt x="1076388" y="3068051"/>
                  <a:pt x="1138675" y="3031717"/>
                  <a:pt x="1189282" y="2977216"/>
                </a:cubicBezTo>
                <a:cubicBezTo>
                  <a:pt x="1278170" y="2880543"/>
                  <a:pt x="1345647" y="2770244"/>
                  <a:pt x="1393660" y="2648266"/>
                </a:cubicBezTo>
                <a:cubicBezTo>
                  <a:pt x="1396255" y="2642427"/>
                  <a:pt x="1396904" y="2635939"/>
                  <a:pt x="1399499" y="2626206"/>
                </a:cubicBezTo>
                <a:cubicBezTo>
                  <a:pt x="1358624" y="2647617"/>
                  <a:pt x="1322290" y="2667082"/>
                  <a:pt x="1285956" y="2686546"/>
                </a:cubicBezTo>
                <a:cubicBezTo>
                  <a:pt x="1212640" y="2724826"/>
                  <a:pt x="1138026" y="2759863"/>
                  <a:pt x="1053680" y="2765053"/>
                </a:cubicBezTo>
                <a:cubicBezTo>
                  <a:pt x="960899" y="2770893"/>
                  <a:pt x="875903" y="2792952"/>
                  <a:pt x="811022" y="2870162"/>
                </a:cubicBezTo>
                <a:cubicBezTo>
                  <a:pt x="797397" y="2717689"/>
                  <a:pt x="704616" y="2621016"/>
                  <a:pt x="581340" y="2543158"/>
                </a:cubicBezTo>
                <a:cubicBezTo>
                  <a:pt x="662443" y="2516556"/>
                  <a:pt x="709806" y="2462704"/>
                  <a:pt x="735110" y="2390037"/>
                </a:cubicBezTo>
                <a:cubicBezTo>
                  <a:pt x="764956" y="2306339"/>
                  <a:pt x="774688" y="2219398"/>
                  <a:pt x="768849" y="2130510"/>
                </a:cubicBezTo>
                <a:cubicBezTo>
                  <a:pt x="768200" y="2124022"/>
                  <a:pt x="766253" y="2118182"/>
                  <a:pt x="764956" y="2109099"/>
                </a:cubicBezTo>
                <a:cubicBezTo>
                  <a:pt x="760414" y="2112992"/>
                  <a:pt x="757819" y="2114289"/>
                  <a:pt x="756521" y="2116885"/>
                </a:cubicBezTo>
                <a:cubicBezTo>
                  <a:pt x="699425" y="2204475"/>
                  <a:pt x="627406" y="2276494"/>
                  <a:pt x="537221" y="2330346"/>
                </a:cubicBezTo>
                <a:cubicBezTo>
                  <a:pt x="505429" y="2349161"/>
                  <a:pt x="487911" y="2380304"/>
                  <a:pt x="481422" y="2415341"/>
                </a:cubicBezTo>
                <a:cubicBezTo>
                  <a:pt x="477530" y="2436752"/>
                  <a:pt x="480774" y="2458811"/>
                  <a:pt x="480774" y="2482169"/>
                </a:cubicBezTo>
                <a:cubicBezTo>
                  <a:pt x="402916" y="2434805"/>
                  <a:pt x="325058" y="2384197"/>
                  <a:pt x="254336" y="2312179"/>
                </a:cubicBezTo>
                <a:cubicBezTo>
                  <a:pt x="302998" y="2314125"/>
                  <a:pt x="320516" y="2284928"/>
                  <a:pt x="338683" y="2253785"/>
                </a:cubicBezTo>
                <a:cubicBezTo>
                  <a:pt x="356201" y="2223291"/>
                  <a:pt x="350361" y="2190850"/>
                  <a:pt x="349713" y="2159706"/>
                </a:cubicBezTo>
                <a:cubicBezTo>
                  <a:pt x="349064" y="2112992"/>
                  <a:pt x="337385" y="2068872"/>
                  <a:pt x="315325" y="2020860"/>
                </a:cubicBezTo>
                <a:cubicBezTo>
                  <a:pt x="310135" y="2035782"/>
                  <a:pt x="306891" y="2044866"/>
                  <a:pt x="302998" y="2053949"/>
                </a:cubicBezTo>
                <a:cubicBezTo>
                  <a:pt x="288075" y="2086390"/>
                  <a:pt x="273801" y="2118831"/>
                  <a:pt x="256283" y="2149974"/>
                </a:cubicBezTo>
                <a:cubicBezTo>
                  <a:pt x="238116" y="2182415"/>
                  <a:pt x="216705" y="2213558"/>
                  <a:pt x="196592" y="2244702"/>
                </a:cubicBezTo>
                <a:cubicBezTo>
                  <a:pt x="158960" y="2198636"/>
                  <a:pt x="141442" y="2137647"/>
                  <a:pt x="121978" y="2077956"/>
                </a:cubicBezTo>
                <a:cubicBezTo>
                  <a:pt x="123275" y="2175278"/>
                  <a:pt x="175181" y="2251839"/>
                  <a:pt x="230330" y="2330346"/>
                </a:cubicBezTo>
                <a:cubicBezTo>
                  <a:pt x="150526" y="2350459"/>
                  <a:pt x="75263" y="2369923"/>
                  <a:pt x="0" y="2388739"/>
                </a:cubicBezTo>
                <a:cubicBezTo>
                  <a:pt x="39578" y="2418585"/>
                  <a:pt x="84995" y="2443889"/>
                  <a:pt x="136252" y="2457514"/>
                </a:cubicBezTo>
                <a:cubicBezTo>
                  <a:pt x="171937" y="2467246"/>
                  <a:pt x="206973" y="2467895"/>
                  <a:pt x="242009" y="2454918"/>
                </a:cubicBezTo>
                <a:cubicBezTo>
                  <a:pt x="269908" y="2444537"/>
                  <a:pt x="287426" y="2424424"/>
                  <a:pt x="290021" y="2395876"/>
                </a:cubicBezTo>
                <a:cubicBezTo>
                  <a:pt x="382802" y="2460109"/>
                  <a:pt x="472988" y="2523044"/>
                  <a:pt x="559929" y="2583384"/>
                </a:cubicBezTo>
                <a:cubicBezTo>
                  <a:pt x="527489" y="2598956"/>
                  <a:pt x="490506" y="2609337"/>
                  <a:pt x="463256" y="2632046"/>
                </a:cubicBezTo>
                <a:cubicBezTo>
                  <a:pt x="392535" y="2691088"/>
                  <a:pt x="312081" y="2727422"/>
                  <a:pt x="225140" y="2752077"/>
                </a:cubicBezTo>
                <a:cubicBezTo>
                  <a:pt x="216056" y="2754672"/>
                  <a:pt x="207622" y="2758565"/>
                  <a:pt x="193348" y="2763756"/>
                </a:cubicBezTo>
                <a:cubicBezTo>
                  <a:pt x="290670" y="2805280"/>
                  <a:pt x="384749" y="2829286"/>
                  <a:pt x="484018" y="2826042"/>
                </a:cubicBezTo>
                <a:cubicBezTo>
                  <a:pt x="529435" y="2824744"/>
                  <a:pt x="572257" y="2812417"/>
                  <a:pt x="611186" y="2787113"/>
                </a:cubicBezTo>
                <a:cubicBezTo>
                  <a:pt x="646871" y="2763756"/>
                  <a:pt x="670228" y="2732612"/>
                  <a:pt x="671526" y="2688493"/>
                </a:cubicBezTo>
                <a:cubicBezTo>
                  <a:pt x="671526" y="2684600"/>
                  <a:pt x="672824" y="2681356"/>
                  <a:pt x="674770" y="2673570"/>
                </a:cubicBezTo>
                <a:cubicBezTo>
                  <a:pt x="716943" y="2724826"/>
                  <a:pt x="751331" y="2776732"/>
                  <a:pt x="758468" y="2838370"/>
                </a:cubicBezTo>
                <a:cubicBezTo>
                  <a:pt x="768849" y="2922716"/>
                  <a:pt x="770146" y="3008360"/>
                  <a:pt x="775986" y="3099194"/>
                </a:cubicBezTo>
                <a:cubicBezTo>
                  <a:pt x="702669" y="3045342"/>
                  <a:pt x="626109" y="3038854"/>
                  <a:pt x="549548" y="3066753"/>
                </a:cubicBezTo>
                <a:cubicBezTo>
                  <a:pt x="431464" y="3108926"/>
                  <a:pt x="310784" y="3110224"/>
                  <a:pt x="188806" y="3097896"/>
                </a:cubicBezTo>
                <a:cubicBezTo>
                  <a:pt x="168044" y="3095950"/>
                  <a:pt x="147282" y="3094652"/>
                  <a:pt x="120680" y="3092706"/>
                </a:cubicBezTo>
                <a:cubicBezTo>
                  <a:pt x="128466" y="3101789"/>
                  <a:pt x="131710" y="3105682"/>
                  <a:pt x="135603" y="3109575"/>
                </a:cubicBezTo>
                <a:cubicBezTo>
                  <a:pt x="223193" y="3197166"/>
                  <a:pt x="321813" y="3267887"/>
                  <a:pt x="434059" y="3321738"/>
                </a:cubicBezTo>
                <a:cubicBezTo>
                  <a:pt x="506726" y="3356775"/>
                  <a:pt x="581989" y="3369102"/>
                  <a:pt x="661145" y="3358721"/>
                </a:cubicBezTo>
                <a:cubicBezTo>
                  <a:pt x="735759" y="3348989"/>
                  <a:pt x="795450" y="3319792"/>
                  <a:pt x="814915" y="3239339"/>
                </a:cubicBezTo>
                <a:cubicBezTo>
                  <a:pt x="814915" y="3238690"/>
                  <a:pt x="817510" y="3238041"/>
                  <a:pt x="822052" y="3236743"/>
                </a:cubicBezTo>
                <a:cubicBezTo>
                  <a:pt x="868118" y="3345745"/>
                  <a:pt x="949869" y="3426198"/>
                  <a:pt x="1043298" y="3498217"/>
                </a:cubicBezTo>
                <a:cubicBezTo>
                  <a:pt x="995935" y="3546878"/>
                  <a:pt x="938839" y="3581266"/>
                  <a:pt x="901856" y="3637064"/>
                </a:cubicBezTo>
                <a:cubicBezTo>
                  <a:pt x="923267" y="3640308"/>
                  <a:pt x="942083" y="3640957"/>
                  <a:pt x="959601" y="3637064"/>
                </a:cubicBezTo>
                <a:cubicBezTo>
                  <a:pt x="1010857" y="3624736"/>
                  <a:pt x="1062114" y="3611760"/>
                  <a:pt x="1112722" y="3596837"/>
                </a:cubicBezTo>
                <a:cubicBezTo>
                  <a:pt x="1129591" y="3592295"/>
                  <a:pt x="1141270" y="3593593"/>
                  <a:pt x="1152949" y="3607218"/>
                </a:cubicBezTo>
                <a:cubicBezTo>
                  <a:pt x="1239241" y="3709731"/>
                  <a:pt x="1284010" y="3825869"/>
                  <a:pt x="1255462" y="3960175"/>
                </a:cubicBezTo>
                <a:cubicBezTo>
                  <a:pt x="1243134" y="4018568"/>
                  <a:pt x="1215884" y="4074367"/>
                  <a:pt x="1193824" y="4130814"/>
                </a:cubicBezTo>
                <a:cubicBezTo>
                  <a:pt x="1180199" y="4165201"/>
                  <a:pt x="1188634" y="4187261"/>
                  <a:pt x="1224318" y="4189856"/>
                </a:cubicBezTo>
                <a:cubicBezTo>
                  <a:pt x="1255462" y="4191803"/>
                  <a:pt x="1287903" y="4186612"/>
                  <a:pt x="1318397" y="4178178"/>
                </a:cubicBezTo>
                <a:cubicBezTo>
                  <a:pt x="1346296" y="4170392"/>
                  <a:pt x="1361219" y="4147034"/>
                  <a:pt x="1361868" y="4116540"/>
                </a:cubicBezTo>
                <a:cubicBezTo>
                  <a:pt x="1362517" y="4078908"/>
                  <a:pt x="1363165" y="4041277"/>
                  <a:pt x="1363814" y="4003646"/>
                </a:cubicBezTo>
                <a:cubicBezTo>
                  <a:pt x="1365761" y="3845983"/>
                  <a:pt x="1322290" y="3703243"/>
                  <a:pt x="1228211" y="3576724"/>
                </a:cubicBezTo>
                <a:cubicBezTo>
                  <a:pt x="1225616" y="3573480"/>
                  <a:pt x="1224318" y="3569587"/>
                  <a:pt x="1221074" y="3563747"/>
                </a:cubicBezTo>
                <a:cubicBezTo>
                  <a:pt x="1245729" y="3555313"/>
                  <a:pt x="1268438" y="3548825"/>
                  <a:pt x="1290498" y="3539741"/>
                </a:cubicBezTo>
                <a:cubicBezTo>
                  <a:pt x="1307367" y="3533253"/>
                  <a:pt x="1320992" y="3533902"/>
                  <a:pt x="1334617" y="3546229"/>
                </a:cubicBezTo>
                <a:cubicBezTo>
                  <a:pt x="1380035" y="3585158"/>
                  <a:pt x="1428047" y="3621492"/>
                  <a:pt x="1471518" y="3663016"/>
                </a:cubicBezTo>
                <a:cubicBezTo>
                  <a:pt x="1547429" y="3735684"/>
                  <a:pt x="1595442" y="3823923"/>
                  <a:pt x="1605823" y="3930978"/>
                </a:cubicBezTo>
                <a:cubicBezTo>
                  <a:pt x="1611014" y="3983532"/>
                  <a:pt x="1620097" y="4035438"/>
                  <a:pt x="1625288" y="4087992"/>
                </a:cubicBezTo>
                <a:cubicBezTo>
                  <a:pt x="1649943" y="4330001"/>
                  <a:pt x="1754402" y="4532432"/>
                  <a:pt x="1930232" y="4699178"/>
                </a:cubicBezTo>
                <a:cubicBezTo>
                  <a:pt x="2017173" y="4781578"/>
                  <a:pt x="2113847" y="4850352"/>
                  <a:pt x="2213765" y="4915883"/>
                </a:cubicBezTo>
                <a:cubicBezTo>
                  <a:pt x="2412952" y="5047593"/>
                  <a:pt x="2630306" y="5133886"/>
                  <a:pt x="2865827" y="5173463"/>
                </a:cubicBezTo>
                <a:cubicBezTo>
                  <a:pt x="2949524" y="5187738"/>
                  <a:pt x="3034519" y="5196821"/>
                  <a:pt x="3116919" y="5218232"/>
                </a:cubicBezTo>
                <a:cubicBezTo>
                  <a:pt x="3349195" y="5277923"/>
                  <a:pt x="3519835" y="5421312"/>
                  <a:pt x="3646354" y="5621797"/>
                </a:cubicBezTo>
                <a:cubicBezTo>
                  <a:pt x="3801421" y="5867049"/>
                  <a:pt x="3910422" y="6131118"/>
                  <a:pt x="3975304" y="6414002"/>
                </a:cubicBezTo>
                <a:cubicBezTo>
                  <a:pt x="4003852" y="6537926"/>
                  <a:pt x="4031751" y="6661850"/>
                  <a:pt x="4061597" y="6785126"/>
                </a:cubicBezTo>
                <a:cubicBezTo>
                  <a:pt x="4075871" y="6843519"/>
                  <a:pt x="4117395" y="6870121"/>
                  <a:pt x="4167354" y="6849359"/>
                </a:cubicBezTo>
                <a:cubicBezTo>
                  <a:pt x="4167354" y="6849359"/>
                  <a:pt x="4273111" y="6833138"/>
                  <a:pt x="4356809" y="6777340"/>
                </a:cubicBezTo>
                <a:cubicBezTo>
                  <a:pt x="4452185" y="6713756"/>
                  <a:pt x="4451536" y="6608648"/>
                  <a:pt x="4505388" y="6573611"/>
                </a:cubicBezTo>
                <a:cubicBezTo>
                  <a:pt x="4578704" y="6523004"/>
                  <a:pt x="4770105" y="6493158"/>
                  <a:pt x="4840178" y="6430223"/>
                </a:cubicBezTo>
                <a:close/>
              </a:path>
            </a:pathLst>
          </a:custGeom>
          <a:solidFill>
            <a:srgbClr val="000000"/>
          </a:solidFill>
          <a:ln w="64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EFC0943-85A3-49AD-9142-4E89AC28D373}"/>
              </a:ext>
            </a:extLst>
          </p:cNvPr>
          <p:cNvGrpSpPr/>
          <p:nvPr/>
        </p:nvGrpSpPr>
        <p:grpSpPr>
          <a:xfrm>
            <a:off x="3834526" y="4410380"/>
            <a:ext cx="4501867" cy="2165186"/>
            <a:chOff x="2591472" y="4529905"/>
            <a:chExt cx="2892231" cy="139102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AAAA21D8-EBE0-4B28-9474-8732E010D52E}"/>
                </a:ext>
              </a:extLst>
            </p:cNvPr>
            <p:cNvGrpSpPr/>
            <p:nvPr userDrawn="1"/>
          </p:nvGrpSpPr>
          <p:grpSpPr>
            <a:xfrm>
              <a:off x="2591472" y="4529905"/>
              <a:ext cx="2513902" cy="1391026"/>
              <a:chOff x="1618104" y="4774278"/>
              <a:chExt cx="2513902" cy="1391026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5A70DB8B-3D2A-4B5D-A44B-B1015BE99C02}"/>
                  </a:ext>
                </a:extLst>
              </p:cNvPr>
              <p:cNvSpPr/>
              <p:nvPr userDrawn="1"/>
            </p:nvSpPr>
            <p:spPr>
              <a:xfrm>
                <a:off x="1919176" y="4818888"/>
                <a:ext cx="1881566" cy="117060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5B3C48F8-4565-46D8-AD80-0F5EAC3AAD02}"/>
                  </a:ext>
                </a:extLst>
              </p:cNvPr>
              <p:cNvGrpSpPr/>
              <p:nvPr userDrawn="1"/>
            </p:nvGrpSpPr>
            <p:grpSpPr>
              <a:xfrm>
                <a:off x="1618104" y="4774278"/>
                <a:ext cx="2513902" cy="1391026"/>
                <a:chOff x="395536" y="2564904"/>
                <a:chExt cx="4749925" cy="2628292"/>
              </a:xfrm>
              <a:solidFill>
                <a:schemeClr val="tx1"/>
              </a:solidFill>
            </p:grpSpPr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669F0E8B-87A4-4F90-A598-455A8BE334EB}"/>
                    </a:ext>
                  </a:extLst>
                </p:cNvPr>
                <p:cNvGrpSpPr/>
                <p:nvPr userDrawn="1"/>
              </p:nvGrpSpPr>
              <p:grpSpPr>
                <a:xfrm>
                  <a:off x="395536" y="2564904"/>
                  <a:ext cx="4749925" cy="2628292"/>
                  <a:chOff x="395536" y="2204864"/>
                  <a:chExt cx="5400600" cy="2988332"/>
                </a:xfrm>
                <a:grpFill/>
              </p:grpSpPr>
              <p:sp>
                <p:nvSpPr>
                  <p:cNvPr id="45" name="Rounded Rectangle 3">
                    <a:extLst>
                      <a:ext uri="{FF2B5EF4-FFF2-40B4-BE49-F238E27FC236}">
                        <a16:creationId xmlns:a16="http://schemas.microsoft.com/office/drawing/2014/main" id="{C06F320B-556F-40D0-A3BC-1A2C5D03832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971600" y="2204864"/>
                    <a:ext cx="4248472" cy="2736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8472" h="2736304">
                        <a:moveTo>
                          <a:pt x="144016" y="144016"/>
                        </a:moveTo>
                        <a:lnTo>
                          <a:pt x="144016" y="2520280"/>
                        </a:lnTo>
                        <a:lnTo>
                          <a:pt x="4104456" y="2520280"/>
                        </a:lnTo>
                        <a:lnTo>
                          <a:pt x="4104456" y="144016"/>
                        </a:lnTo>
                        <a:close/>
                        <a:moveTo>
                          <a:pt x="119332" y="0"/>
                        </a:moveTo>
                        <a:lnTo>
                          <a:pt x="4129140" y="0"/>
                        </a:lnTo>
                        <a:cubicBezTo>
                          <a:pt x="4195045" y="0"/>
                          <a:pt x="4248472" y="53427"/>
                          <a:pt x="4248472" y="119332"/>
                        </a:cubicBezTo>
                        <a:lnTo>
                          <a:pt x="4248472" y="2736304"/>
                        </a:lnTo>
                        <a:lnTo>
                          <a:pt x="0" y="2736304"/>
                        </a:lnTo>
                        <a:lnTo>
                          <a:pt x="0" y="119332"/>
                        </a:lnTo>
                        <a:cubicBezTo>
                          <a:pt x="0" y="53427"/>
                          <a:pt x="53427" y="0"/>
                          <a:pt x="119332" y="0"/>
                        </a:cubicBezTo>
                        <a:close/>
                      </a:path>
                    </a:pathLst>
                  </a:cu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46" name="Rectangle 45">
                    <a:extLst>
                      <a:ext uri="{FF2B5EF4-FFF2-40B4-BE49-F238E27FC236}">
                        <a16:creationId xmlns:a16="http://schemas.microsoft.com/office/drawing/2014/main" id="{AA821754-8F0A-4013-A5C0-1AA9590387A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95536" y="4941168"/>
                    <a:ext cx="5400600" cy="144016"/>
                  </a:xfrm>
                  <a:prstGeom prst="rect">
                    <a:avLst/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47" name="Trapezoid 46">
                    <a:extLst>
                      <a:ext uri="{FF2B5EF4-FFF2-40B4-BE49-F238E27FC236}">
                        <a16:creationId xmlns:a16="http://schemas.microsoft.com/office/drawing/2014/main" id="{23B216D6-E822-4DF6-BA2A-F53DED4C0792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95536" y="5085184"/>
                    <a:ext cx="5400600" cy="108012"/>
                  </a:xfrm>
                  <a:prstGeom prst="trapezoid">
                    <a:avLst>
                      <a:gd name="adj" fmla="val 129851"/>
                    </a:avLst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</p:grp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A246B3DA-CAD7-464E-8FAE-9EA7010A1C41}"/>
                    </a:ext>
                  </a:extLst>
                </p:cNvPr>
                <p:cNvSpPr/>
                <p:nvPr userDrawn="1"/>
              </p:nvSpPr>
              <p:spPr>
                <a:xfrm>
                  <a:off x="2518470" y="5009698"/>
                  <a:ext cx="504056" cy="4571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en-US" sz="2700"/>
                </a:p>
              </p:txBody>
            </p:sp>
          </p:grp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1AC8099-DFFD-4045-BA24-23A49F6AB9DA}"/>
                </a:ext>
              </a:extLst>
            </p:cNvPr>
            <p:cNvGrpSpPr/>
            <p:nvPr userDrawn="1"/>
          </p:nvGrpSpPr>
          <p:grpSpPr>
            <a:xfrm>
              <a:off x="4346521" y="4706362"/>
              <a:ext cx="981407" cy="1214570"/>
              <a:chOff x="-1940789" y="4697306"/>
              <a:chExt cx="981407" cy="1214570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F141334-9FA8-485C-8714-77250836BFF8}"/>
                  </a:ext>
                </a:extLst>
              </p:cNvPr>
              <p:cNvSpPr/>
              <p:nvPr userDrawn="1"/>
            </p:nvSpPr>
            <p:spPr>
              <a:xfrm>
                <a:off x="-1881566" y="4758350"/>
                <a:ext cx="866582" cy="112494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2B9DAC60-AAA9-41C1-BE2F-FE8BD9C432F7}"/>
                  </a:ext>
                </a:extLst>
              </p:cNvPr>
              <p:cNvGrpSpPr/>
              <p:nvPr userDrawn="1"/>
            </p:nvGrpSpPr>
            <p:grpSpPr>
              <a:xfrm>
                <a:off x="-1940789" y="4697306"/>
                <a:ext cx="981407" cy="1214570"/>
                <a:chOff x="7452320" y="1988840"/>
                <a:chExt cx="1512168" cy="2088232"/>
              </a:xfrm>
            </p:grpSpPr>
            <p:sp>
              <p:nvSpPr>
                <p:cNvPr id="39" name="Rounded Rectangle 1">
                  <a:extLst>
                    <a:ext uri="{FF2B5EF4-FFF2-40B4-BE49-F238E27FC236}">
                      <a16:creationId xmlns:a16="http://schemas.microsoft.com/office/drawing/2014/main" id="{E6F21085-9C4A-4AF3-AB77-7F88CCA40865}"/>
                    </a:ext>
                  </a:extLst>
                </p:cNvPr>
                <p:cNvSpPr/>
                <p:nvPr userDrawn="1"/>
              </p:nvSpPr>
              <p:spPr>
                <a:xfrm>
                  <a:off x="7452320" y="1988840"/>
                  <a:ext cx="1512168" cy="2088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168" h="2088232">
                      <a:moveTo>
                        <a:pt x="167516" y="181585"/>
                      </a:moveTo>
                      <a:lnTo>
                        <a:pt x="167516" y="1906647"/>
                      </a:lnTo>
                      <a:lnTo>
                        <a:pt x="1344652" y="1906647"/>
                      </a:lnTo>
                      <a:lnTo>
                        <a:pt x="1344652" y="181585"/>
                      </a:lnTo>
                      <a:close/>
                      <a:moveTo>
                        <a:pt x="90110" y="0"/>
                      </a:moveTo>
                      <a:lnTo>
                        <a:pt x="1422058" y="0"/>
                      </a:lnTo>
                      <a:cubicBezTo>
                        <a:pt x="1471824" y="0"/>
                        <a:pt x="1512168" y="40344"/>
                        <a:pt x="1512168" y="90110"/>
                      </a:cubicBezTo>
                      <a:lnTo>
                        <a:pt x="1512168" y="1998122"/>
                      </a:lnTo>
                      <a:cubicBezTo>
                        <a:pt x="1512168" y="2047888"/>
                        <a:pt x="1471824" y="2088232"/>
                        <a:pt x="1422058" y="2088232"/>
                      </a:cubicBezTo>
                      <a:lnTo>
                        <a:pt x="90110" y="2088232"/>
                      </a:lnTo>
                      <a:cubicBezTo>
                        <a:pt x="40344" y="2088232"/>
                        <a:pt x="0" y="2047888"/>
                        <a:pt x="0" y="1998122"/>
                      </a:cubicBezTo>
                      <a:lnTo>
                        <a:pt x="0" y="90110"/>
                      </a:lnTo>
                      <a:cubicBezTo>
                        <a:pt x="0" y="40344"/>
                        <a:pt x="40344" y="0"/>
                        <a:pt x="901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40" name="Oval 39">
                  <a:extLst>
                    <a:ext uri="{FF2B5EF4-FFF2-40B4-BE49-F238E27FC236}">
                      <a16:creationId xmlns:a16="http://schemas.microsoft.com/office/drawing/2014/main" id="{59B8357A-7F4A-4826-97D2-4A4BD387B069}"/>
                    </a:ext>
                  </a:extLst>
                </p:cNvPr>
                <p:cNvSpPr/>
                <p:nvPr userDrawn="1"/>
              </p:nvSpPr>
              <p:spPr>
                <a:xfrm>
                  <a:off x="8160965" y="3933056"/>
                  <a:ext cx="94878" cy="94878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5811A5F8-C6B8-4CF4-AEF3-E6FDE7DAB628}"/>
                </a:ext>
              </a:extLst>
            </p:cNvPr>
            <p:cNvGrpSpPr/>
            <p:nvPr userDrawn="1"/>
          </p:nvGrpSpPr>
          <p:grpSpPr>
            <a:xfrm>
              <a:off x="5056500" y="5206313"/>
              <a:ext cx="427203" cy="711251"/>
              <a:chOff x="-684584" y="5278238"/>
              <a:chExt cx="427203" cy="711251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CE592B9C-0EAC-42BB-AD71-E06FAA0511BB}"/>
                  </a:ext>
                </a:extLst>
              </p:cNvPr>
              <p:cNvSpPr/>
              <p:nvPr userDrawn="1"/>
            </p:nvSpPr>
            <p:spPr>
              <a:xfrm>
                <a:off x="-648007" y="5329968"/>
                <a:ext cx="360040" cy="59105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532E406A-9248-4FA8-96B1-8715015CF628}"/>
                  </a:ext>
                </a:extLst>
              </p:cNvPr>
              <p:cNvGrpSpPr/>
              <p:nvPr userDrawn="1"/>
            </p:nvGrpSpPr>
            <p:grpSpPr>
              <a:xfrm>
                <a:off x="-684584" y="5278238"/>
                <a:ext cx="427203" cy="711251"/>
                <a:chOff x="701317" y="1844824"/>
                <a:chExt cx="2371375" cy="3948112"/>
              </a:xfrm>
            </p:grpSpPr>
            <p:sp>
              <p:nvSpPr>
                <p:cNvPr id="34" name="Freeform 6">
                  <a:extLst>
                    <a:ext uri="{FF2B5EF4-FFF2-40B4-BE49-F238E27FC236}">
                      <a16:creationId xmlns:a16="http://schemas.microsoft.com/office/drawing/2014/main" id="{ABF00ED4-A0FF-442F-BD12-977B0EDD513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01317" y="1844824"/>
                  <a:ext cx="2371375" cy="3948112"/>
                </a:xfrm>
                <a:custGeom>
                  <a:avLst/>
                  <a:gdLst>
                    <a:gd name="T0" fmla="*/ 530 w 566"/>
                    <a:gd name="T1" fmla="*/ 0 h 1053"/>
                    <a:gd name="T2" fmla="*/ 36 w 566"/>
                    <a:gd name="T3" fmla="*/ 0 h 1053"/>
                    <a:gd name="T4" fmla="*/ 0 w 566"/>
                    <a:gd name="T5" fmla="*/ 36 h 1053"/>
                    <a:gd name="T6" fmla="*/ 0 w 566"/>
                    <a:gd name="T7" fmla="*/ 1017 h 1053"/>
                    <a:gd name="T8" fmla="*/ 36 w 566"/>
                    <a:gd name="T9" fmla="*/ 1053 h 1053"/>
                    <a:gd name="T10" fmla="*/ 530 w 566"/>
                    <a:gd name="T11" fmla="*/ 1053 h 1053"/>
                    <a:gd name="T12" fmla="*/ 566 w 566"/>
                    <a:gd name="T13" fmla="*/ 1017 h 1053"/>
                    <a:gd name="T14" fmla="*/ 566 w 566"/>
                    <a:gd name="T15" fmla="*/ 36 h 1053"/>
                    <a:gd name="T16" fmla="*/ 530 w 566"/>
                    <a:gd name="T17" fmla="*/ 0 h 1053"/>
                    <a:gd name="T18" fmla="*/ 520 w 566"/>
                    <a:gd name="T19" fmla="*/ 911 h 1053"/>
                    <a:gd name="T20" fmla="*/ 48 w 566"/>
                    <a:gd name="T21" fmla="*/ 911 h 1053"/>
                    <a:gd name="T22" fmla="*/ 48 w 566"/>
                    <a:gd name="T23" fmla="*/ 108 h 1053"/>
                    <a:gd name="T24" fmla="*/ 520 w 566"/>
                    <a:gd name="T25" fmla="*/ 108 h 1053"/>
                    <a:gd name="T26" fmla="*/ 520 w 566"/>
                    <a:gd name="T27" fmla="*/ 911 h 10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6" h="1053">
                      <a:moveTo>
                        <a:pt x="530" y="0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16" y="0"/>
                        <a:pt x="0" y="16"/>
                        <a:pt x="0" y="36"/>
                      </a:cubicBezTo>
                      <a:cubicBezTo>
                        <a:pt x="0" y="1017"/>
                        <a:pt x="0" y="1017"/>
                        <a:pt x="0" y="1017"/>
                      </a:cubicBezTo>
                      <a:cubicBezTo>
                        <a:pt x="0" y="1037"/>
                        <a:pt x="16" y="1053"/>
                        <a:pt x="36" y="1053"/>
                      </a:cubicBezTo>
                      <a:cubicBezTo>
                        <a:pt x="530" y="1053"/>
                        <a:pt x="530" y="1053"/>
                        <a:pt x="530" y="1053"/>
                      </a:cubicBezTo>
                      <a:cubicBezTo>
                        <a:pt x="550" y="1053"/>
                        <a:pt x="566" y="1037"/>
                        <a:pt x="566" y="1017"/>
                      </a:cubicBezTo>
                      <a:cubicBezTo>
                        <a:pt x="566" y="36"/>
                        <a:pt x="566" y="36"/>
                        <a:pt x="566" y="36"/>
                      </a:cubicBezTo>
                      <a:cubicBezTo>
                        <a:pt x="566" y="16"/>
                        <a:pt x="550" y="0"/>
                        <a:pt x="530" y="0"/>
                      </a:cubicBezTo>
                      <a:close/>
                      <a:moveTo>
                        <a:pt x="520" y="911"/>
                      </a:moveTo>
                      <a:cubicBezTo>
                        <a:pt x="48" y="911"/>
                        <a:pt x="48" y="911"/>
                        <a:pt x="48" y="911"/>
                      </a:cubicBezTo>
                      <a:cubicBezTo>
                        <a:pt x="48" y="108"/>
                        <a:pt x="48" y="108"/>
                        <a:pt x="48" y="108"/>
                      </a:cubicBezTo>
                      <a:cubicBezTo>
                        <a:pt x="520" y="108"/>
                        <a:pt x="520" y="108"/>
                        <a:pt x="520" y="108"/>
                      </a:cubicBezTo>
                      <a:lnTo>
                        <a:pt x="520" y="9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35" name="Rounded Rectangle 60">
                  <a:extLst>
                    <a:ext uri="{FF2B5EF4-FFF2-40B4-BE49-F238E27FC236}">
                      <a16:creationId xmlns:a16="http://schemas.microsoft.com/office/drawing/2014/main" id="{94F97F39-A88B-446D-8690-B1ABED988DF6}"/>
                    </a:ext>
                  </a:extLst>
                </p:cNvPr>
                <p:cNvSpPr/>
                <p:nvPr/>
              </p:nvSpPr>
              <p:spPr>
                <a:xfrm>
                  <a:off x="1707005" y="2042848"/>
                  <a:ext cx="360000" cy="36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9A6CA4CB-DBB2-4701-B052-72B41B7C3275}"/>
                    </a:ext>
                  </a:extLst>
                </p:cNvPr>
                <p:cNvSpPr/>
                <p:nvPr/>
              </p:nvSpPr>
              <p:spPr>
                <a:xfrm>
                  <a:off x="1715855" y="5362110"/>
                  <a:ext cx="342299" cy="342299"/>
                </a:xfrm>
                <a:prstGeom prst="ellipse">
                  <a:avLst/>
                </a:prstGeom>
                <a:noFill/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CBC498E-BFB1-49F2-949E-6E37E6052104}"/>
              </a:ext>
            </a:extLst>
          </p:cNvPr>
          <p:cNvGrpSpPr/>
          <p:nvPr/>
        </p:nvGrpSpPr>
        <p:grpSpPr>
          <a:xfrm>
            <a:off x="281689" y="546464"/>
            <a:ext cx="4767449" cy="5811379"/>
            <a:chOff x="2781300" y="1315786"/>
            <a:chExt cx="3452680" cy="4208714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19A8031-024D-4608-A528-78D19B5F0E82}"/>
                </a:ext>
              </a:extLst>
            </p:cNvPr>
            <p:cNvSpPr/>
            <p:nvPr/>
          </p:nvSpPr>
          <p:spPr>
            <a:xfrm>
              <a:off x="2781300" y="2857500"/>
              <a:ext cx="2667000" cy="2667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Graphic 53">
              <a:extLst>
                <a:ext uri="{FF2B5EF4-FFF2-40B4-BE49-F238E27FC236}">
                  <a16:creationId xmlns:a16="http://schemas.microsoft.com/office/drawing/2014/main" id="{34435432-9CE3-4EE7-9ECC-04DB384B6E44}"/>
                </a:ext>
              </a:extLst>
            </p:cNvPr>
            <p:cNvSpPr/>
            <p:nvPr/>
          </p:nvSpPr>
          <p:spPr>
            <a:xfrm>
              <a:off x="2930159" y="3312368"/>
              <a:ext cx="1584691" cy="2183557"/>
            </a:xfrm>
            <a:custGeom>
              <a:avLst/>
              <a:gdLst>
                <a:gd name="connsiteX0" fmla="*/ 4977114 w 4977114"/>
                <a:gd name="connsiteY0" fmla="*/ 1538710 h 6858000"/>
                <a:gd name="connsiteX1" fmla="*/ 4948178 w 4977114"/>
                <a:gd name="connsiteY1" fmla="*/ 1537263 h 6858000"/>
                <a:gd name="connsiteX2" fmla="*/ 4082246 w 4977114"/>
                <a:gd name="connsiteY2" fmla="*/ 1536539 h 6858000"/>
                <a:gd name="connsiteX3" fmla="*/ 4033054 w 4977114"/>
                <a:gd name="connsiteY3" fmla="*/ 1556072 h 6858000"/>
                <a:gd name="connsiteX4" fmla="*/ 3655430 w 4977114"/>
                <a:gd name="connsiteY4" fmla="*/ 1835311 h 6858000"/>
                <a:gd name="connsiteX5" fmla="*/ 3508576 w 4977114"/>
                <a:gd name="connsiteY5" fmla="*/ 1898972 h 6858000"/>
                <a:gd name="connsiteX6" fmla="*/ 3466618 w 4977114"/>
                <a:gd name="connsiteY6" fmla="*/ 1920674 h 6858000"/>
                <a:gd name="connsiteX7" fmla="*/ 3310360 w 4977114"/>
                <a:gd name="connsiteY7" fmla="*/ 2026293 h 6858000"/>
                <a:gd name="connsiteX8" fmla="*/ 3130229 w 4977114"/>
                <a:gd name="connsiteY8" fmla="*/ 2136976 h 6858000"/>
                <a:gd name="connsiteX9" fmla="*/ 2971800 w 4977114"/>
                <a:gd name="connsiteY9" fmla="*/ 2194126 h 6858000"/>
                <a:gd name="connsiteX10" fmla="*/ 2949374 w 4977114"/>
                <a:gd name="connsiteY10" fmla="*/ 2213658 h 6858000"/>
                <a:gd name="connsiteX11" fmla="*/ 2904522 w 4977114"/>
                <a:gd name="connsiteY11" fmla="*/ 2458897 h 6858000"/>
                <a:gd name="connsiteX12" fmla="*/ 2798903 w 4977114"/>
                <a:gd name="connsiteY12" fmla="*/ 3026780 h 6858000"/>
                <a:gd name="connsiteX13" fmla="*/ 2793116 w 4977114"/>
                <a:gd name="connsiteY13" fmla="*/ 3071632 h 6858000"/>
                <a:gd name="connsiteX14" fmla="*/ 2847372 w 4977114"/>
                <a:gd name="connsiteY14" fmla="*/ 3405851 h 6858000"/>
                <a:gd name="connsiteX15" fmla="*/ 2856053 w 4977114"/>
                <a:gd name="connsiteY15" fmla="*/ 3886924 h 6858000"/>
                <a:gd name="connsiteX16" fmla="*/ 2826393 w 4977114"/>
                <a:gd name="connsiteY16" fmla="*/ 4208121 h 6858000"/>
                <a:gd name="connsiteX17" fmla="*/ 2819159 w 4977114"/>
                <a:gd name="connsiteY17" fmla="*/ 4255143 h 6858000"/>
                <a:gd name="connsiteX18" fmla="*/ 2764179 w 4977114"/>
                <a:gd name="connsiteY18" fmla="*/ 4519914 h 6858000"/>
                <a:gd name="connsiteX19" fmla="*/ 2752605 w 4977114"/>
                <a:gd name="connsiteY19" fmla="*/ 4786132 h 6858000"/>
                <a:gd name="connsiteX20" fmla="*/ 2772860 w 4977114"/>
                <a:gd name="connsiteY20" fmla="*/ 5026307 h 6858000"/>
                <a:gd name="connsiteX21" fmla="*/ 2769967 w 4977114"/>
                <a:gd name="connsiteY21" fmla="*/ 5114563 h 6858000"/>
                <a:gd name="connsiteX22" fmla="*/ 2748264 w 4977114"/>
                <a:gd name="connsiteY22" fmla="*/ 5298312 h 6858000"/>
                <a:gd name="connsiteX23" fmla="*/ 2709923 w 4977114"/>
                <a:gd name="connsiteY23" fmla="*/ 5476272 h 6858000"/>
                <a:gd name="connsiteX24" fmla="*/ 2707753 w 4977114"/>
                <a:gd name="connsiteY24" fmla="*/ 5495081 h 6858000"/>
                <a:gd name="connsiteX25" fmla="*/ 2712093 w 4977114"/>
                <a:gd name="connsiteY25" fmla="*/ 5881386 h 6858000"/>
                <a:gd name="connsiteX26" fmla="*/ 2713540 w 4977114"/>
                <a:gd name="connsiteY26" fmla="*/ 5895855 h 6858000"/>
                <a:gd name="connsiteX27" fmla="*/ 2785158 w 4977114"/>
                <a:gd name="connsiteY27" fmla="*/ 5895855 h 6858000"/>
                <a:gd name="connsiteX28" fmla="*/ 2787329 w 4977114"/>
                <a:gd name="connsiteY28" fmla="*/ 5922621 h 6858000"/>
                <a:gd name="connsiteX29" fmla="*/ 2793839 w 4977114"/>
                <a:gd name="connsiteY29" fmla="*/ 6343650 h 6858000"/>
                <a:gd name="connsiteX30" fmla="*/ 2771413 w 4977114"/>
                <a:gd name="connsiteY30" fmla="*/ 6392119 h 6858000"/>
                <a:gd name="connsiteX31" fmla="*/ 2692561 w 4977114"/>
                <a:gd name="connsiteY31" fmla="*/ 6431907 h 6858000"/>
                <a:gd name="connsiteX32" fmla="*/ 2673752 w 4977114"/>
                <a:gd name="connsiteY32" fmla="*/ 6433354 h 6858000"/>
                <a:gd name="connsiteX33" fmla="*/ 2682433 w 4977114"/>
                <a:gd name="connsiteY33" fmla="*/ 6861617 h 6858000"/>
                <a:gd name="connsiteX34" fmla="*/ 2172424 w 4977114"/>
                <a:gd name="connsiteY34" fmla="*/ 6861617 h 6858000"/>
                <a:gd name="connsiteX35" fmla="*/ 2161572 w 4977114"/>
                <a:gd name="connsiteY35" fmla="*/ 6436248 h 6858000"/>
                <a:gd name="connsiteX36" fmla="*/ 2154338 w 4977114"/>
                <a:gd name="connsiteY36" fmla="*/ 6432631 h 6858000"/>
                <a:gd name="connsiteX37" fmla="*/ 2105869 w 4977114"/>
                <a:gd name="connsiteY37" fmla="*/ 6427567 h 6858000"/>
                <a:gd name="connsiteX38" fmla="*/ 2066081 w 4977114"/>
                <a:gd name="connsiteY38" fmla="*/ 6335693 h 6858000"/>
                <a:gd name="connsiteX39" fmla="*/ 2063911 w 4977114"/>
                <a:gd name="connsiteY39" fmla="*/ 5898748 h 6858000"/>
                <a:gd name="connsiteX40" fmla="*/ 2148551 w 4977114"/>
                <a:gd name="connsiteY40" fmla="*/ 5898748 h 6858000"/>
                <a:gd name="connsiteX41" fmla="*/ 2151445 w 4977114"/>
                <a:gd name="connsiteY41" fmla="*/ 5875599 h 6858000"/>
                <a:gd name="connsiteX42" fmla="*/ 2160849 w 4977114"/>
                <a:gd name="connsiteY42" fmla="*/ 5476272 h 6858000"/>
                <a:gd name="connsiteX43" fmla="*/ 2114550 w 4977114"/>
                <a:gd name="connsiteY43" fmla="*/ 5143500 h 6858000"/>
                <a:gd name="connsiteX44" fmla="*/ 2088507 w 4977114"/>
                <a:gd name="connsiteY44" fmla="*/ 4870772 h 6858000"/>
                <a:gd name="connsiteX45" fmla="*/ 2035698 w 4977114"/>
                <a:gd name="connsiteY45" fmla="*/ 4361486 h 6858000"/>
                <a:gd name="connsiteX46" fmla="*/ 1909823 w 4977114"/>
                <a:gd name="connsiteY46" fmla="*/ 3735729 h 6858000"/>
                <a:gd name="connsiteX47" fmla="*/ 1945270 w 4977114"/>
                <a:gd name="connsiteY47" fmla="*/ 3410915 h 6858000"/>
                <a:gd name="connsiteX48" fmla="*/ 1967696 w 4977114"/>
                <a:gd name="connsiteY48" fmla="*/ 3334232 h 6858000"/>
                <a:gd name="connsiteX49" fmla="*/ 2025570 w 4977114"/>
                <a:gd name="connsiteY49" fmla="*/ 3074525 h 6858000"/>
                <a:gd name="connsiteX50" fmla="*/ 2034974 w 4977114"/>
                <a:gd name="connsiteY50" fmla="*/ 2884990 h 6858000"/>
                <a:gd name="connsiteX51" fmla="*/ 1966973 w 4977114"/>
                <a:gd name="connsiteY51" fmla="*/ 2563069 h 6858000"/>
                <a:gd name="connsiteX52" fmla="*/ 1900418 w 4977114"/>
                <a:gd name="connsiteY52" fmla="*/ 2354725 h 6858000"/>
                <a:gd name="connsiteX53" fmla="*/ 1861354 w 4977114"/>
                <a:gd name="connsiteY53" fmla="*/ 2246212 h 6858000"/>
                <a:gd name="connsiteX54" fmla="*/ 1831694 w 4977114"/>
                <a:gd name="connsiteY54" fmla="*/ 2215829 h 6858000"/>
                <a:gd name="connsiteX55" fmla="*/ 1607434 w 4977114"/>
                <a:gd name="connsiteY55" fmla="*/ 2129018 h 6858000"/>
                <a:gd name="connsiteX56" fmla="*/ 1558965 w 4977114"/>
                <a:gd name="connsiteY56" fmla="*/ 2102252 h 6858000"/>
                <a:gd name="connsiteX57" fmla="*/ 1411388 w 4977114"/>
                <a:gd name="connsiteY57" fmla="*/ 1995910 h 6858000"/>
                <a:gd name="connsiteX58" fmla="*/ 1099595 w 4977114"/>
                <a:gd name="connsiteY58" fmla="*/ 1830247 h 6858000"/>
                <a:gd name="connsiteX59" fmla="*/ 1058360 w 4977114"/>
                <a:gd name="connsiteY59" fmla="*/ 1801310 h 6858000"/>
                <a:gd name="connsiteX60" fmla="*/ 778398 w 4977114"/>
                <a:gd name="connsiteY60" fmla="*/ 1555348 h 6858000"/>
                <a:gd name="connsiteX61" fmla="*/ 730652 w 4977114"/>
                <a:gd name="connsiteY61" fmla="*/ 1537986 h 6858000"/>
                <a:gd name="connsiteX62" fmla="*/ 33277 w 4977114"/>
                <a:gd name="connsiteY62" fmla="*/ 1537263 h 6858000"/>
                <a:gd name="connsiteX63" fmla="*/ 0 w 4977114"/>
                <a:gd name="connsiteY63" fmla="*/ 1537263 h 6858000"/>
                <a:gd name="connsiteX64" fmla="*/ 0 w 4977114"/>
                <a:gd name="connsiteY64" fmla="*/ 1035211 h 6858000"/>
                <a:gd name="connsiteX65" fmla="*/ 2143487 w 4977114"/>
                <a:gd name="connsiteY65" fmla="*/ 1035211 h 6858000"/>
                <a:gd name="connsiteX66" fmla="*/ 2145657 w 4977114"/>
                <a:gd name="connsiteY66" fmla="*/ 1010615 h 6858000"/>
                <a:gd name="connsiteX67" fmla="*/ 2145657 w 4977114"/>
                <a:gd name="connsiteY67" fmla="*/ 20979 h 6858000"/>
                <a:gd name="connsiteX68" fmla="*/ 2143487 w 4977114"/>
                <a:gd name="connsiteY68" fmla="*/ 0 h 6858000"/>
                <a:gd name="connsiteX69" fmla="*/ 2690391 w 4977114"/>
                <a:gd name="connsiteY69" fmla="*/ 0 h 6858000"/>
                <a:gd name="connsiteX70" fmla="*/ 2690391 w 4977114"/>
                <a:gd name="connsiteY70" fmla="*/ 1034487 h 6858000"/>
                <a:gd name="connsiteX71" fmla="*/ 2729455 w 4977114"/>
                <a:gd name="connsiteY71" fmla="*/ 1034487 h 6858000"/>
                <a:gd name="connsiteX72" fmla="*/ 4940220 w 4977114"/>
                <a:gd name="connsiteY72" fmla="*/ 1034487 h 6858000"/>
                <a:gd name="connsiteX73" fmla="*/ 4974944 w 4977114"/>
                <a:gd name="connsiteY73" fmla="*/ 1035211 h 6858000"/>
                <a:gd name="connsiteX74" fmla="*/ 4977114 w 4977114"/>
                <a:gd name="connsiteY74" fmla="*/ 1538710 h 6858000"/>
                <a:gd name="connsiteX75" fmla="*/ 2701965 w 4977114"/>
                <a:gd name="connsiteY75" fmla="*/ 1538710 h 6858000"/>
                <a:gd name="connsiteX76" fmla="*/ 2699795 w 4977114"/>
                <a:gd name="connsiteY76" fmla="*/ 1545220 h 6858000"/>
                <a:gd name="connsiteX77" fmla="*/ 2682433 w 4977114"/>
                <a:gd name="connsiteY77" fmla="*/ 1941653 h 6858000"/>
                <a:gd name="connsiteX78" fmla="*/ 2721498 w 4977114"/>
                <a:gd name="connsiteY78" fmla="*/ 1959739 h 6858000"/>
                <a:gd name="connsiteX79" fmla="*/ 2785158 w 4977114"/>
                <a:gd name="connsiteY79" fmla="*/ 1920674 h 6858000"/>
                <a:gd name="connsiteX80" fmla="*/ 2879926 w 4977114"/>
                <a:gd name="connsiteY80" fmla="*/ 1890291 h 6858000"/>
                <a:gd name="connsiteX81" fmla="*/ 3005801 w 4977114"/>
                <a:gd name="connsiteY81" fmla="*/ 1883780 h 6858000"/>
                <a:gd name="connsiteX82" fmla="*/ 3075249 w 4977114"/>
                <a:gd name="connsiteY82" fmla="*/ 1861354 h 6858000"/>
                <a:gd name="connsiteX83" fmla="*/ 3163506 w 4977114"/>
                <a:gd name="connsiteY83" fmla="*/ 1812161 h 6858000"/>
                <a:gd name="connsiteX84" fmla="*/ 3287210 w 4977114"/>
                <a:gd name="connsiteY84" fmla="*/ 1755011 h 6858000"/>
                <a:gd name="connsiteX85" fmla="*/ 3659770 w 4977114"/>
                <a:gd name="connsiteY85" fmla="*/ 1539433 h 6858000"/>
                <a:gd name="connsiteX86" fmla="*/ 2701965 w 4977114"/>
                <a:gd name="connsiteY86" fmla="*/ 1538710 h 6858000"/>
                <a:gd name="connsiteX87" fmla="*/ 1119127 w 4977114"/>
                <a:gd name="connsiteY87" fmla="*/ 1537986 h 6858000"/>
                <a:gd name="connsiteX88" fmla="*/ 1114787 w 4977114"/>
                <a:gd name="connsiteY88" fmla="*/ 1543050 h 6858000"/>
                <a:gd name="connsiteX89" fmla="*/ 1280449 w 4977114"/>
                <a:gd name="connsiteY89" fmla="*/ 1690627 h 6858000"/>
                <a:gd name="connsiteX90" fmla="*/ 1303599 w 4977114"/>
                <a:gd name="connsiteY90" fmla="*/ 1708713 h 6858000"/>
                <a:gd name="connsiteX91" fmla="*/ 1443942 w 4977114"/>
                <a:gd name="connsiteY91" fmla="*/ 1773097 h 6858000"/>
                <a:gd name="connsiteX92" fmla="*/ 1646499 w 4977114"/>
                <a:gd name="connsiteY92" fmla="*/ 1848332 h 6858000"/>
                <a:gd name="connsiteX93" fmla="*/ 1732586 w 4977114"/>
                <a:gd name="connsiteY93" fmla="*/ 1877269 h 6858000"/>
                <a:gd name="connsiteX94" fmla="*/ 1970590 w 4977114"/>
                <a:gd name="connsiteY94" fmla="*/ 1945270 h 6858000"/>
                <a:gd name="connsiteX95" fmla="*/ 1990122 w 4977114"/>
                <a:gd name="connsiteY95" fmla="*/ 1948887 h 6858000"/>
                <a:gd name="connsiteX96" fmla="*/ 1990846 w 4977114"/>
                <a:gd name="connsiteY96" fmla="*/ 1864247 h 6858000"/>
                <a:gd name="connsiteX97" fmla="*/ 2006037 w 4977114"/>
                <a:gd name="connsiteY97" fmla="*/ 1800587 h 6858000"/>
                <a:gd name="connsiteX98" fmla="*/ 2051613 w 4977114"/>
                <a:gd name="connsiteY98" fmla="*/ 1654456 h 6858000"/>
                <a:gd name="connsiteX99" fmla="*/ 2078379 w 4977114"/>
                <a:gd name="connsiteY99" fmla="*/ 1537263 h 6858000"/>
                <a:gd name="connsiteX100" fmla="*/ 1119127 w 4977114"/>
                <a:gd name="connsiteY100" fmla="*/ 1537986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4977114" h="6858000">
                  <a:moveTo>
                    <a:pt x="4977114" y="1538710"/>
                  </a:moveTo>
                  <a:cubicBezTo>
                    <a:pt x="4967710" y="1537986"/>
                    <a:pt x="4957582" y="1537263"/>
                    <a:pt x="4948178" y="1537263"/>
                  </a:cubicBezTo>
                  <a:cubicBezTo>
                    <a:pt x="4659534" y="1537263"/>
                    <a:pt x="4370890" y="1537263"/>
                    <a:pt x="4082246" y="1536539"/>
                  </a:cubicBezTo>
                  <a:cubicBezTo>
                    <a:pt x="4061991" y="1536539"/>
                    <a:pt x="4046799" y="1540880"/>
                    <a:pt x="4033054" y="1556072"/>
                  </a:cubicBezTo>
                  <a:cubicBezTo>
                    <a:pt x="3925988" y="1674712"/>
                    <a:pt x="3789262" y="1753565"/>
                    <a:pt x="3655430" y="1835311"/>
                  </a:cubicBezTo>
                  <a:cubicBezTo>
                    <a:pt x="3611301" y="1862077"/>
                    <a:pt x="3557769" y="1880163"/>
                    <a:pt x="3508576" y="1898972"/>
                  </a:cubicBezTo>
                  <a:cubicBezTo>
                    <a:pt x="3494108" y="1904759"/>
                    <a:pt x="3478916" y="1911993"/>
                    <a:pt x="3466618" y="1920674"/>
                  </a:cubicBezTo>
                  <a:cubicBezTo>
                    <a:pt x="3413808" y="1957569"/>
                    <a:pt x="3360999" y="1986505"/>
                    <a:pt x="3310360" y="2026293"/>
                  </a:cubicBezTo>
                  <a:cubicBezTo>
                    <a:pt x="3266955" y="2060294"/>
                    <a:pt x="3183038" y="2120338"/>
                    <a:pt x="3130229" y="2136976"/>
                  </a:cubicBezTo>
                  <a:cubicBezTo>
                    <a:pt x="3076696" y="2154338"/>
                    <a:pt x="3023886" y="2173870"/>
                    <a:pt x="2971800" y="2194126"/>
                  </a:cubicBezTo>
                  <a:cubicBezTo>
                    <a:pt x="2963119" y="2197743"/>
                    <a:pt x="2952991" y="2204977"/>
                    <a:pt x="2949374" y="2213658"/>
                  </a:cubicBezTo>
                  <a:cubicBezTo>
                    <a:pt x="2904522" y="2301915"/>
                    <a:pt x="2917544" y="2362682"/>
                    <a:pt x="2904522" y="2458897"/>
                  </a:cubicBezTo>
                  <a:cubicBezTo>
                    <a:pt x="2878479" y="2649879"/>
                    <a:pt x="2845202" y="2839415"/>
                    <a:pt x="2798903" y="3026780"/>
                  </a:cubicBezTo>
                  <a:cubicBezTo>
                    <a:pt x="2795286" y="3041248"/>
                    <a:pt x="2793839" y="3056440"/>
                    <a:pt x="2793116" y="3071632"/>
                  </a:cubicBezTo>
                  <a:cubicBezTo>
                    <a:pt x="2788052" y="3184485"/>
                    <a:pt x="2822053" y="3294444"/>
                    <a:pt x="2847372" y="3405851"/>
                  </a:cubicBezTo>
                  <a:cubicBezTo>
                    <a:pt x="2883543" y="3563556"/>
                    <a:pt x="2866905" y="3724878"/>
                    <a:pt x="2856053" y="3886924"/>
                  </a:cubicBezTo>
                  <a:cubicBezTo>
                    <a:pt x="2848819" y="3993989"/>
                    <a:pt x="2832181" y="4101055"/>
                    <a:pt x="2826393" y="4208121"/>
                  </a:cubicBezTo>
                  <a:cubicBezTo>
                    <a:pt x="2825670" y="4224036"/>
                    <a:pt x="2823500" y="4239952"/>
                    <a:pt x="2819159" y="4255143"/>
                  </a:cubicBezTo>
                  <a:cubicBezTo>
                    <a:pt x="2793839" y="4343400"/>
                    <a:pt x="2786605" y="4430934"/>
                    <a:pt x="2764179" y="4519914"/>
                  </a:cubicBezTo>
                  <a:cubicBezTo>
                    <a:pt x="2742477" y="4607448"/>
                    <a:pt x="2742477" y="4696428"/>
                    <a:pt x="2752605" y="4786132"/>
                  </a:cubicBezTo>
                  <a:cubicBezTo>
                    <a:pt x="2761286" y="4865708"/>
                    <a:pt x="2767073" y="4946007"/>
                    <a:pt x="2772860" y="5026307"/>
                  </a:cubicBezTo>
                  <a:cubicBezTo>
                    <a:pt x="2775030" y="5055967"/>
                    <a:pt x="2766350" y="5085627"/>
                    <a:pt x="2769967" y="5114563"/>
                  </a:cubicBezTo>
                  <a:cubicBezTo>
                    <a:pt x="2776477" y="5178224"/>
                    <a:pt x="2759839" y="5237544"/>
                    <a:pt x="2748264" y="5298312"/>
                  </a:cubicBezTo>
                  <a:cubicBezTo>
                    <a:pt x="2736689" y="5357632"/>
                    <a:pt x="2722945" y="5416952"/>
                    <a:pt x="2709923" y="5476272"/>
                  </a:cubicBezTo>
                  <a:cubicBezTo>
                    <a:pt x="2708476" y="5482060"/>
                    <a:pt x="2707753" y="5488570"/>
                    <a:pt x="2707753" y="5495081"/>
                  </a:cubicBezTo>
                  <a:cubicBezTo>
                    <a:pt x="2709200" y="5623850"/>
                    <a:pt x="2710646" y="5752618"/>
                    <a:pt x="2712093" y="5881386"/>
                  </a:cubicBezTo>
                  <a:cubicBezTo>
                    <a:pt x="2712093" y="5885003"/>
                    <a:pt x="2712817" y="5888620"/>
                    <a:pt x="2713540" y="5895855"/>
                  </a:cubicBezTo>
                  <a:cubicBezTo>
                    <a:pt x="2736689" y="5895855"/>
                    <a:pt x="2760562" y="5895855"/>
                    <a:pt x="2785158" y="5895855"/>
                  </a:cubicBezTo>
                  <a:cubicBezTo>
                    <a:pt x="2785882" y="5906706"/>
                    <a:pt x="2787329" y="5914664"/>
                    <a:pt x="2787329" y="5922621"/>
                  </a:cubicBezTo>
                  <a:cubicBezTo>
                    <a:pt x="2790222" y="6062964"/>
                    <a:pt x="2793116" y="6203307"/>
                    <a:pt x="2793839" y="6343650"/>
                  </a:cubicBezTo>
                  <a:cubicBezTo>
                    <a:pt x="2793839" y="6359566"/>
                    <a:pt x="2779371" y="6376204"/>
                    <a:pt x="2771413" y="6392119"/>
                  </a:cubicBezTo>
                  <a:cubicBezTo>
                    <a:pt x="2754775" y="6423949"/>
                    <a:pt x="2728732" y="6438418"/>
                    <a:pt x="2692561" y="6431907"/>
                  </a:cubicBezTo>
                  <a:cubicBezTo>
                    <a:pt x="2687497" y="6431184"/>
                    <a:pt x="2682433" y="6432631"/>
                    <a:pt x="2673752" y="6433354"/>
                  </a:cubicBezTo>
                  <a:cubicBezTo>
                    <a:pt x="2676646" y="6577314"/>
                    <a:pt x="2679539" y="6719827"/>
                    <a:pt x="2682433" y="6861617"/>
                  </a:cubicBezTo>
                  <a:cubicBezTo>
                    <a:pt x="2511706" y="6861617"/>
                    <a:pt x="2343874" y="6861617"/>
                    <a:pt x="2172424" y="6861617"/>
                  </a:cubicBezTo>
                  <a:cubicBezTo>
                    <a:pt x="2168806" y="6717657"/>
                    <a:pt x="2165189" y="6575867"/>
                    <a:pt x="2161572" y="6436248"/>
                  </a:cubicBezTo>
                  <a:cubicBezTo>
                    <a:pt x="2157232" y="6434077"/>
                    <a:pt x="2155785" y="6432631"/>
                    <a:pt x="2154338" y="6432631"/>
                  </a:cubicBezTo>
                  <a:cubicBezTo>
                    <a:pt x="2137700" y="6431184"/>
                    <a:pt x="2111657" y="6436248"/>
                    <a:pt x="2105869" y="6427567"/>
                  </a:cubicBezTo>
                  <a:cubicBezTo>
                    <a:pt x="2087784" y="6399354"/>
                    <a:pt x="2066804" y="6366800"/>
                    <a:pt x="2066081" y="6335693"/>
                  </a:cubicBezTo>
                  <a:cubicBezTo>
                    <a:pt x="2061741" y="6191009"/>
                    <a:pt x="2063911" y="6046326"/>
                    <a:pt x="2063911" y="5898748"/>
                  </a:cubicBezTo>
                  <a:cubicBezTo>
                    <a:pt x="2092848" y="5898748"/>
                    <a:pt x="2120337" y="5898748"/>
                    <a:pt x="2148551" y="5898748"/>
                  </a:cubicBezTo>
                  <a:cubicBezTo>
                    <a:pt x="2149998" y="5889344"/>
                    <a:pt x="2151445" y="5882833"/>
                    <a:pt x="2151445" y="5875599"/>
                  </a:cubicBezTo>
                  <a:cubicBezTo>
                    <a:pt x="2154338" y="5742490"/>
                    <a:pt x="2155062" y="5609381"/>
                    <a:pt x="2160849" y="5476272"/>
                  </a:cubicBezTo>
                  <a:cubicBezTo>
                    <a:pt x="2165913" y="5361972"/>
                    <a:pt x="2138423" y="5252736"/>
                    <a:pt x="2114550" y="5143500"/>
                  </a:cubicBezTo>
                  <a:cubicBezTo>
                    <a:pt x="2095018" y="5053073"/>
                    <a:pt x="2082720" y="4963369"/>
                    <a:pt x="2088507" y="4870772"/>
                  </a:cubicBezTo>
                  <a:cubicBezTo>
                    <a:pt x="2097912" y="4698598"/>
                    <a:pt x="2071145" y="4529319"/>
                    <a:pt x="2035698" y="4361486"/>
                  </a:cubicBezTo>
                  <a:cubicBezTo>
                    <a:pt x="1986505" y="4127098"/>
                    <a:pt x="1953228" y="3971563"/>
                    <a:pt x="1909823" y="3735729"/>
                  </a:cubicBezTo>
                  <a:cubicBezTo>
                    <a:pt x="1893184" y="3646749"/>
                    <a:pt x="1915610" y="3498448"/>
                    <a:pt x="1945270" y="3410915"/>
                  </a:cubicBezTo>
                  <a:cubicBezTo>
                    <a:pt x="1953951" y="3384872"/>
                    <a:pt x="1953951" y="3357382"/>
                    <a:pt x="1967696" y="3334232"/>
                  </a:cubicBezTo>
                  <a:cubicBezTo>
                    <a:pt x="2012548" y="3260444"/>
                    <a:pt x="1997356" y="3154101"/>
                    <a:pt x="2025570" y="3074525"/>
                  </a:cubicBezTo>
                  <a:cubicBezTo>
                    <a:pt x="2047996" y="3010141"/>
                    <a:pt x="2052336" y="2950098"/>
                    <a:pt x="2034974" y="2884990"/>
                  </a:cubicBezTo>
                  <a:cubicBezTo>
                    <a:pt x="2007484" y="2778648"/>
                    <a:pt x="1993016" y="2670135"/>
                    <a:pt x="1966973" y="2563069"/>
                  </a:cubicBezTo>
                  <a:cubicBezTo>
                    <a:pt x="1949611" y="2492174"/>
                    <a:pt x="1923568" y="2423450"/>
                    <a:pt x="1900418" y="2354725"/>
                  </a:cubicBezTo>
                  <a:cubicBezTo>
                    <a:pt x="1888120" y="2318554"/>
                    <a:pt x="1876546" y="2281660"/>
                    <a:pt x="1861354" y="2246212"/>
                  </a:cubicBezTo>
                  <a:cubicBezTo>
                    <a:pt x="1856290" y="2233914"/>
                    <a:pt x="1843992" y="2220893"/>
                    <a:pt x="1831694" y="2215829"/>
                  </a:cubicBezTo>
                  <a:cubicBezTo>
                    <a:pt x="1757182" y="2185445"/>
                    <a:pt x="1681946" y="2157955"/>
                    <a:pt x="1607434" y="2129018"/>
                  </a:cubicBezTo>
                  <a:cubicBezTo>
                    <a:pt x="1590072" y="2122508"/>
                    <a:pt x="1573434" y="2113103"/>
                    <a:pt x="1558965" y="2102252"/>
                  </a:cubicBezTo>
                  <a:cubicBezTo>
                    <a:pt x="1509773" y="2066804"/>
                    <a:pt x="1463474" y="2025570"/>
                    <a:pt x="1411388" y="1995910"/>
                  </a:cubicBezTo>
                  <a:cubicBezTo>
                    <a:pt x="1309386" y="1937313"/>
                    <a:pt x="1203767" y="1885950"/>
                    <a:pt x="1099595" y="1830247"/>
                  </a:cubicBezTo>
                  <a:cubicBezTo>
                    <a:pt x="1085127" y="1822289"/>
                    <a:pt x="1070658" y="1812885"/>
                    <a:pt x="1058360" y="1801310"/>
                  </a:cubicBezTo>
                  <a:cubicBezTo>
                    <a:pt x="965039" y="1719564"/>
                    <a:pt x="872442" y="1636371"/>
                    <a:pt x="778398" y="1555348"/>
                  </a:cubicBezTo>
                  <a:cubicBezTo>
                    <a:pt x="766099" y="1545220"/>
                    <a:pt x="746567" y="1537986"/>
                    <a:pt x="730652" y="1537986"/>
                  </a:cubicBezTo>
                  <a:cubicBezTo>
                    <a:pt x="498435" y="1536539"/>
                    <a:pt x="265494" y="1537263"/>
                    <a:pt x="33277" y="1537263"/>
                  </a:cubicBezTo>
                  <a:cubicBezTo>
                    <a:pt x="22426" y="1537263"/>
                    <a:pt x="12298" y="1537263"/>
                    <a:pt x="0" y="1537263"/>
                  </a:cubicBezTo>
                  <a:cubicBezTo>
                    <a:pt x="0" y="1368706"/>
                    <a:pt x="0" y="1203044"/>
                    <a:pt x="0" y="1035211"/>
                  </a:cubicBezTo>
                  <a:cubicBezTo>
                    <a:pt x="714737" y="1035211"/>
                    <a:pt x="1427303" y="1035211"/>
                    <a:pt x="2143487" y="1035211"/>
                  </a:cubicBezTo>
                  <a:cubicBezTo>
                    <a:pt x="2144210" y="1025806"/>
                    <a:pt x="2145657" y="1017849"/>
                    <a:pt x="2145657" y="1010615"/>
                  </a:cubicBezTo>
                  <a:cubicBezTo>
                    <a:pt x="2145657" y="680736"/>
                    <a:pt x="2145657" y="350858"/>
                    <a:pt x="2145657" y="20979"/>
                  </a:cubicBezTo>
                  <a:cubicBezTo>
                    <a:pt x="2145657" y="13745"/>
                    <a:pt x="2144210" y="7234"/>
                    <a:pt x="2143487" y="0"/>
                  </a:cubicBezTo>
                  <a:cubicBezTo>
                    <a:pt x="2325788" y="0"/>
                    <a:pt x="2508089" y="0"/>
                    <a:pt x="2690391" y="0"/>
                  </a:cubicBezTo>
                  <a:cubicBezTo>
                    <a:pt x="2690391" y="343623"/>
                    <a:pt x="2690391" y="687247"/>
                    <a:pt x="2690391" y="1034487"/>
                  </a:cubicBezTo>
                  <a:cubicBezTo>
                    <a:pt x="2704859" y="1034487"/>
                    <a:pt x="2717157" y="1034487"/>
                    <a:pt x="2729455" y="1034487"/>
                  </a:cubicBezTo>
                  <a:cubicBezTo>
                    <a:pt x="3466618" y="1034487"/>
                    <a:pt x="4203057" y="1034487"/>
                    <a:pt x="4940220" y="1034487"/>
                  </a:cubicBezTo>
                  <a:cubicBezTo>
                    <a:pt x="4951795" y="1034487"/>
                    <a:pt x="4963369" y="1034487"/>
                    <a:pt x="4974944" y="1035211"/>
                  </a:cubicBezTo>
                  <a:cubicBezTo>
                    <a:pt x="4977114" y="1202320"/>
                    <a:pt x="4977114" y="1370153"/>
                    <a:pt x="4977114" y="1538710"/>
                  </a:cubicBezTo>
                  <a:close/>
                  <a:moveTo>
                    <a:pt x="2701965" y="1538710"/>
                  </a:moveTo>
                  <a:cubicBezTo>
                    <a:pt x="2700519" y="1541603"/>
                    <a:pt x="2699795" y="1543050"/>
                    <a:pt x="2699795" y="1545220"/>
                  </a:cubicBezTo>
                  <a:cubicBezTo>
                    <a:pt x="2703412" y="1678329"/>
                    <a:pt x="2741753" y="1812161"/>
                    <a:pt x="2682433" y="1941653"/>
                  </a:cubicBezTo>
                  <a:cubicBezTo>
                    <a:pt x="2683157" y="1960462"/>
                    <a:pt x="2703412" y="1969866"/>
                    <a:pt x="2721498" y="1959739"/>
                  </a:cubicBezTo>
                  <a:cubicBezTo>
                    <a:pt x="2743200" y="1947440"/>
                    <a:pt x="2762732" y="1930078"/>
                    <a:pt x="2785158" y="1920674"/>
                  </a:cubicBezTo>
                  <a:cubicBezTo>
                    <a:pt x="2815542" y="1907653"/>
                    <a:pt x="2847372" y="1894631"/>
                    <a:pt x="2879926" y="1890291"/>
                  </a:cubicBezTo>
                  <a:cubicBezTo>
                    <a:pt x="2921161" y="1884503"/>
                    <a:pt x="2963843" y="1888844"/>
                    <a:pt x="3005801" y="1883780"/>
                  </a:cubicBezTo>
                  <a:cubicBezTo>
                    <a:pt x="3029674" y="1880886"/>
                    <a:pt x="3053546" y="1871482"/>
                    <a:pt x="3075249" y="1861354"/>
                  </a:cubicBezTo>
                  <a:cubicBezTo>
                    <a:pt x="3105632" y="1846885"/>
                    <a:pt x="3133122" y="1827353"/>
                    <a:pt x="3163506" y="1812161"/>
                  </a:cubicBezTo>
                  <a:cubicBezTo>
                    <a:pt x="3204017" y="1791906"/>
                    <a:pt x="3245975" y="1773097"/>
                    <a:pt x="3287210" y="1755011"/>
                  </a:cubicBezTo>
                  <a:cubicBezTo>
                    <a:pt x="3418149" y="1697861"/>
                    <a:pt x="3538960" y="1623349"/>
                    <a:pt x="3659770" y="1539433"/>
                  </a:cubicBezTo>
                  <a:cubicBezTo>
                    <a:pt x="3328445" y="1538710"/>
                    <a:pt x="3030397" y="1538710"/>
                    <a:pt x="2701965" y="1538710"/>
                  </a:cubicBezTo>
                  <a:close/>
                  <a:moveTo>
                    <a:pt x="1119127" y="1537986"/>
                  </a:moveTo>
                  <a:cubicBezTo>
                    <a:pt x="1117680" y="1539433"/>
                    <a:pt x="1116234" y="1541603"/>
                    <a:pt x="1114787" y="1543050"/>
                  </a:cubicBezTo>
                  <a:cubicBezTo>
                    <a:pt x="1189299" y="1571987"/>
                    <a:pt x="1230534" y="1635648"/>
                    <a:pt x="1280449" y="1690627"/>
                  </a:cubicBezTo>
                  <a:cubicBezTo>
                    <a:pt x="1286960" y="1697861"/>
                    <a:pt x="1294918" y="1704372"/>
                    <a:pt x="1303599" y="1708713"/>
                  </a:cubicBezTo>
                  <a:cubicBezTo>
                    <a:pt x="1349898" y="1731139"/>
                    <a:pt x="1396196" y="1754288"/>
                    <a:pt x="1443942" y="1773097"/>
                  </a:cubicBezTo>
                  <a:cubicBezTo>
                    <a:pt x="1511220" y="1799863"/>
                    <a:pt x="1579221" y="1823736"/>
                    <a:pt x="1646499" y="1848332"/>
                  </a:cubicBezTo>
                  <a:cubicBezTo>
                    <a:pt x="1674712" y="1858460"/>
                    <a:pt x="1702925" y="1870758"/>
                    <a:pt x="1732586" y="1877269"/>
                  </a:cubicBezTo>
                  <a:cubicBezTo>
                    <a:pt x="1813608" y="1894631"/>
                    <a:pt x="1894631" y="1911993"/>
                    <a:pt x="1970590" y="1945270"/>
                  </a:cubicBezTo>
                  <a:cubicBezTo>
                    <a:pt x="1974931" y="1947440"/>
                    <a:pt x="1980718" y="1947440"/>
                    <a:pt x="1990122" y="1948887"/>
                  </a:cubicBezTo>
                  <a:cubicBezTo>
                    <a:pt x="1990122" y="1919227"/>
                    <a:pt x="1987952" y="1891737"/>
                    <a:pt x="1990846" y="1864247"/>
                  </a:cubicBezTo>
                  <a:cubicBezTo>
                    <a:pt x="1993016" y="1842545"/>
                    <a:pt x="1996633" y="1819396"/>
                    <a:pt x="2006037" y="1800587"/>
                  </a:cubicBezTo>
                  <a:cubicBezTo>
                    <a:pt x="2029187" y="1754288"/>
                    <a:pt x="2047996" y="1707989"/>
                    <a:pt x="2051613" y="1654456"/>
                  </a:cubicBezTo>
                  <a:cubicBezTo>
                    <a:pt x="2054507" y="1615392"/>
                    <a:pt x="2068975" y="1577051"/>
                    <a:pt x="2078379" y="1537263"/>
                  </a:cubicBezTo>
                  <a:cubicBezTo>
                    <a:pt x="1758629" y="1537986"/>
                    <a:pt x="1438878" y="1537986"/>
                    <a:pt x="1119127" y="1537986"/>
                  </a:cubicBezTo>
                  <a:close/>
                </a:path>
              </a:pathLst>
            </a:custGeom>
            <a:solidFill>
              <a:schemeClr val="bg1"/>
            </a:solidFill>
            <a:ln w="72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60AD022-8FF7-4B5A-95B1-E6DE9665EB94}"/>
                </a:ext>
              </a:extLst>
            </p:cNvPr>
            <p:cNvSpPr/>
            <p:nvPr/>
          </p:nvSpPr>
          <p:spPr>
            <a:xfrm>
              <a:off x="3722504" y="3989455"/>
              <a:ext cx="1566983" cy="1535045"/>
            </a:xfrm>
            <a:custGeom>
              <a:avLst/>
              <a:gdLst>
                <a:gd name="connsiteX0" fmla="*/ 611699 w 1566983"/>
                <a:gd name="connsiteY0" fmla="*/ 0 h 1535045"/>
                <a:gd name="connsiteX1" fmla="*/ 614475 w 1566983"/>
                <a:gd name="connsiteY1" fmla="*/ 294079 h 1535045"/>
                <a:gd name="connsiteX2" fmla="*/ 667243 w 1566983"/>
                <a:gd name="connsiteY2" fmla="*/ 389526 h 1535045"/>
                <a:gd name="connsiteX3" fmla="*/ 670020 w 1566983"/>
                <a:gd name="connsiteY3" fmla="*/ 389526 h 1535045"/>
                <a:gd name="connsiteX4" fmla="*/ 689461 w 1566983"/>
                <a:gd name="connsiteY4" fmla="*/ 389526 h 1535045"/>
                <a:gd name="connsiteX5" fmla="*/ 689461 w 1566983"/>
                <a:gd name="connsiteY5" fmla="*/ 417902 h 1535045"/>
                <a:gd name="connsiteX6" fmla="*/ 690156 w 1566983"/>
                <a:gd name="connsiteY6" fmla="*/ 418869 h 1535045"/>
                <a:gd name="connsiteX7" fmla="*/ 695015 w 1566983"/>
                <a:gd name="connsiteY7" fmla="*/ 425641 h 1535045"/>
                <a:gd name="connsiteX8" fmla="*/ 695015 w 1566983"/>
                <a:gd name="connsiteY8" fmla="*/ 562362 h 1535045"/>
                <a:gd name="connsiteX9" fmla="*/ 698140 w 1566983"/>
                <a:gd name="connsiteY9" fmla="*/ 562362 h 1535045"/>
                <a:gd name="connsiteX10" fmla="*/ 720012 w 1566983"/>
                <a:gd name="connsiteY10" fmla="*/ 562362 h 1535045"/>
                <a:gd name="connsiteX11" fmla="*/ 720012 w 1566983"/>
                <a:gd name="connsiteY11" fmla="*/ 730038 h 1535045"/>
                <a:gd name="connsiteX12" fmla="*/ 722094 w 1566983"/>
                <a:gd name="connsiteY12" fmla="*/ 729715 h 1535045"/>
                <a:gd name="connsiteX13" fmla="*/ 736675 w 1566983"/>
                <a:gd name="connsiteY13" fmla="*/ 727459 h 1535045"/>
                <a:gd name="connsiteX14" fmla="*/ 733897 w 1566983"/>
                <a:gd name="connsiteY14" fmla="*/ 833223 h 1535045"/>
                <a:gd name="connsiteX15" fmla="*/ 735980 w 1566983"/>
                <a:gd name="connsiteY15" fmla="*/ 833546 h 1535045"/>
                <a:gd name="connsiteX16" fmla="*/ 750560 w 1566983"/>
                <a:gd name="connsiteY16" fmla="*/ 835803 h 1535045"/>
                <a:gd name="connsiteX17" fmla="*/ 750907 w 1566983"/>
                <a:gd name="connsiteY17" fmla="*/ 836771 h 1535045"/>
                <a:gd name="connsiteX18" fmla="*/ 753338 w 1566983"/>
                <a:gd name="connsiteY18" fmla="*/ 843543 h 1535045"/>
                <a:gd name="connsiteX19" fmla="*/ 754380 w 1566983"/>
                <a:gd name="connsiteY19" fmla="*/ 840641 h 1535045"/>
                <a:gd name="connsiteX20" fmla="*/ 761670 w 1566983"/>
                <a:gd name="connsiteY20" fmla="*/ 820326 h 1535045"/>
                <a:gd name="connsiteX21" fmla="*/ 764099 w 1566983"/>
                <a:gd name="connsiteY21" fmla="*/ 820326 h 1535045"/>
                <a:gd name="connsiteX22" fmla="*/ 781111 w 1566983"/>
                <a:gd name="connsiteY22" fmla="*/ 820326 h 1535045"/>
                <a:gd name="connsiteX23" fmla="*/ 781111 w 1566983"/>
                <a:gd name="connsiteY23" fmla="*/ 859020 h 1535045"/>
                <a:gd name="connsiteX24" fmla="*/ 782499 w 1566983"/>
                <a:gd name="connsiteY24" fmla="*/ 859665 h 1535045"/>
                <a:gd name="connsiteX25" fmla="*/ 792220 w 1566983"/>
                <a:gd name="connsiteY25" fmla="*/ 864180 h 1535045"/>
                <a:gd name="connsiteX26" fmla="*/ 792220 w 1566983"/>
                <a:gd name="connsiteY26" fmla="*/ 865792 h 1535045"/>
                <a:gd name="connsiteX27" fmla="*/ 792220 w 1566983"/>
                <a:gd name="connsiteY27" fmla="*/ 877078 h 1535045"/>
                <a:gd name="connsiteX28" fmla="*/ 804984 w 1566983"/>
                <a:gd name="connsiteY28" fmla="*/ 877078 h 1535045"/>
                <a:gd name="connsiteX29" fmla="*/ 804984 w 1566983"/>
                <a:gd name="connsiteY29" fmla="*/ 616765 h 1535045"/>
                <a:gd name="connsiteX30" fmla="*/ 841088 w 1566983"/>
                <a:gd name="connsiteY30" fmla="*/ 616765 h 1535045"/>
                <a:gd name="connsiteX31" fmla="*/ 841088 w 1566983"/>
                <a:gd name="connsiteY31" fmla="*/ 607736 h 1535045"/>
                <a:gd name="connsiteX32" fmla="*/ 841088 w 1566983"/>
                <a:gd name="connsiteY32" fmla="*/ 606446 h 1535045"/>
                <a:gd name="connsiteX33" fmla="*/ 918850 w 1566983"/>
                <a:gd name="connsiteY33" fmla="*/ 619345 h 1535045"/>
                <a:gd name="connsiteX34" fmla="*/ 918850 w 1566983"/>
                <a:gd name="connsiteY34" fmla="*/ 758645 h 1535045"/>
                <a:gd name="connsiteX35" fmla="*/ 949401 w 1566983"/>
                <a:gd name="connsiteY35" fmla="*/ 758645 h 1535045"/>
                <a:gd name="connsiteX36" fmla="*/ 954955 w 1566983"/>
                <a:gd name="connsiteY36" fmla="*/ 753485 h 1535045"/>
                <a:gd name="connsiteX37" fmla="*/ 966064 w 1566983"/>
                <a:gd name="connsiteY37" fmla="*/ 753485 h 1535045"/>
                <a:gd name="connsiteX38" fmla="*/ 971618 w 1566983"/>
                <a:gd name="connsiteY38" fmla="*/ 758645 h 1535045"/>
                <a:gd name="connsiteX39" fmla="*/ 1007722 w 1566983"/>
                <a:gd name="connsiteY39" fmla="*/ 758645 h 1535045"/>
                <a:gd name="connsiteX40" fmla="*/ 1007722 w 1566983"/>
                <a:gd name="connsiteY40" fmla="*/ 820326 h 1535045"/>
                <a:gd name="connsiteX41" fmla="*/ 1008844 w 1566983"/>
                <a:gd name="connsiteY41" fmla="*/ 820326 h 1535045"/>
                <a:gd name="connsiteX42" fmla="*/ 1008844 w 1566983"/>
                <a:gd name="connsiteY42" fmla="*/ 818068 h 1535045"/>
                <a:gd name="connsiteX43" fmla="*/ 1008844 w 1566983"/>
                <a:gd name="connsiteY43" fmla="*/ 802268 h 1535045"/>
                <a:gd name="connsiteX44" fmla="*/ 1011275 w 1566983"/>
                <a:gd name="connsiteY44" fmla="*/ 802268 h 1535045"/>
                <a:gd name="connsiteX45" fmla="*/ 1028285 w 1566983"/>
                <a:gd name="connsiteY45" fmla="*/ 802268 h 1535045"/>
                <a:gd name="connsiteX46" fmla="*/ 1028285 w 1566983"/>
                <a:gd name="connsiteY46" fmla="*/ 830644 h 1535045"/>
                <a:gd name="connsiteX47" fmla="*/ 1029674 w 1566983"/>
                <a:gd name="connsiteY47" fmla="*/ 830644 h 1535045"/>
                <a:gd name="connsiteX48" fmla="*/ 1038272 w 1566983"/>
                <a:gd name="connsiteY48" fmla="*/ 830644 h 1535045"/>
                <a:gd name="connsiteX49" fmla="*/ 1038272 w 1566983"/>
                <a:gd name="connsiteY49" fmla="*/ 701893 h 1535045"/>
                <a:gd name="connsiteX50" fmla="*/ 1052158 w 1566983"/>
                <a:gd name="connsiteY50" fmla="*/ 701893 h 1535045"/>
                <a:gd name="connsiteX51" fmla="*/ 1052158 w 1566983"/>
                <a:gd name="connsiteY51" fmla="*/ 691573 h 1535045"/>
                <a:gd name="connsiteX52" fmla="*/ 1152139 w 1566983"/>
                <a:gd name="connsiteY52" fmla="*/ 691573 h 1535045"/>
                <a:gd name="connsiteX53" fmla="*/ 1160471 w 1566983"/>
                <a:gd name="connsiteY53" fmla="*/ 699313 h 1535045"/>
                <a:gd name="connsiteX54" fmla="*/ 1160471 w 1566983"/>
                <a:gd name="connsiteY54" fmla="*/ 913423 h 1535045"/>
                <a:gd name="connsiteX55" fmla="*/ 1182689 w 1566983"/>
                <a:gd name="connsiteY55" fmla="*/ 913423 h 1535045"/>
                <a:gd name="connsiteX56" fmla="*/ 1182689 w 1566983"/>
                <a:gd name="connsiteY56" fmla="*/ 928901 h 1535045"/>
                <a:gd name="connsiteX57" fmla="*/ 1202130 w 1566983"/>
                <a:gd name="connsiteY57" fmla="*/ 928901 h 1535045"/>
                <a:gd name="connsiteX58" fmla="*/ 1202130 w 1566983"/>
                <a:gd name="connsiteY58" fmla="*/ 874729 h 1535045"/>
                <a:gd name="connsiteX59" fmla="*/ 1229903 w 1566983"/>
                <a:gd name="connsiteY59" fmla="*/ 874729 h 1535045"/>
                <a:gd name="connsiteX60" fmla="*/ 1229903 w 1566983"/>
                <a:gd name="connsiteY60" fmla="*/ 866989 h 1535045"/>
                <a:gd name="connsiteX61" fmla="*/ 1260451 w 1566983"/>
                <a:gd name="connsiteY61" fmla="*/ 866989 h 1535045"/>
                <a:gd name="connsiteX62" fmla="*/ 1260451 w 1566983"/>
                <a:gd name="connsiteY62" fmla="*/ 874729 h 1535045"/>
                <a:gd name="connsiteX63" fmla="*/ 1277115 w 1566983"/>
                <a:gd name="connsiteY63" fmla="*/ 874729 h 1535045"/>
                <a:gd name="connsiteX64" fmla="*/ 1279892 w 1566983"/>
                <a:gd name="connsiteY64" fmla="*/ 864410 h 1535045"/>
                <a:gd name="connsiteX65" fmla="*/ 1288224 w 1566983"/>
                <a:gd name="connsiteY65" fmla="*/ 864410 h 1535045"/>
                <a:gd name="connsiteX66" fmla="*/ 1291002 w 1566983"/>
                <a:gd name="connsiteY66" fmla="*/ 872149 h 1535045"/>
                <a:gd name="connsiteX67" fmla="*/ 1302111 w 1566983"/>
                <a:gd name="connsiteY67" fmla="*/ 872149 h 1535045"/>
                <a:gd name="connsiteX68" fmla="*/ 1302111 w 1566983"/>
                <a:gd name="connsiteY68" fmla="*/ 781862 h 1535045"/>
                <a:gd name="connsiteX69" fmla="*/ 1390983 w 1566983"/>
                <a:gd name="connsiteY69" fmla="*/ 781862 h 1535045"/>
                <a:gd name="connsiteX70" fmla="*/ 1402092 w 1566983"/>
                <a:gd name="connsiteY70" fmla="*/ 480044 h 1535045"/>
                <a:gd name="connsiteX71" fmla="*/ 1385427 w 1566983"/>
                <a:gd name="connsiteY71" fmla="*/ 454247 h 1535045"/>
                <a:gd name="connsiteX72" fmla="*/ 1377096 w 1566983"/>
                <a:gd name="connsiteY72" fmla="*/ 449088 h 1535045"/>
                <a:gd name="connsiteX73" fmla="*/ 1388205 w 1566983"/>
                <a:gd name="connsiteY73" fmla="*/ 420712 h 1535045"/>
                <a:gd name="connsiteX74" fmla="*/ 1388205 w 1566983"/>
                <a:gd name="connsiteY74" fmla="*/ 400075 h 1535045"/>
                <a:gd name="connsiteX75" fmla="*/ 1407646 w 1566983"/>
                <a:gd name="connsiteY75" fmla="*/ 400075 h 1535045"/>
                <a:gd name="connsiteX76" fmla="*/ 1407646 w 1566983"/>
                <a:gd name="connsiteY76" fmla="*/ 374279 h 1535045"/>
                <a:gd name="connsiteX77" fmla="*/ 1410424 w 1566983"/>
                <a:gd name="connsiteY77" fmla="*/ 369119 h 1535045"/>
                <a:gd name="connsiteX78" fmla="*/ 1410424 w 1566983"/>
                <a:gd name="connsiteY78" fmla="*/ 276252 h 1535045"/>
                <a:gd name="connsiteX79" fmla="*/ 1407646 w 1566983"/>
                <a:gd name="connsiteY79" fmla="*/ 268513 h 1535045"/>
                <a:gd name="connsiteX80" fmla="*/ 1415978 w 1566983"/>
                <a:gd name="connsiteY80" fmla="*/ 260774 h 1535045"/>
                <a:gd name="connsiteX81" fmla="*/ 1418755 w 1566983"/>
                <a:gd name="connsiteY81" fmla="*/ 185965 h 1535045"/>
                <a:gd name="connsiteX82" fmla="*/ 1421532 w 1566983"/>
                <a:gd name="connsiteY82" fmla="*/ 116315 h 1535045"/>
                <a:gd name="connsiteX83" fmla="*/ 1427087 w 1566983"/>
                <a:gd name="connsiteY83" fmla="*/ 95678 h 1535045"/>
                <a:gd name="connsiteX84" fmla="*/ 1429865 w 1566983"/>
                <a:gd name="connsiteY84" fmla="*/ 118895 h 1535045"/>
                <a:gd name="connsiteX85" fmla="*/ 1429865 w 1566983"/>
                <a:gd name="connsiteY85" fmla="*/ 185965 h 1535045"/>
                <a:gd name="connsiteX86" fmla="*/ 1432641 w 1566983"/>
                <a:gd name="connsiteY86" fmla="*/ 191124 h 1535045"/>
                <a:gd name="connsiteX87" fmla="*/ 1432641 w 1566983"/>
                <a:gd name="connsiteY87" fmla="*/ 260774 h 1535045"/>
                <a:gd name="connsiteX88" fmla="*/ 1440973 w 1566983"/>
                <a:gd name="connsiteY88" fmla="*/ 268513 h 1535045"/>
                <a:gd name="connsiteX89" fmla="*/ 1438196 w 1566983"/>
                <a:gd name="connsiteY89" fmla="*/ 276252 h 1535045"/>
                <a:gd name="connsiteX90" fmla="*/ 1438196 w 1566983"/>
                <a:gd name="connsiteY90" fmla="*/ 369119 h 1535045"/>
                <a:gd name="connsiteX91" fmla="*/ 1440973 w 1566983"/>
                <a:gd name="connsiteY91" fmla="*/ 374279 h 1535045"/>
                <a:gd name="connsiteX92" fmla="*/ 1440973 w 1566983"/>
                <a:gd name="connsiteY92" fmla="*/ 400075 h 1535045"/>
                <a:gd name="connsiteX93" fmla="*/ 1460413 w 1566983"/>
                <a:gd name="connsiteY93" fmla="*/ 400075 h 1535045"/>
                <a:gd name="connsiteX94" fmla="*/ 1460413 w 1566983"/>
                <a:gd name="connsiteY94" fmla="*/ 420712 h 1535045"/>
                <a:gd name="connsiteX95" fmla="*/ 1471523 w 1566983"/>
                <a:gd name="connsiteY95" fmla="*/ 449088 h 1535045"/>
                <a:gd name="connsiteX96" fmla="*/ 1463191 w 1566983"/>
                <a:gd name="connsiteY96" fmla="*/ 454247 h 1535045"/>
                <a:gd name="connsiteX97" fmla="*/ 1446528 w 1566983"/>
                <a:gd name="connsiteY97" fmla="*/ 480044 h 1535045"/>
                <a:gd name="connsiteX98" fmla="*/ 1462876 w 1566983"/>
                <a:gd name="connsiteY98" fmla="*/ 859680 h 1535045"/>
                <a:gd name="connsiteX99" fmla="*/ 1566983 w 1566983"/>
                <a:gd name="connsiteY99" fmla="*/ 859680 h 1535045"/>
                <a:gd name="connsiteX100" fmla="*/ 1566983 w 1566983"/>
                <a:gd name="connsiteY100" fmla="*/ 1065897 h 1535045"/>
                <a:gd name="connsiteX101" fmla="*/ 1566983 w 1566983"/>
                <a:gd name="connsiteY101" fmla="*/ 1381745 h 1535045"/>
                <a:gd name="connsiteX102" fmla="*/ 1566983 w 1566983"/>
                <a:gd name="connsiteY102" fmla="*/ 1535045 h 1535045"/>
                <a:gd name="connsiteX103" fmla="*/ 0 w 1566983"/>
                <a:gd name="connsiteY103" fmla="*/ 1535045 h 1535045"/>
                <a:gd name="connsiteX104" fmla="*/ 0 w 1566983"/>
                <a:gd name="connsiteY104" fmla="*/ 1381225 h 1535045"/>
                <a:gd name="connsiteX105" fmla="*/ 0 w 1566983"/>
                <a:gd name="connsiteY105" fmla="*/ 1065897 h 1535045"/>
                <a:gd name="connsiteX106" fmla="*/ 0 w 1566983"/>
                <a:gd name="connsiteY106" fmla="*/ 771543 h 1535045"/>
                <a:gd name="connsiteX107" fmla="*/ 49134 w 1566983"/>
                <a:gd name="connsiteY107" fmla="*/ 771543 h 1535045"/>
                <a:gd name="connsiteX108" fmla="*/ 49134 w 1566983"/>
                <a:gd name="connsiteY108" fmla="*/ 760257 h 1535045"/>
                <a:gd name="connsiteX109" fmla="*/ 49134 w 1566983"/>
                <a:gd name="connsiteY109" fmla="*/ 758645 h 1535045"/>
                <a:gd name="connsiteX110" fmla="*/ 56425 w 1566983"/>
                <a:gd name="connsiteY110" fmla="*/ 758645 h 1535045"/>
                <a:gd name="connsiteX111" fmla="*/ 57466 w 1566983"/>
                <a:gd name="connsiteY111" fmla="*/ 758645 h 1535045"/>
                <a:gd name="connsiteX112" fmla="*/ 57466 w 1566983"/>
                <a:gd name="connsiteY112" fmla="*/ 765416 h 1535045"/>
                <a:gd name="connsiteX113" fmla="*/ 57466 w 1566983"/>
                <a:gd name="connsiteY113" fmla="*/ 766384 h 1535045"/>
                <a:gd name="connsiteX114" fmla="*/ 79337 w 1566983"/>
                <a:gd name="connsiteY114" fmla="*/ 766384 h 1535045"/>
                <a:gd name="connsiteX115" fmla="*/ 82461 w 1566983"/>
                <a:gd name="connsiteY115" fmla="*/ 766384 h 1535045"/>
                <a:gd name="connsiteX116" fmla="*/ 88016 w 1566983"/>
                <a:gd name="connsiteY116" fmla="*/ 758645 h 1535045"/>
                <a:gd name="connsiteX117" fmla="*/ 88016 w 1566983"/>
                <a:gd name="connsiteY117" fmla="*/ 774445 h 1535045"/>
                <a:gd name="connsiteX118" fmla="*/ 88016 w 1566983"/>
                <a:gd name="connsiteY118" fmla="*/ 776702 h 1535045"/>
                <a:gd name="connsiteX119" fmla="*/ 95307 w 1566983"/>
                <a:gd name="connsiteY119" fmla="*/ 776702 h 1535045"/>
                <a:gd name="connsiteX120" fmla="*/ 96348 w 1566983"/>
                <a:gd name="connsiteY120" fmla="*/ 776702 h 1535045"/>
                <a:gd name="connsiteX121" fmla="*/ 96348 w 1566983"/>
                <a:gd name="connsiteY121" fmla="*/ 790245 h 1535045"/>
                <a:gd name="connsiteX122" fmla="*/ 96348 w 1566983"/>
                <a:gd name="connsiteY122" fmla="*/ 792180 h 1535045"/>
                <a:gd name="connsiteX123" fmla="*/ 126897 w 1566983"/>
                <a:gd name="connsiteY123" fmla="*/ 792180 h 1535045"/>
                <a:gd name="connsiteX124" fmla="*/ 129675 w 1566983"/>
                <a:gd name="connsiteY124" fmla="*/ 830874 h 1535045"/>
                <a:gd name="connsiteX125" fmla="*/ 129675 w 1566983"/>
                <a:gd name="connsiteY125" fmla="*/ 805078 h 1535045"/>
                <a:gd name="connsiteX126" fmla="*/ 141825 w 1566983"/>
                <a:gd name="connsiteY126" fmla="*/ 805078 h 1535045"/>
                <a:gd name="connsiteX127" fmla="*/ 143560 w 1566983"/>
                <a:gd name="connsiteY127" fmla="*/ 805078 h 1535045"/>
                <a:gd name="connsiteX128" fmla="*/ 143560 w 1566983"/>
                <a:gd name="connsiteY128" fmla="*/ 848932 h 1535045"/>
                <a:gd name="connsiteX129" fmla="*/ 185220 w 1566983"/>
                <a:gd name="connsiteY129" fmla="*/ 848932 h 1535045"/>
                <a:gd name="connsiteX130" fmla="*/ 185220 w 1566983"/>
                <a:gd name="connsiteY130" fmla="*/ 835388 h 1535045"/>
                <a:gd name="connsiteX131" fmla="*/ 185220 w 1566983"/>
                <a:gd name="connsiteY131" fmla="*/ 833454 h 1535045"/>
                <a:gd name="connsiteX132" fmla="*/ 199800 w 1566983"/>
                <a:gd name="connsiteY132" fmla="*/ 833454 h 1535045"/>
                <a:gd name="connsiteX133" fmla="*/ 201883 w 1566983"/>
                <a:gd name="connsiteY133" fmla="*/ 833454 h 1535045"/>
                <a:gd name="connsiteX134" fmla="*/ 201883 w 1566983"/>
                <a:gd name="connsiteY134" fmla="*/ 851512 h 1535045"/>
                <a:gd name="connsiteX135" fmla="*/ 207437 w 1566983"/>
                <a:gd name="connsiteY135" fmla="*/ 854091 h 1535045"/>
                <a:gd name="connsiteX136" fmla="*/ 207437 w 1566983"/>
                <a:gd name="connsiteY136" fmla="*/ 836034 h 1535045"/>
                <a:gd name="connsiteX137" fmla="*/ 207437 w 1566983"/>
                <a:gd name="connsiteY137" fmla="*/ 833454 h 1535045"/>
                <a:gd name="connsiteX138" fmla="*/ 224448 w 1566983"/>
                <a:gd name="connsiteY138" fmla="*/ 833454 h 1535045"/>
                <a:gd name="connsiteX139" fmla="*/ 226878 w 1566983"/>
                <a:gd name="connsiteY139" fmla="*/ 833454 h 1535045"/>
                <a:gd name="connsiteX140" fmla="*/ 226878 w 1566983"/>
                <a:gd name="connsiteY140" fmla="*/ 787020 h 1535045"/>
                <a:gd name="connsiteX141" fmla="*/ 236599 w 1566983"/>
                <a:gd name="connsiteY141" fmla="*/ 787020 h 1535045"/>
                <a:gd name="connsiteX142" fmla="*/ 237987 w 1566983"/>
                <a:gd name="connsiteY142" fmla="*/ 787020 h 1535045"/>
                <a:gd name="connsiteX143" fmla="*/ 251873 w 1566983"/>
                <a:gd name="connsiteY143" fmla="*/ 735428 h 1535045"/>
                <a:gd name="connsiteX144" fmla="*/ 264024 w 1566983"/>
                <a:gd name="connsiteY144" fmla="*/ 735428 h 1535045"/>
                <a:gd name="connsiteX145" fmla="*/ 265760 w 1566983"/>
                <a:gd name="connsiteY145" fmla="*/ 735428 h 1535045"/>
                <a:gd name="connsiteX146" fmla="*/ 282423 w 1566983"/>
                <a:gd name="connsiteY146" fmla="*/ 787020 h 1535045"/>
                <a:gd name="connsiteX147" fmla="*/ 292143 w 1566983"/>
                <a:gd name="connsiteY147" fmla="*/ 787020 h 1535045"/>
                <a:gd name="connsiteX148" fmla="*/ 293532 w 1566983"/>
                <a:gd name="connsiteY148" fmla="*/ 787020 h 1535045"/>
                <a:gd name="connsiteX149" fmla="*/ 293532 w 1566983"/>
                <a:gd name="connsiteY149" fmla="*/ 864410 h 1535045"/>
                <a:gd name="connsiteX150" fmla="*/ 300823 w 1566983"/>
                <a:gd name="connsiteY150" fmla="*/ 864410 h 1535045"/>
                <a:gd name="connsiteX151" fmla="*/ 301864 w 1566983"/>
                <a:gd name="connsiteY151" fmla="*/ 864410 h 1535045"/>
                <a:gd name="connsiteX152" fmla="*/ 307418 w 1566983"/>
                <a:gd name="connsiteY152" fmla="*/ 918582 h 1535045"/>
                <a:gd name="connsiteX153" fmla="*/ 307418 w 1566983"/>
                <a:gd name="connsiteY153" fmla="*/ 902782 h 1535045"/>
                <a:gd name="connsiteX154" fmla="*/ 307418 w 1566983"/>
                <a:gd name="connsiteY154" fmla="*/ 900524 h 1535045"/>
                <a:gd name="connsiteX155" fmla="*/ 311991 w 1566983"/>
                <a:gd name="connsiteY155" fmla="*/ 907604 h 1535045"/>
                <a:gd name="connsiteX156" fmla="*/ 311991 w 1566983"/>
                <a:gd name="connsiteY156" fmla="*/ 974800 h 1535045"/>
                <a:gd name="connsiteX157" fmla="*/ 324520 w 1566983"/>
                <a:gd name="connsiteY157" fmla="*/ 974800 h 1535045"/>
                <a:gd name="connsiteX158" fmla="*/ 324520 w 1566983"/>
                <a:gd name="connsiteY158" fmla="*/ 958357 h 1535045"/>
                <a:gd name="connsiteX159" fmla="*/ 324520 w 1566983"/>
                <a:gd name="connsiteY159" fmla="*/ 825715 h 1535045"/>
                <a:gd name="connsiteX160" fmla="*/ 391174 w 1566983"/>
                <a:gd name="connsiteY160" fmla="*/ 825715 h 1535045"/>
                <a:gd name="connsiteX161" fmla="*/ 391174 w 1566983"/>
                <a:gd name="connsiteY161" fmla="*/ 861830 h 1535045"/>
                <a:gd name="connsiteX162" fmla="*/ 421334 w 1566983"/>
                <a:gd name="connsiteY162" fmla="*/ 861830 h 1535045"/>
                <a:gd name="connsiteX163" fmla="*/ 425623 w 1566983"/>
                <a:gd name="connsiteY163" fmla="*/ 853861 h 1535045"/>
                <a:gd name="connsiteX164" fmla="*/ 428054 w 1566983"/>
                <a:gd name="connsiteY164" fmla="*/ 854183 h 1535045"/>
                <a:gd name="connsiteX165" fmla="*/ 445063 w 1566983"/>
                <a:gd name="connsiteY165" fmla="*/ 856440 h 1535045"/>
                <a:gd name="connsiteX166" fmla="*/ 445758 w 1566983"/>
                <a:gd name="connsiteY166" fmla="*/ 858053 h 1535045"/>
                <a:gd name="connsiteX167" fmla="*/ 450617 w 1566983"/>
                <a:gd name="connsiteY167" fmla="*/ 869338 h 1535045"/>
                <a:gd name="connsiteX168" fmla="*/ 486722 w 1566983"/>
                <a:gd name="connsiteY168" fmla="*/ 871918 h 1535045"/>
                <a:gd name="connsiteX169" fmla="*/ 486722 w 1566983"/>
                <a:gd name="connsiteY169" fmla="*/ 724879 h 1535045"/>
                <a:gd name="connsiteX170" fmla="*/ 489499 w 1566983"/>
                <a:gd name="connsiteY170" fmla="*/ 724879 h 1535045"/>
                <a:gd name="connsiteX171" fmla="*/ 508940 w 1566983"/>
                <a:gd name="connsiteY171" fmla="*/ 724879 h 1535045"/>
                <a:gd name="connsiteX172" fmla="*/ 508940 w 1566983"/>
                <a:gd name="connsiteY172" fmla="*/ 562362 h 1535045"/>
                <a:gd name="connsiteX173" fmla="*/ 511370 w 1566983"/>
                <a:gd name="connsiteY173" fmla="*/ 562362 h 1535045"/>
                <a:gd name="connsiteX174" fmla="*/ 528381 w 1566983"/>
                <a:gd name="connsiteY174" fmla="*/ 562362 h 1535045"/>
                <a:gd name="connsiteX175" fmla="*/ 528381 w 1566983"/>
                <a:gd name="connsiteY175" fmla="*/ 425641 h 1535045"/>
                <a:gd name="connsiteX176" fmla="*/ 533935 w 1566983"/>
                <a:gd name="connsiteY176" fmla="*/ 392105 h 1535045"/>
                <a:gd name="connsiteX177" fmla="*/ 536713 w 1566983"/>
                <a:gd name="connsiteY177" fmla="*/ 392105 h 1535045"/>
                <a:gd name="connsiteX178" fmla="*/ 556154 w 1566983"/>
                <a:gd name="connsiteY178" fmla="*/ 392105 h 1535045"/>
                <a:gd name="connsiteX179" fmla="*/ 606144 w 1566983"/>
                <a:gd name="connsiteY179" fmla="*/ 294079 h 1535045"/>
                <a:gd name="connsiteX180" fmla="*/ 611699 w 1566983"/>
                <a:gd name="connsiteY180" fmla="*/ 0 h 153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566983" h="1535045">
                  <a:moveTo>
                    <a:pt x="611699" y="0"/>
                  </a:moveTo>
                  <a:cubicBezTo>
                    <a:pt x="611699" y="22"/>
                    <a:pt x="611721" y="2434"/>
                    <a:pt x="614475" y="294079"/>
                  </a:cubicBezTo>
                  <a:cubicBezTo>
                    <a:pt x="614492" y="294108"/>
                    <a:pt x="615376" y="295708"/>
                    <a:pt x="667243" y="389526"/>
                  </a:cubicBezTo>
                  <a:lnTo>
                    <a:pt x="670020" y="389526"/>
                  </a:lnTo>
                  <a:lnTo>
                    <a:pt x="689461" y="389526"/>
                  </a:lnTo>
                  <a:lnTo>
                    <a:pt x="689461" y="417902"/>
                  </a:lnTo>
                  <a:cubicBezTo>
                    <a:pt x="689464" y="417909"/>
                    <a:pt x="689516" y="417978"/>
                    <a:pt x="690156" y="418869"/>
                  </a:cubicBezTo>
                  <a:lnTo>
                    <a:pt x="695015" y="425641"/>
                  </a:lnTo>
                  <a:lnTo>
                    <a:pt x="695015" y="562362"/>
                  </a:lnTo>
                  <a:lnTo>
                    <a:pt x="698140" y="562362"/>
                  </a:lnTo>
                  <a:lnTo>
                    <a:pt x="720012" y="562362"/>
                  </a:lnTo>
                  <a:lnTo>
                    <a:pt x="720012" y="730038"/>
                  </a:lnTo>
                  <a:cubicBezTo>
                    <a:pt x="720025" y="730036"/>
                    <a:pt x="720179" y="730011"/>
                    <a:pt x="722094" y="729715"/>
                  </a:cubicBezTo>
                  <a:lnTo>
                    <a:pt x="736675" y="727459"/>
                  </a:lnTo>
                  <a:cubicBezTo>
                    <a:pt x="736675" y="727485"/>
                    <a:pt x="736634" y="729077"/>
                    <a:pt x="733897" y="833223"/>
                  </a:cubicBezTo>
                  <a:cubicBezTo>
                    <a:pt x="733911" y="833225"/>
                    <a:pt x="734063" y="833249"/>
                    <a:pt x="735980" y="833546"/>
                  </a:cubicBezTo>
                  <a:lnTo>
                    <a:pt x="750560" y="835803"/>
                  </a:lnTo>
                  <a:cubicBezTo>
                    <a:pt x="750563" y="835811"/>
                    <a:pt x="750591" y="835888"/>
                    <a:pt x="750907" y="836771"/>
                  </a:cubicBezTo>
                  <a:lnTo>
                    <a:pt x="753338" y="843543"/>
                  </a:lnTo>
                  <a:cubicBezTo>
                    <a:pt x="753341" y="843532"/>
                    <a:pt x="753402" y="843361"/>
                    <a:pt x="754380" y="840641"/>
                  </a:cubicBezTo>
                  <a:lnTo>
                    <a:pt x="761670" y="820326"/>
                  </a:lnTo>
                  <a:lnTo>
                    <a:pt x="764099" y="820326"/>
                  </a:lnTo>
                  <a:lnTo>
                    <a:pt x="781111" y="820326"/>
                  </a:lnTo>
                  <a:lnTo>
                    <a:pt x="781111" y="859020"/>
                  </a:lnTo>
                  <a:cubicBezTo>
                    <a:pt x="781119" y="859026"/>
                    <a:pt x="781224" y="859073"/>
                    <a:pt x="782499" y="859665"/>
                  </a:cubicBezTo>
                  <a:lnTo>
                    <a:pt x="792220" y="864180"/>
                  </a:lnTo>
                  <a:lnTo>
                    <a:pt x="792220" y="865792"/>
                  </a:lnTo>
                  <a:lnTo>
                    <a:pt x="792220" y="877078"/>
                  </a:lnTo>
                  <a:lnTo>
                    <a:pt x="804984" y="877078"/>
                  </a:lnTo>
                  <a:lnTo>
                    <a:pt x="804984" y="616765"/>
                  </a:lnTo>
                  <a:lnTo>
                    <a:pt x="841088" y="616765"/>
                  </a:lnTo>
                  <a:lnTo>
                    <a:pt x="841088" y="607736"/>
                  </a:lnTo>
                  <a:lnTo>
                    <a:pt x="841088" y="606446"/>
                  </a:lnTo>
                  <a:cubicBezTo>
                    <a:pt x="917643" y="619145"/>
                    <a:pt x="918831" y="619341"/>
                    <a:pt x="918850" y="619345"/>
                  </a:cubicBezTo>
                  <a:lnTo>
                    <a:pt x="918850" y="758645"/>
                  </a:lnTo>
                  <a:lnTo>
                    <a:pt x="949401" y="758645"/>
                  </a:lnTo>
                  <a:cubicBezTo>
                    <a:pt x="952178" y="758645"/>
                    <a:pt x="952178" y="756065"/>
                    <a:pt x="954955" y="753485"/>
                  </a:cubicBezTo>
                  <a:lnTo>
                    <a:pt x="966064" y="753485"/>
                  </a:lnTo>
                  <a:cubicBezTo>
                    <a:pt x="968842" y="756065"/>
                    <a:pt x="968842" y="758645"/>
                    <a:pt x="971618" y="758645"/>
                  </a:cubicBezTo>
                  <a:lnTo>
                    <a:pt x="1007722" y="758645"/>
                  </a:lnTo>
                  <a:lnTo>
                    <a:pt x="1007722" y="820326"/>
                  </a:lnTo>
                  <a:lnTo>
                    <a:pt x="1008844" y="820326"/>
                  </a:lnTo>
                  <a:lnTo>
                    <a:pt x="1008844" y="818068"/>
                  </a:lnTo>
                  <a:lnTo>
                    <a:pt x="1008844" y="802268"/>
                  </a:lnTo>
                  <a:lnTo>
                    <a:pt x="1011275" y="802268"/>
                  </a:lnTo>
                  <a:lnTo>
                    <a:pt x="1028285" y="802268"/>
                  </a:lnTo>
                  <a:lnTo>
                    <a:pt x="1028285" y="830644"/>
                  </a:lnTo>
                  <a:lnTo>
                    <a:pt x="1029674" y="830644"/>
                  </a:lnTo>
                  <a:lnTo>
                    <a:pt x="1038272" y="830644"/>
                  </a:lnTo>
                  <a:lnTo>
                    <a:pt x="1038272" y="701893"/>
                  </a:lnTo>
                  <a:lnTo>
                    <a:pt x="1052158" y="701893"/>
                  </a:lnTo>
                  <a:lnTo>
                    <a:pt x="1052158" y="691573"/>
                  </a:lnTo>
                  <a:lnTo>
                    <a:pt x="1152139" y="691573"/>
                  </a:lnTo>
                  <a:lnTo>
                    <a:pt x="1160471" y="699313"/>
                  </a:lnTo>
                  <a:lnTo>
                    <a:pt x="1160471" y="913423"/>
                  </a:lnTo>
                  <a:lnTo>
                    <a:pt x="1182689" y="913423"/>
                  </a:lnTo>
                  <a:lnTo>
                    <a:pt x="1182689" y="928901"/>
                  </a:lnTo>
                  <a:lnTo>
                    <a:pt x="1202130" y="928901"/>
                  </a:lnTo>
                  <a:lnTo>
                    <a:pt x="1202130" y="874729"/>
                  </a:lnTo>
                  <a:lnTo>
                    <a:pt x="1229903" y="874729"/>
                  </a:lnTo>
                  <a:lnTo>
                    <a:pt x="1229903" y="866989"/>
                  </a:lnTo>
                  <a:lnTo>
                    <a:pt x="1260451" y="866989"/>
                  </a:lnTo>
                  <a:lnTo>
                    <a:pt x="1260451" y="874729"/>
                  </a:lnTo>
                  <a:lnTo>
                    <a:pt x="1277115" y="874729"/>
                  </a:lnTo>
                  <a:cubicBezTo>
                    <a:pt x="1279892" y="869569"/>
                    <a:pt x="1279892" y="866989"/>
                    <a:pt x="1279892" y="864410"/>
                  </a:cubicBezTo>
                  <a:lnTo>
                    <a:pt x="1288224" y="864410"/>
                  </a:lnTo>
                  <a:cubicBezTo>
                    <a:pt x="1288224" y="866989"/>
                    <a:pt x="1291002" y="869569"/>
                    <a:pt x="1291002" y="872149"/>
                  </a:cubicBezTo>
                  <a:lnTo>
                    <a:pt x="1302111" y="872149"/>
                  </a:lnTo>
                  <a:lnTo>
                    <a:pt x="1302111" y="781862"/>
                  </a:lnTo>
                  <a:lnTo>
                    <a:pt x="1390983" y="781862"/>
                  </a:lnTo>
                  <a:cubicBezTo>
                    <a:pt x="1393760" y="681255"/>
                    <a:pt x="1399314" y="580650"/>
                    <a:pt x="1402092" y="480044"/>
                  </a:cubicBezTo>
                  <a:cubicBezTo>
                    <a:pt x="1390983" y="477464"/>
                    <a:pt x="1357656" y="467146"/>
                    <a:pt x="1385427" y="454247"/>
                  </a:cubicBezTo>
                  <a:cubicBezTo>
                    <a:pt x="1382651" y="451668"/>
                    <a:pt x="1379873" y="449088"/>
                    <a:pt x="1377096" y="449088"/>
                  </a:cubicBezTo>
                  <a:cubicBezTo>
                    <a:pt x="1377096" y="431031"/>
                    <a:pt x="1377096" y="431031"/>
                    <a:pt x="1388205" y="420712"/>
                  </a:cubicBezTo>
                  <a:lnTo>
                    <a:pt x="1388205" y="400075"/>
                  </a:lnTo>
                  <a:lnTo>
                    <a:pt x="1407646" y="400075"/>
                  </a:lnTo>
                  <a:lnTo>
                    <a:pt x="1407646" y="374279"/>
                  </a:lnTo>
                  <a:cubicBezTo>
                    <a:pt x="1407646" y="371699"/>
                    <a:pt x="1410424" y="371699"/>
                    <a:pt x="1410424" y="369119"/>
                  </a:cubicBezTo>
                  <a:lnTo>
                    <a:pt x="1410424" y="276252"/>
                  </a:lnTo>
                  <a:cubicBezTo>
                    <a:pt x="1410424" y="273672"/>
                    <a:pt x="1407646" y="271093"/>
                    <a:pt x="1407646" y="268513"/>
                  </a:cubicBezTo>
                  <a:lnTo>
                    <a:pt x="1415978" y="260774"/>
                  </a:lnTo>
                  <a:cubicBezTo>
                    <a:pt x="1415978" y="237557"/>
                    <a:pt x="1415978" y="214340"/>
                    <a:pt x="1418755" y="185965"/>
                  </a:cubicBezTo>
                  <a:cubicBezTo>
                    <a:pt x="1418755" y="165328"/>
                    <a:pt x="1418755" y="142111"/>
                    <a:pt x="1421532" y="116315"/>
                  </a:cubicBezTo>
                  <a:cubicBezTo>
                    <a:pt x="1421532" y="108576"/>
                    <a:pt x="1421532" y="103416"/>
                    <a:pt x="1427087" y="95678"/>
                  </a:cubicBezTo>
                  <a:cubicBezTo>
                    <a:pt x="1427087" y="103416"/>
                    <a:pt x="1427087" y="108576"/>
                    <a:pt x="1429865" y="118895"/>
                  </a:cubicBezTo>
                  <a:lnTo>
                    <a:pt x="1429865" y="185965"/>
                  </a:lnTo>
                  <a:cubicBezTo>
                    <a:pt x="1432641" y="188545"/>
                    <a:pt x="1432641" y="188545"/>
                    <a:pt x="1432641" y="191124"/>
                  </a:cubicBezTo>
                  <a:lnTo>
                    <a:pt x="1432641" y="260774"/>
                  </a:lnTo>
                  <a:lnTo>
                    <a:pt x="1440973" y="268513"/>
                  </a:lnTo>
                  <a:cubicBezTo>
                    <a:pt x="1440973" y="271093"/>
                    <a:pt x="1438196" y="273672"/>
                    <a:pt x="1438196" y="276252"/>
                  </a:cubicBezTo>
                  <a:lnTo>
                    <a:pt x="1438196" y="369119"/>
                  </a:lnTo>
                  <a:cubicBezTo>
                    <a:pt x="1438196" y="371699"/>
                    <a:pt x="1440973" y="371699"/>
                    <a:pt x="1440973" y="374279"/>
                  </a:cubicBezTo>
                  <a:lnTo>
                    <a:pt x="1440973" y="400075"/>
                  </a:lnTo>
                  <a:lnTo>
                    <a:pt x="1460413" y="400075"/>
                  </a:lnTo>
                  <a:lnTo>
                    <a:pt x="1460413" y="420712"/>
                  </a:lnTo>
                  <a:cubicBezTo>
                    <a:pt x="1474300" y="431031"/>
                    <a:pt x="1471523" y="433611"/>
                    <a:pt x="1471523" y="449088"/>
                  </a:cubicBezTo>
                  <a:cubicBezTo>
                    <a:pt x="1468745" y="449088"/>
                    <a:pt x="1465969" y="451668"/>
                    <a:pt x="1463191" y="454247"/>
                  </a:cubicBezTo>
                  <a:cubicBezTo>
                    <a:pt x="1493740" y="464566"/>
                    <a:pt x="1460413" y="480044"/>
                    <a:pt x="1446528" y="480044"/>
                  </a:cubicBezTo>
                  <a:cubicBezTo>
                    <a:pt x="1452663" y="607304"/>
                    <a:pt x="1457292" y="733166"/>
                    <a:pt x="1462876" y="859680"/>
                  </a:cubicBezTo>
                  <a:lnTo>
                    <a:pt x="1566983" y="859680"/>
                  </a:lnTo>
                  <a:lnTo>
                    <a:pt x="1566983" y="1065897"/>
                  </a:lnTo>
                  <a:lnTo>
                    <a:pt x="1566983" y="1381745"/>
                  </a:lnTo>
                  <a:lnTo>
                    <a:pt x="1566983" y="1535045"/>
                  </a:lnTo>
                  <a:lnTo>
                    <a:pt x="0" y="1535045"/>
                  </a:lnTo>
                  <a:lnTo>
                    <a:pt x="0" y="1381225"/>
                  </a:lnTo>
                  <a:lnTo>
                    <a:pt x="0" y="1065897"/>
                  </a:lnTo>
                  <a:lnTo>
                    <a:pt x="0" y="771543"/>
                  </a:lnTo>
                  <a:lnTo>
                    <a:pt x="49134" y="771543"/>
                  </a:lnTo>
                  <a:lnTo>
                    <a:pt x="49134" y="760257"/>
                  </a:lnTo>
                  <a:lnTo>
                    <a:pt x="49134" y="758645"/>
                  </a:lnTo>
                  <a:lnTo>
                    <a:pt x="56425" y="758645"/>
                  </a:lnTo>
                  <a:lnTo>
                    <a:pt x="57466" y="758645"/>
                  </a:lnTo>
                  <a:lnTo>
                    <a:pt x="57466" y="765416"/>
                  </a:lnTo>
                  <a:lnTo>
                    <a:pt x="57466" y="766384"/>
                  </a:lnTo>
                  <a:lnTo>
                    <a:pt x="79337" y="766384"/>
                  </a:lnTo>
                  <a:lnTo>
                    <a:pt x="82461" y="766384"/>
                  </a:lnTo>
                  <a:lnTo>
                    <a:pt x="88016" y="758645"/>
                  </a:lnTo>
                  <a:lnTo>
                    <a:pt x="88016" y="774445"/>
                  </a:lnTo>
                  <a:lnTo>
                    <a:pt x="88016" y="776702"/>
                  </a:lnTo>
                  <a:lnTo>
                    <a:pt x="95307" y="776702"/>
                  </a:lnTo>
                  <a:lnTo>
                    <a:pt x="96348" y="776702"/>
                  </a:lnTo>
                  <a:lnTo>
                    <a:pt x="96348" y="790245"/>
                  </a:lnTo>
                  <a:lnTo>
                    <a:pt x="96348" y="792180"/>
                  </a:lnTo>
                  <a:lnTo>
                    <a:pt x="126897" y="792180"/>
                  </a:lnTo>
                  <a:cubicBezTo>
                    <a:pt x="126897" y="830874"/>
                    <a:pt x="126897" y="830874"/>
                    <a:pt x="129675" y="830874"/>
                  </a:cubicBezTo>
                  <a:lnTo>
                    <a:pt x="129675" y="805078"/>
                  </a:lnTo>
                  <a:lnTo>
                    <a:pt x="141825" y="805078"/>
                  </a:lnTo>
                  <a:lnTo>
                    <a:pt x="143560" y="805078"/>
                  </a:lnTo>
                  <a:lnTo>
                    <a:pt x="143560" y="848932"/>
                  </a:lnTo>
                  <a:lnTo>
                    <a:pt x="185220" y="848932"/>
                  </a:lnTo>
                  <a:lnTo>
                    <a:pt x="185220" y="835388"/>
                  </a:lnTo>
                  <a:lnTo>
                    <a:pt x="185220" y="833454"/>
                  </a:lnTo>
                  <a:lnTo>
                    <a:pt x="199800" y="833454"/>
                  </a:lnTo>
                  <a:lnTo>
                    <a:pt x="201883" y="833454"/>
                  </a:lnTo>
                  <a:lnTo>
                    <a:pt x="201883" y="851512"/>
                  </a:lnTo>
                  <a:cubicBezTo>
                    <a:pt x="201883" y="854091"/>
                    <a:pt x="201883" y="854091"/>
                    <a:pt x="207437" y="854091"/>
                  </a:cubicBezTo>
                  <a:lnTo>
                    <a:pt x="207437" y="836034"/>
                  </a:lnTo>
                  <a:lnTo>
                    <a:pt x="207437" y="833454"/>
                  </a:lnTo>
                  <a:lnTo>
                    <a:pt x="224448" y="833454"/>
                  </a:lnTo>
                  <a:lnTo>
                    <a:pt x="226878" y="833454"/>
                  </a:lnTo>
                  <a:lnTo>
                    <a:pt x="226878" y="787020"/>
                  </a:lnTo>
                  <a:lnTo>
                    <a:pt x="236599" y="787020"/>
                  </a:lnTo>
                  <a:lnTo>
                    <a:pt x="237987" y="787020"/>
                  </a:lnTo>
                  <a:cubicBezTo>
                    <a:pt x="251556" y="736608"/>
                    <a:pt x="251866" y="735456"/>
                    <a:pt x="251873" y="735428"/>
                  </a:cubicBezTo>
                  <a:lnTo>
                    <a:pt x="264024" y="735428"/>
                  </a:lnTo>
                  <a:lnTo>
                    <a:pt x="265760" y="735428"/>
                  </a:lnTo>
                  <a:cubicBezTo>
                    <a:pt x="282053" y="785874"/>
                    <a:pt x="282415" y="786995"/>
                    <a:pt x="282423" y="787020"/>
                  </a:cubicBezTo>
                  <a:lnTo>
                    <a:pt x="292143" y="787020"/>
                  </a:lnTo>
                  <a:lnTo>
                    <a:pt x="293532" y="787020"/>
                  </a:lnTo>
                  <a:lnTo>
                    <a:pt x="293532" y="864410"/>
                  </a:lnTo>
                  <a:lnTo>
                    <a:pt x="300823" y="864410"/>
                  </a:lnTo>
                  <a:lnTo>
                    <a:pt x="301864" y="864410"/>
                  </a:lnTo>
                  <a:cubicBezTo>
                    <a:pt x="301864" y="918582"/>
                    <a:pt x="301864" y="918582"/>
                    <a:pt x="307418" y="918582"/>
                  </a:cubicBezTo>
                  <a:lnTo>
                    <a:pt x="307418" y="902782"/>
                  </a:lnTo>
                  <a:lnTo>
                    <a:pt x="307418" y="900524"/>
                  </a:lnTo>
                  <a:lnTo>
                    <a:pt x="311991" y="907604"/>
                  </a:lnTo>
                  <a:lnTo>
                    <a:pt x="311991" y="974800"/>
                  </a:lnTo>
                  <a:lnTo>
                    <a:pt x="324520" y="974800"/>
                  </a:lnTo>
                  <a:lnTo>
                    <a:pt x="324520" y="958357"/>
                  </a:lnTo>
                  <a:lnTo>
                    <a:pt x="324520" y="825715"/>
                  </a:lnTo>
                  <a:lnTo>
                    <a:pt x="391174" y="825715"/>
                  </a:lnTo>
                  <a:lnTo>
                    <a:pt x="391174" y="861830"/>
                  </a:lnTo>
                  <a:lnTo>
                    <a:pt x="421334" y="861830"/>
                  </a:lnTo>
                  <a:lnTo>
                    <a:pt x="425623" y="853861"/>
                  </a:lnTo>
                  <a:cubicBezTo>
                    <a:pt x="425635" y="853862"/>
                    <a:pt x="425790" y="853884"/>
                    <a:pt x="428054" y="854183"/>
                  </a:cubicBezTo>
                  <a:lnTo>
                    <a:pt x="445063" y="856440"/>
                  </a:lnTo>
                  <a:cubicBezTo>
                    <a:pt x="445068" y="856452"/>
                    <a:pt x="445120" y="856572"/>
                    <a:pt x="445758" y="858053"/>
                  </a:cubicBezTo>
                  <a:lnTo>
                    <a:pt x="450617" y="869338"/>
                  </a:lnTo>
                  <a:cubicBezTo>
                    <a:pt x="450637" y="869339"/>
                    <a:pt x="451453" y="869399"/>
                    <a:pt x="486722" y="871918"/>
                  </a:cubicBezTo>
                  <a:lnTo>
                    <a:pt x="486722" y="724879"/>
                  </a:lnTo>
                  <a:lnTo>
                    <a:pt x="489499" y="724879"/>
                  </a:lnTo>
                  <a:lnTo>
                    <a:pt x="508940" y="724879"/>
                  </a:lnTo>
                  <a:lnTo>
                    <a:pt x="508940" y="562362"/>
                  </a:lnTo>
                  <a:lnTo>
                    <a:pt x="511370" y="562362"/>
                  </a:lnTo>
                  <a:lnTo>
                    <a:pt x="528381" y="562362"/>
                  </a:lnTo>
                  <a:lnTo>
                    <a:pt x="528381" y="425641"/>
                  </a:lnTo>
                  <a:cubicBezTo>
                    <a:pt x="533935" y="423061"/>
                    <a:pt x="533935" y="423061"/>
                    <a:pt x="533935" y="392105"/>
                  </a:cubicBezTo>
                  <a:lnTo>
                    <a:pt x="536713" y="392105"/>
                  </a:lnTo>
                  <a:lnTo>
                    <a:pt x="556154" y="392105"/>
                  </a:lnTo>
                  <a:cubicBezTo>
                    <a:pt x="556169" y="392077"/>
                    <a:pt x="556999" y="390446"/>
                    <a:pt x="606144" y="294079"/>
                  </a:cubicBezTo>
                  <a:cubicBezTo>
                    <a:pt x="606144" y="294063"/>
                    <a:pt x="606190" y="291734"/>
                    <a:pt x="61169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66AAD73-D6A8-4EEC-BC9A-285818837691}"/>
                </a:ext>
              </a:extLst>
            </p:cNvPr>
            <p:cNvSpPr/>
            <p:nvPr/>
          </p:nvSpPr>
          <p:spPr>
            <a:xfrm rot="20974952" flipH="1">
              <a:off x="3934549" y="1315786"/>
              <a:ext cx="2299431" cy="2120941"/>
            </a:xfrm>
            <a:custGeom>
              <a:avLst/>
              <a:gdLst>
                <a:gd name="connsiteX0" fmla="*/ 2174164 w 2299431"/>
                <a:gd name="connsiteY0" fmla="*/ 3623 h 2120941"/>
                <a:gd name="connsiteX1" fmla="*/ 2075387 w 2299431"/>
                <a:gd name="connsiteY1" fmla="*/ 57117 h 2120941"/>
                <a:gd name="connsiteX2" fmla="*/ 1997000 w 2299431"/>
                <a:gd name="connsiteY2" fmla="*/ 149538 h 2120941"/>
                <a:gd name="connsiteX3" fmla="*/ 1846583 w 2299431"/>
                <a:gd name="connsiteY3" fmla="*/ 349212 h 2120941"/>
                <a:gd name="connsiteX4" fmla="*/ 1841288 w 2299431"/>
                <a:gd name="connsiteY4" fmla="*/ 359805 h 2120941"/>
                <a:gd name="connsiteX5" fmla="*/ 1826192 w 2299431"/>
                <a:gd name="connsiteY5" fmla="*/ 333852 h 2120941"/>
                <a:gd name="connsiteX6" fmla="*/ 1808979 w 2299431"/>
                <a:gd name="connsiteY6" fmla="*/ 331999 h 2120941"/>
                <a:gd name="connsiteX7" fmla="*/ 1794678 w 2299431"/>
                <a:gd name="connsiteY7" fmla="*/ 351066 h 2120941"/>
                <a:gd name="connsiteX8" fmla="*/ 1728739 w 2299431"/>
                <a:gd name="connsiteY8" fmla="*/ 471029 h 2120941"/>
                <a:gd name="connsiteX9" fmla="*/ 1708613 w 2299431"/>
                <a:gd name="connsiteY9" fmla="*/ 497246 h 2120941"/>
                <a:gd name="connsiteX10" fmla="*/ 1707288 w 2299431"/>
                <a:gd name="connsiteY10" fmla="*/ 493803 h 2120941"/>
                <a:gd name="connsiteX11" fmla="*/ 1712585 w 2299431"/>
                <a:gd name="connsiteY11" fmla="*/ 479503 h 2120941"/>
                <a:gd name="connsiteX12" fmla="*/ 1745423 w 2299431"/>
                <a:gd name="connsiteY12" fmla="*/ 315580 h 2120941"/>
                <a:gd name="connsiteX13" fmla="*/ 1725825 w 2299431"/>
                <a:gd name="connsiteY13" fmla="*/ 176815 h 2120941"/>
                <a:gd name="connsiteX14" fmla="*/ 1708083 w 2299431"/>
                <a:gd name="connsiteY14" fmla="*/ 130206 h 2120941"/>
                <a:gd name="connsiteX15" fmla="*/ 1681866 w 2299431"/>
                <a:gd name="connsiteY15" fmla="*/ 131001 h 2120941"/>
                <a:gd name="connsiteX16" fmla="*/ 1667036 w 2299431"/>
                <a:gd name="connsiteY16" fmla="*/ 162779 h 2120941"/>
                <a:gd name="connsiteX17" fmla="*/ 1535685 w 2299431"/>
                <a:gd name="connsiteY17" fmla="*/ 453286 h 2120941"/>
                <a:gd name="connsiteX18" fmla="*/ 1325685 w 2299431"/>
                <a:gd name="connsiteY18" fmla="*/ 758093 h 2120941"/>
                <a:gd name="connsiteX19" fmla="*/ 1183476 w 2299431"/>
                <a:gd name="connsiteY19" fmla="*/ 914865 h 2120941"/>
                <a:gd name="connsiteX20" fmla="*/ 1028822 w 2299431"/>
                <a:gd name="connsiteY20" fmla="*/ 1156645 h 2120941"/>
                <a:gd name="connsiteX21" fmla="*/ 957056 w 2299431"/>
                <a:gd name="connsiteY21" fmla="*/ 1369295 h 2120941"/>
                <a:gd name="connsiteX22" fmla="*/ 947523 w 2299431"/>
                <a:gd name="connsiteY22" fmla="*/ 1397366 h 2120941"/>
                <a:gd name="connsiteX23" fmla="*/ 939049 w 2299431"/>
                <a:gd name="connsiteY23" fmla="*/ 1382801 h 2120941"/>
                <a:gd name="connsiteX24" fmla="*/ 865428 w 2299431"/>
                <a:gd name="connsiteY24" fmla="*/ 1263632 h 2120941"/>
                <a:gd name="connsiteX25" fmla="*/ 673170 w 2299431"/>
                <a:gd name="connsiteY25" fmla="*/ 1197693 h 2120941"/>
                <a:gd name="connsiteX26" fmla="*/ 521429 w 2299431"/>
                <a:gd name="connsiteY26" fmla="*/ 1322952 h 2120941"/>
                <a:gd name="connsiteX27" fmla="*/ 448604 w 2299431"/>
                <a:gd name="connsiteY27" fmla="*/ 1406899 h 2120941"/>
                <a:gd name="connsiteX28" fmla="*/ 334997 w 2299431"/>
                <a:gd name="connsiteY28" fmla="*/ 1238739 h 2120941"/>
                <a:gd name="connsiteX29" fmla="*/ 410205 w 2299431"/>
                <a:gd name="connsiteY29" fmla="*/ 1259925 h 2120941"/>
                <a:gd name="connsiteX30" fmla="*/ 485413 w 2299431"/>
                <a:gd name="connsiteY30" fmla="*/ 1215170 h 2120941"/>
                <a:gd name="connsiteX31" fmla="*/ 568832 w 2299431"/>
                <a:gd name="connsiteY31" fmla="*/ 1080907 h 2120941"/>
                <a:gd name="connsiteX32" fmla="*/ 571215 w 2299431"/>
                <a:gd name="connsiteY32" fmla="*/ 1071903 h 2120941"/>
                <a:gd name="connsiteX33" fmla="*/ 524871 w 2299431"/>
                <a:gd name="connsiteY33" fmla="*/ 1096531 h 2120941"/>
                <a:gd name="connsiteX34" fmla="*/ 430067 w 2299431"/>
                <a:gd name="connsiteY34" fmla="*/ 1128575 h 2120941"/>
                <a:gd name="connsiteX35" fmla="*/ 331023 w 2299431"/>
                <a:gd name="connsiteY35" fmla="*/ 1171476 h 2120941"/>
                <a:gd name="connsiteX36" fmla="*/ 237277 w 2299431"/>
                <a:gd name="connsiteY36" fmla="*/ 1038007 h 2120941"/>
                <a:gd name="connsiteX37" fmla="*/ 300040 w 2299431"/>
                <a:gd name="connsiteY37" fmla="*/ 975509 h 2120941"/>
                <a:gd name="connsiteX38" fmla="*/ 313811 w 2299431"/>
                <a:gd name="connsiteY38" fmla="*/ 869582 h 2120941"/>
                <a:gd name="connsiteX39" fmla="*/ 312222 w 2299431"/>
                <a:gd name="connsiteY39" fmla="*/ 860843 h 2120941"/>
                <a:gd name="connsiteX40" fmla="*/ 308779 w 2299431"/>
                <a:gd name="connsiteY40" fmla="*/ 864020 h 2120941"/>
                <a:gd name="connsiteX41" fmla="*/ 219271 w 2299431"/>
                <a:gd name="connsiteY41" fmla="*/ 951146 h 2120941"/>
                <a:gd name="connsiteX42" fmla="*/ 196495 w 2299431"/>
                <a:gd name="connsiteY42" fmla="*/ 985837 h 2120941"/>
                <a:gd name="connsiteX43" fmla="*/ 196231 w 2299431"/>
                <a:gd name="connsiteY43" fmla="*/ 1013114 h 2120941"/>
                <a:gd name="connsiteX44" fmla="*/ 103809 w 2299431"/>
                <a:gd name="connsiteY44" fmla="*/ 943731 h 2120941"/>
                <a:gd name="connsiteX45" fmla="*/ 138235 w 2299431"/>
                <a:gd name="connsiteY45" fmla="*/ 919897 h 2120941"/>
                <a:gd name="connsiteX46" fmla="*/ 142737 w 2299431"/>
                <a:gd name="connsiteY46" fmla="*/ 881498 h 2120941"/>
                <a:gd name="connsiteX47" fmla="*/ 128702 w 2299431"/>
                <a:gd name="connsiteY47" fmla="*/ 824827 h 2120941"/>
                <a:gd name="connsiteX48" fmla="*/ 123671 w 2299431"/>
                <a:gd name="connsiteY48" fmla="*/ 838333 h 2120941"/>
                <a:gd name="connsiteX49" fmla="*/ 104604 w 2299431"/>
                <a:gd name="connsiteY49" fmla="*/ 877526 h 2120941"/>
                <a:gd name="connsiteX50" fmla="*/ 80240 w 2299431"/>
                <a:gd name="connsiteY50" fmla="*/ 916190 h 2120941"/>
                <a:gd name="connsiteX51" fmla="*/ 49786 w 2299431"/>
                <a:gd name="connsiteY51" fmla="*/ 848131 h 2120941"/>
                <a:gd name="connsiteX52" fmla="*/ 94011 w 2299431"/>
                <a:gd name="connsiteY52" fmla="*/ 951146 h 2120941"/>
                <a:gd name="connsiteX53" fmla="*/ 0 w 2299431"/>
                <a:gd name="connsiteY53" fmla="*/ 974979 h 2120941"/>
                <a:gd name="connsiteX54" fmla="*/ 55612 w 2299431"/>
                <a:gd name="connsiteY54" fmla="*/ 1003050 h 2120941"/>
                <a:gd name="connsiteX55" fmla="*/ 98777 w 2299431"/>
                <a:gd name="connsiteY55" fmla="*/ 1001991 h 2120941"/>
                <a:gd name="connsiteX56" fmla="*/ 118374 w 2299431"/>
                <a:gd name="connsiteY56" fmla="*/ 977892 h 2120941"/>
                <a:gd name="connsiteX57" fmla="*/ 228538 w 2299431"/>
                <a:gd name="connsiteY57" fmla="*/ 1054425 h 2120941"/>
                <a:gd name="connsiteX58" fmla="*/ 189081 w 2299431"/>
                <a:gd name="connsiteY58" fmla="*/ 1074287 h 2120941"/>
                <a:gd name="connsiteX59" fmla="*/ 91893 w 2299431"/>
                <a:gd name="connsiteY59" fmla="*/ 1123278 h 2120941"/>
                <a:gd name="connsiteX60" fmla="*/ 78916 w 2299431"/>
                <a:gd name="connsiteY60" fmla="*/ 1128045 h 2120941"/>
                <a:gd name="connsiteX61" fmla="*/ 197555 w 2299431"/>
                <a:gd name="connsiteY61" fmla="*/ 1153468 h 2120941"/>
                <a:gd name="connsiteX62" fmla="*/ 249460 w 2299431"/>
                <a:gd name="connsiteY62" fmla="*/ 1137578 h 2120941"/>
                <a:gd name="connsiteX63" fmla="*/ 274087 w 2299431"/>
                <a:gd name="connsiteY63" fmla="*/ 1097326 h 2120941"/>
                <a:gd name="connsiteX64" fmla="*/ 275412 w 2299431"/>
                <a:gd name="connsiteY64" fmla="*/ 1091235 h 2120941"/>
                <a:gd name="connsiteX65" fmla="*/ 309574 w 2299431"/>
                <a:gd name="connsiteY65" fmla="*/ 1158499 h 2120941"/>
                <a:gd name="connsiteX66" fmla="*/ 316724 w 2299431"/>
                <a:gd name="connsiteY66" fmla="*/ 1264956 h 2120941"/>
                <a:gd name="connsiteX67" fmla="*/ 224301 w 2299431"/>
                <a:gd name="connsiteY67" fmla="*/ 1251715 h 2120941"/>
                <a:gd name="connsiteX68" fmla="*/ 77063 w 2299431"/>
                <a:gd name="connsiteY68" fmla="*/ 1264426 h 2120941"/>
                <a:gd name="connsiteX69" fmla="*/ 49256 w 2299431"/>
                <a:gd name="connsiteY69" fmla="*/ 1262308 h 2120941"/>
                <a:gd name="connsiteX70" fmla="*/ 55348 w 2299431"/>
                <a:gd name="connsiteY70" fmla="*/ 1269193 h 2120941"/>
                <a:gd name="connsiteX71" fmla="*/ 177164 w 2299431"/>
                <a:gd name="connsiteY71" fmla="*/ 1355789 h 2120941"/>
                <a:gd name="connsiteX72" fmla="*/ 269851 w 2299431"/>
                <a:gd name="connsiteY72" fmla="*/ 1370884 h 2120941"/>
                <a:gd name="connsiteX73" fmla="*/ 332613 w 2299431"/>
                <a:gd name="connsiteY73" fmla="*/ 1322157 h 2120941"/>
                <a:gd name="connsiteX74" fmla="*/ 335526 w 2299431"/>
                <a:gd name="connsiteY74" fmla="*/ 1321098 h 2120941"/>
                <a:gd name="connsiteX75" fmla="*/ 425829 w 2299431"/>
                <a:gd name="connsiteY75" fmla="*/ 1427820 h 2120941"/>
                <a:gd name="connsiteX76" fmla="*/ 368099 w 2299431"/>
                <a:gd name="connsiteY76" fmla="*/ 1484492 h 2120941"/>
                <a:gd name="connsiteX77" fmla="*/ 391667 w 2299431"/>
                <a:gd name="connsiteY77" fmla="*/ 1484491 h 2120941"/>
                <a:gd name="connsiteX78" fmla="*/ 454165 w 2299431"/>
                <a:gd name="connsiteY78" fmla="*/ 1468073 h 2120941"/>
                <a:gd name="connsiteX79" fmla="*/ 470583 w 2299431"/>
                <a:gd name="connsiteY79" fmla="*/ 1472310 h 2120941"/>
                <a:gd name="connsiteX80" fmla="*/ 512425 w 2299431"/>
                <a:gd name="connsiteY80" fmla="*/ 1616371 h 2120941"/>
                <a:gd name="connsiteX81" fmla="*/ 487267 w 2299431"/>
                <a:gd name="connsiteY81" fmla="*/ 1686019 h 2120941"/>
                <a:gd name="connsiteX82" fmla="*/ 499714 w 2299431"/>
                <a:gd name="connsiteY82" fmla="*/ 1710117 h 2120941"/>
                <a:gd name="connsiteX83" fmla="*/ 538113 w 2299431"/>
                <a:gd name="connsiteY83" fmla="*/ 1705351 h 2120941"/>
                <a:gd name="connsiteX84" fmla="*/ 555855 w 2299431"/>
                <a:gd name="connsiteY84" fmla="*/ 1680193 h 2120941"/>
                <a:gd name="connsiteX85" fmla="*/ 556649 w 2299431"/>
                <a:gd name="connsiteY85" fmla="*/ 1634114 h 2120941"/>
                <a:gd name="connsiteX86" fmla="*/ 501302 w 2299431"/>
                <a:gd name="connsiteY86" fmla="*/ 1459863 h 2120941"/>
                <a:gd name="connsiteX87" fmla="*/ 498389 w 2299431"/>
                <a:gd name="connsiteY87" fmla="*/ 1454566 h 2120941"/>
                <a:gd name="connsiteX88" fmla="*/ 526725 w 2299431"/>
                <a:gd name="connsiteY88" fmla="*/ 1444768 h 2120941"/>
                <a:gd name="connsiteX89" fmla="*/ 544733 w 2299431"/>
                <a:gd name="connsiteY89" fmla="*/ 1447416 h 2120941"/>
                <a:gd name="connsiteX90" fmla="*/ 600610 w 2299431"/>
                <a:gd name="connsiteY90" fmla="*/ 1495084 h 2120941"/>
                <a:gd name="connsiteX91" fmla="*/ 655428 w 2299431"/>
                <a:gd name="connsiteY91" fmla="*/ 1604454 h 2120941"/>
                <a:gd name="connsiteX92" fmla="*/ 663372 w 2299431"/>
                <a:gd name="connsiteY92" fmla="*/ 1668541 h 2120941"/>
                <a:gd name="connsiteX93" fmla="*/ 787837 w 2299431"/>
                <a:gd name="connsiteY93" fmla="*/ 1918000 h 2120941"/>
                <a:gd name="connsiteX94" fmla="*/ 903562 w 2299431"/>
                <a:gd name="connsiteY94" fmla="*/ 2006450 h 2120941"/>
                <a:gd name="connsiteX95" fmla="*/ 1169706 w 2299431"/>
                <a:gd name="connsiteY95" fmla="*/ 2111583 h 2120941"/>
                <a:gd name="connsiteX96" fmla="*/ 1222194 w 2299431"/>
                <a:gd name="connsiteY96" fmla="*/ 2120941 h 2120941"/>
                <a:gd name="connsiteX97" fmla="*/ 1237703 w 2299431"/>
                <a:gd name="connsiteY97" fmla="*/ 2089659 h 2120941"/>
                <a:gd name="connsiteX98" fmla="*/ 1382802 w 2299431"/>
                <a:gd name="connsiteY98" fmla="*/ 1879189 h 2120941"/>
                <a:gd name="connsiteX99" fmla="*/ 1461698 w 2299431"/>
                <a:gd name="connsiteY99" fmla="*/ 1793971 h 2120941"/>
                <a:gd name="connsiteX100" fmla="*/ 1461006 w 2299431"/>
                <a:gd name="connsiteY100" fmla="*/ 1792741 h 2120941"/>
                <a:gd name="connsiteX101" fmla="*/ 1463060 w 2299431"/>
                <a:gd name="connsiteY101" fmla="*/ 1792500 h 2120941"/>
                <a:gd name="connsiteX102" fmla="*/ 1469886 w 2299431"/>
                <a:gd name="connsiteY102" fmla="*/ 1785127 h 2120941"/>
                <a:gd name="connsiteX103" fmla="*/ 1902571 w 2299431"/>
                <a:gd name="connsiteY103" fmla="*/ 1501566 h 2120941"/>
                <a:gd name="connsiteX104" fmla="*/ 1942416 w 2299431"/>
                <a:gd name="connsiteY104" fmla="*/ 1487773 h 2120941"/>
                <a:gd name="connsiteX105" fmla="*/ 1944496 w 2299431"/>
                <a:gd name="connsiteY105" fmla="*/ 1485924 h 2120941"/>
                <a:gd name="connsiteX106" fmla="*/ 1961515 w 2299431"/>
                <a:gd name="connsiteY106" fmla="*/ 1338046 h 2120941"/>
                <a:gd name="connsiteX107" fmla="*/ 2081478 w 2299431"/>
                <a:gd name="connsiteY107" fmla="*/ 1239269 h 2120941"/>
                <a:gd name="connsiteX108" fmla="*/ 2079359 w 2299431"/>
                <a:gd name="connsiteY108" fmla="*/ 1101033 h 2120941"/>
                <a:gd name="connsiteX109" fmla="*/ 2187141 w 2299431"/>
                <a:gd name="connsiteY109" fmla="*/ 945584 h 2120941"/>
                <a:gd name="connsiteX110" fmla="*/ 2162778 w 2299431"/>
                <a:gd name="connsiteY110" fmla="*/ 724196 h 2120941"/>
                <a:gd name="connsiteX111" fmla="*/ 2263673 w 2299431"/>
                <a:gd name="connsiteY111" fmla="*/ 528230 h 2120941"/>
                <a:gd name="connsiteX112" fmla="*/ 2185816 w 2299431"/>
                <a:gd name="connsiteY112" fmla="*/ 381785 h 2120941"/>
                <a:gd name="connsiteX113" fmla="*/ 2281681 w 2299431"/>
                <a:gd name="connsiteY113" fmla="*/ 207534 h 2120941"/>
                <a:gd name="connsiteX114" fmla="*/ 2296510 w 2299431"/>
                <a:gd name="connsiteY114" fmla="*/ 71152 h 2120941"/>
                <a:gd name="connsiteX115" fmla="*/ 2229512 w 2299431"/>
                <a:gd name="connsiteY115" fmla="*/ 3623 h 2120941"/>
                <a:gd name="connsiteX116" fmla="*/ 2174164 w 2299431"/>
                <a:gd name="connsiteY116" fmla="*/ 3623 h 212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</a:cxnLst>
              <a:rect l="l" t="t" r="r" b="b"/>
              <a:pathLst>
                <a:path w="2299431" h="2120941">
                  <a:moveTo>
                    <a:pt x="2174164" y="3623"/>
                  </a:moveTo>
                  <a:cubicBezTo>
                    <a:pt x="2152185" y="6271"/>
                    <a:pt x="2098426" y="23485"/>
                    <a:pt x="2075387" y="57117"/>
                  </a:cubicBezTo>
                  <a:cubicBezTo>
                    <a:pt x="2048111" y="89954"/>
                    <a:pt x="2020570" y="115377"/>
                    <a:pt x="1997000" y="149538"/>
                  </a:cubicBezTo>
                  <a:cubicBezTo>
                    <a:pt x="1949598" y="218127"/>
                    <a:pt x="1901401" y="286185"/>
                    <a:pt x="1846583" y="349212"/>
                  </a:cubicBezTo>
                  <a:cubicBezTo>
                    <a:pt x="1844200" y="352125"/>
                    <a:pt x="1842875" y="356097"/>
                    <a:pt x="1841288" y="359805"/>
                  </a:cubicBezTo>
                  <a:cubicBezTo>
                    <a:pt x="1833872" y="348682"/>
                    <a:pt x="1830694" y="340738"/>
                    <a:pt x="1826192" y="333852"/>
                  </a:cubicBezTo>
                  <a:cubicBezTo>
                    <a:pt x="1821690" y="326702"/>
                    <a:pt x="1815069" y="325378"/>
                    <a:pt x="1808979" y="331999"/>
                  </a:cubicBezTo>
                  <a:cubicBezTo>
                    <a:pt x="1803682" y="337825"/>
                    <a:pt x="1798386" y="344180"/>
                    <a:pt x="1794678" y="351066"/>
                  </a:cubicBezTo>
                  <a:cubicBezTo>
                    <a:pt x="1772434" y="391054"/>
                    <a:pt x="1750984" y="431306"/>
                    <a:pt x="1728739" y="471029"/>
                  </a:cubicBezTo>
                  <a:cubicBezTo>
                    <a:pt x="1723707" y="480033"/>
                    <a:pt x="1716028" y="487977"/>
                    <a:pt x="1708613" y="497246"/>
                  </a:cubicBezTo>
                  <a:cubicBezTo>
                    <a:pt x="1707553" y="494598"/>
                    <a:pt x="1707288" y="494068"/>
                    <a:pt x="1707288" y="493803"/>
                  </a:cubicBezTo>
                  <a:cubicBezTo>
                    <a:pt x="1709142" y="489037"/>
                    <a:pt x="1710731" y="484270"/>
                    <a:pt x="1712585" y="479503"/>
                  </a:cubicBezTo>
                  <a:cubicBezTo>
                    <a:pt x="1733770" y="426804"/>
                    <a:pt x="1750719" y="372781"/>
                    <a:pt x="1745423" y="315580"/>
                  </a:cubicBezTo>
                  <a:cubicBezTo>
                    <a:pt x="1741185" y="269237"/>
                    <a:pt x="1733770" y="222894"/>
                    <a:pt x="1725825" y="176815"/>
                  </a:cubicBezTo>
                  <a:cubicBezTo>
                    <a:pt x="1722912" y="160661"/>
                    <a:pt x="1715762" y="144771"/>
                    <a:pt x="1708083" y="130206"/>
                  </a:cubicBezTo>
                  <a:cubicBezTo>
                    <a:pt x="1700668" y="116171"/>
                    <a:pt x="1689545" y="116966"/>
                    <a:pt x="1681866" y="131001"/>
                  </a:cubicBezTo>
                  <a:cubicBezTo>
                    <a:pt x="1676305" y="141329"/>
                    <a:pt x="1671803" y="152186"/>
                    <a:pt x="1667036" y="162779"/>
                  </a:cubicBezTo>
                  <a:cubicBezTo>
                    <a:pt x="1623341" y="259703"/>
                    <a:pt x="1581764" y="357686"/>
                    <a:pt x="1535685" y="453286"/>
                  </a:cubicBezTo>
                  <a:cubicBezTo>
                    <a:pt x="1481398" y="565304"/>
                    <a:pt x="1412280" y="667789"/>
                    <a:pt x="1325685" y="758093"/>
                  </a:cubicBezTo>
                  <a:cubicBezTo>
                    <a:pt x="1276958" y="808938"/>
                    <a:pt x="1229820" y="861637"/>
                    <a:pt x="1183476" y="914865"/>
                  </a:cubicBezTo>
                  <a:cubicBezTo>
                    <a:pt x="1119920" y="987691"/>
                    <a:pt x="1066162" y="1067137"/>
                    <a:pt x="1028822" y="1156645"/>
                  </a:cubicBezTo>
                  <a:cubicBezTo>
                    <a:pt x="999957" y="1225763"/>
                    <a:pt x="977977" y="1297529"/>
                    <a:pt x="957056" y="1369295"/>
                  </a:cubicBezTo>
                  <a:cubicBezTo>
                    <a:pt x="954673" y="1377769"/>
                    <a:pt x="951230" y="1386244"/>
                    <a:pt x="947523" y="1397366"/>
                  </a:cubicBezTo>
                  <a:cubicBezTo>
                    <a:pt x="943815" y="1390745"/>
                    <a:pt x="941432" y="1386773"/>
                    <a:pt x="939049" y="1382801"/>
                  </a:cubicBezTo>
                  <a:cubicBezTo>
                    <a:pt x="914684" y="1342813"/>
                    <a:pt x="892705" y="1301237"/>
                    <a:pt x="865428" y="1263632"/>
                  </a:cubicBezTo>
                  <a:cubicBezTo>
                    <a:pt x="817232" y="1197163"/>
                    <a:pt x="752351" y="1175448"/>
                    <a:pt x="673170" y="1197693"/>
                  </a:cubicBezTo>
                  <a:cubicBezTo>
                    <a:pt x="604582" y="1216759"/>
                    <a:pt x="552412" y="1259130"/>
                    <a:pt x="521429" y="1322952"/>
                  </a:cubicBezTo>
                  <a:cubicBezTo>
                    <a:pt x="503951" y="1358702"/>
                    <a:pt x="474291" y="1380418"/>
                    <a:pt x="448604" y="1406899"/>
                  </a:cubicBezTo>
                  <a:cubicBezTo>
                    <a:pt x="374719" y="1363204"/>
                    <a:pt x="334202" y="1285877"/>
                    <a:pt x="334997" y="1238739"/>
                  </a:cubicBezTo>
                  <a:cubicBezTo>
                    <a:pt x="355123" y="1265221"/>
                    <a:pt x="381340" y="1267604"/>
                    <a:pt x="410205" y="1259925"/>
                  </a:cubicBezTo>
                  <a:cubicBezTo>
                    <a:pt x="439335" y="1252245"/>
                    <a:pt x="464758" y="1237415"/>
                    <a:pt x="485413" y="1215170"/>
                  </a:cubicBezTo>
                  <a:cubicBezTo>
                    <a:pt x="521694" y="1175712"/>
                    <a:pt x="549234" y="1130693"/>
                    <a:pt x="568832" y="1080907"/>
                  </a:cubicBezTo>
                  <a:cubicBezTo>
                    <a:pt x="569890" y="1078524"/>
                    <a:pt x="570156" y="1075876"/>
                    <a:pt x="571215" y="1071903"/>
                  </a:cubicBezTo>
                  <a:cubicBezTo>
                    <a:pt x="554531" y="1080642"/>
                    <a:pt x="539701" y="1088587"/>
                    <a:pt x="524871" y="1096531"/>
                  </a:cubicBezTo>
                  <a:cubicBezTo>
                    <a:pt x="494947" y="1112155"/>
                    <a:pt x="464493" y="1126456"/>
                    <a:pt x="430067" y="1128575"/>
                  </a:cubicBezTo>
                  <a:cubicBezTo>
                    <a:pt x="392198" y="1130958"/>
                    <a:pt x="357506" y="1139962"/>
                    <a:pt x="331023" y="1171476"/>
                  </a:cubicBezTo>
                  <a:cubicBezTo>
                    <a:pt x="325463" y="1109242"/>
                    <a:pt x="287594" y="1069785"/>
                    <a:pt x="237277" y="1038007"/>
                  </a:cubicBezTo>
                  <a:cubicBezTo>
                    <a:pt x="270381" y="1027149"/>
                    <a:pt x="289712" y="1005169"/>
                    <a:pt x="300040" y="975509"/>
                  </a:cubicBezTo>
                  <a:cubicBezTo>
                    <a:pt x="312222" y="941347"/>
                    <a:pt x="316194" y="905862"/>
                    <a:pt x="313811" y="869582"/>
                  </a:cubicBezTo>
                  <a:cubicBezTo>
                    <a:pt x="313545" y="866933"/>
                    <a:pt x="312751" y="864550"/>
                    <a:pt x="312222" y="860843"/>
                  </a:cubicBezTo>
                  <a:cubicBezTo>
                    <a:pt x="310368" y="862432"/>
                    <a:pt x="309309" y="862961"/>
                    <a:pt x="308779" y="864020"/>
                  </a:cubicBezTo>
                  <a:cubicBezTo>
                    <a:pt x="285475" y="899771"/>
                    <a:pt x="256080" y="929166"/>
                    <a:pt x="219271" y="951146"/>
                  </a:cubicBezTo>
                  <a:cubicBezTo>
                    <a:pt x="206294" y="958825"/>
                    <a:pt x="199144" y="971537"/>
                    <a:pt x="196495" y="985837"/>
                  </a:cubicBezTo>
                  <a:cubicBezTo>
                    <a:pt x="194907" y="994576"/>
                    <a:pt x="196231" y="1003580"/>
                    <a:pt x="196231" y="1013114"/>
                  </a:cubicBezTo>
                  <a:cubicBezTo>
                    <a:pt x="164452" y="993782"/>
                    <a:pt x="132675" y="973126"/>
                    <a:pt x="103809" y="943731"/>
                  </a:cubicBezTo>
                  <a:cubicBezTo>
                    <a:pt x="123671" y="944525"/>
                    <a:pt x="130821" y="932608"/>
                    <a:pt x="138235" y="919897"/>
                  </a:cubicBezTo>
                  <a:cubicBezTo>
                    <a:pt x="145386" y="907451"/>
                    <a:pt x="143002" y="894210"/>
                    <a:pt x="142737" y="881498"/>
                  </a:cubicBezTo>
                  <a:cubicBezTo>
                    <a:pt x="142472" y="862432"/>
                    <a:pt x="137706" y="844424"/>
                    <a:pt x="128702" y="824827"/>
                  </a:cubicBezTo>
                  <a:cubicBezTo>
                    <a:pt x="126583" y="830918"/>
                    <a:pt x="125260" y="834625"/>
                    <a:pt x="123671" y="838333"/>
                  </a:cubicBezTo>
                  <a:cubicBezTo>
                    <a:pt x="117580" y="851574"/>
                    <a:pt x="111754" y="864815"/>
                    <a:pt x="104604" y="877526"/>
                  </a:cubicBezTo>
                  <a:cubicBezTo>
                    <a:pt x="97189" y="890767"/>
                    <a:pt x="88450" y="903478"/>
                    <a:pt x="80240" y="916190"/>
                  </a:cubicBezTo>
                  <a:cubicBezTo>
                    <a:pt x="64880" y="897388"/>
                    <a:pt x="57730" y="872495"/>
                    <a:pt x="49786" y="848131"/>
                  </a:cubicBezTo>
                  <a:cubicBezTo>
                    <a:pt x="50315" y="887854"/>
                    <a:pt x="71501" y="919103"/>
                    <a:pt x="94011" y="951146"/>
                  </a:cubicBezTo>
                  <a:cubicBezTo>
                    <a:pt x="61438" y="959355"/>
                    <a:pt x="30719" y="967299"/>
                    <a:pt x="0" y="974979"/>
                  </a:cubicBezTo>
                  <a:cubicBezTo>
                    <a:pt x="16154" y="987161"/>
                    <a:pt x="34691" y="997489"/>
                    <a:pt x="55612" y="1003050"/>
                  </a:cubicBezTo>
                  <a:cubicBezTo>
                    <a:pt x="70178" y="1007022"/>
                    <a:pt x="84477" y="1007287"/>
                    <a:pt x="98777" y="1001991"/>
                  </a:cubicBezTo>
                  <a:cubicBezTo>
                    <a:pt x="110165" y="997754"/>
                    <a:pt x="117315" y="989544"/>
                    <a:pt x="118374" y="977892"/>
                  </a:cubicBezTo>
                  <a:cubicBezTo>
                    <a:pt x="156244" y="1004110"/>
                    <a:pt x="193053" y="1029797"/>
                    <a:pt x="228538" y="1054425"/>
                  </a:cubicBezTo>
                  <a:cubicBezTo>
                    <a:pt x="215298" y="1060781"/>
                    <a:pt x="200204" y="1065018"/>
                    <a:pt x="189081" y="1074287"/>
                  </a:cubicBezTo>
                  <a:cubicBezTo>
                    <a:pt x="160216" y="1098385"/>
                    <a:pt x="127378" y="1113215"/>
                    <a:pt x="91893" y="1123278"/>
                  </a:cubicBezTo>
                  <a:cubicBezTo>
                    <a:pt x="88185" y="1124337"/>
                    <a:pt x="84743" y="1125926"/>
                    <a:pt x="78916" y="1128045"/>
                  </a:cubicBezTo>
                  <a:cubicBezTo>
                    <a:pt x="118639" y="1144993"/>
                    <a:pt x="157038" y="1154792"/>
                    <a:pt x="197555" y="1153468"/>
                  </a:cubicBezTo>
                  <a:cubicBezTo>
                    <a:pt x="216092" y="1152938"/>
                    <a:pt x="233570" y="1147906"/>
                    <a:pt x="249460" y="1137578"/>
                  </a:cubicBezTo>
                  <a:cubicBezTo>
                    <a:pt x="264025" y="1128045"/>
                    <a:pt x="273558" y="1115334"/>
                    <a:pt x="274087" y="1097326"/>
                  </a:cubicBezTo>
                  <a:cubicBezTo>
                    <a:pt x="274088" y="1095737"/>
                    <a:pt x="274617" y="1094413"/>
                    <a:pt x="275412" y="1091235"/>
                  </a:cubicBezTo>
                  <a:cubicBezTo>
                    <a:pt x="292625" y="1112155"/>
                    <a:pt x="306661" y="1133342"/>
                    <a:pt x="309574" y="1158499"/>
                  </a:cubicBezTo>
                  <a:cubicBezTo>
                    <a:pt x="313810" y="1192926"/>
                    <a:pt x="314340" y="1227882"/>
                    <a:pt x="316724" y="1264956"/>
                  </a:cubicBezTo>
                  <a:cubicBezTo>
                    <a:pt x="286799" y="1242976"/>
                    <a:pt x="255550" y="1240328"/>
                    <a:pt x="224301" y="1251715"/>
                  </a:cubicBezTo>
                  <a:cubicBezTo>
                    <a:pt x="176105" y="1268928"/>
                    <a:pt x="126848" y="1269458"/>
                    <a:pt x="77063" y="1264426"/>
                  </a:cubicBezTo>
                  <a:cubicBezTo>
                    <a:pt x="68588" y="1263632"/>
                    <a:pt x="60114" y="1263103"/>
                    <a:pt x="49256" y="1262308"/>
                  </a:cubicBezTo>
                  <a:cubicBezTo>
                    <a:pt x="52434" y="1266015"/>
                    <a:pt x="53758" y="1267604"/>
                    <a:pt x="55348" y="1269193"/>
                  </a:cubicBezTo>
                  <a:cubicBezTo>
                    <a:pt x="91097" y="1304944"/>
                    <a:pt x="131350" y="1333809"/>
                    <a:pt x="177164" y="1355789"/>
                  </a:cubicBezTo>
                  <a:cubicBezTo>
                    <a:pt x="206823" y="1370090"/>
                    <a:pt x="237543" y="1375121"/>
                    <a:pt x="269851" y="1370884"/>
                  </a:cubicBezTo>
                  <a:cubicBezTo>
                    <a:pt x="300305" y="1366912"/>
                    <a:pt x="324668" y="1354995"/>
                    <a:pt x="332613" y="1322157"/>
                  </a:cubicBezTo>
                  <a:cubicBezTo>
                    <a:pt x="332613" y="1321893"/>
                    <a:pt x="333672" y="1321628"/>
                    <a:pt x="335526" y="1321098"/>
                  </a:cubicBezTo>
                  <a:cubicBezTo>
                    <a:pt x="354328" y="1365588"/>
                    <a:pt x="387695" y="1398425"/>
                    <a:pt x="425829" y="1427820"/>
                  </a:cubicBezTo>
                  <a:cubicBezTo>
                    <a:pt x="406498" y="1447681"/>
                    <a:pt x="383194" y="1461717"/>
                    <a:pt x="368099" y="1484492"/>
                  </a:cubicBezTo>
                  <a:cubicBezTo>
                    <a:pt x="376837" y="1485816"/>
                    <a:pt x="384518" y="1486080"/>
                    <a:pt x="391667" y="1484491"/>
                  </a:cubicBezTo>
                  <a:cubicBezTo>
                    <a:pt x="412588" y="1479460"/>
                    <a:pt x="433509" y="1474163"/>
                    <a:pt x="454165" y="1468073"/>
                  </a:cubicBezTo>
                  <a:cubicBezTo>
                    <a:pt x="461050" y="1466219"/>
                    <a:pt x="465816" y="1466749"/>
                    <a:pt x="470583" y="1472310"/>
                  </a:cubicBezTo>
                  <a:cubicBezTo>
                    <a:pt x="505805" y="1514151"/>
                    <a:pt x="524077" y="1561553"/>
                    <a:pt x="512425" y="1616371"/>
                  </a:cubicBezTo>
                  <a:cubicBezTo>
                    <a:pt x="507393" y="1640205"/>
                    <a:pt x="496271" y="1662980"/>
                    <a:pt x="487267" y="1686019"/>
                  </a:cubicBezTo>
                  <a:cubicBezTo>
                    <a:pt x="481706" y="1700054"/>
                    <a:pt x="485149" y="1709058"/>
                    <a:pt x="499714" y="1710117"/>
                  </a:cubicBezTo>
                  <a:cubicBezTo>
                    <a:pt x="512425" y="1710912"/>
                    <a:pt x="525666" y="1708793"/>
                    <a:pt x="538113" y="1705351"/>
                  </a:cubicBezTo>
                  <a:cubicBezTo>
                    <a:pt x="549500" y="1702173"/>
                    <a:pt x="555590" y="1692639"/>
                    <a:pt x="555855" y="1680193"/>
                  </a:cubicBezTo>
                  <a:cubicBezTo>
                    <a:pt x="556120" y="1664833"/>
                    <a:pt x="556384" y="1649474"/>
                    <a:pt x="556649" y="1634114"/>
                  </a:cubicBezTo>
                  <a:cubicBezTo>
                    <a:pt x="557445" y="1569763"/>
                    <a:pt x="539702" y="1511503"/>
                    <a:pt x="501302" y="1459863"/>
                  </a:cubicBezTo>
                  <a:cubicBezTo>
                    <a:pt x="500243" y="1458539"/>
                    <a:pt x="499713" y="1456950"/>
                    <a:pt x="498389" y="1454566"/>
                  </a:cubicBezTo>
                  <a:cubicBezTo>
                    <a:pt x="508452" y="1451124"/>
                    <a:pt x="517721" y="1448476"/>
                    <a:pt x="526725" y="1444768"/>
                  </a:cubicBezTo>
                  <a:cubicBezTo>
                    <a:pt x="533611" y="1442120"/>
                    <a:pt x="539171" y="1442385"/>
                    <a:pt x="544733" y="1447416"/>
                  </a:cubicBezTo>
                  <a:cubicBezTo>
                    <a:pt x="563270" y="1463306"/>
                    <a:pt x="582867" y="1478136"/>
                    <a:pt x="600610" y="1495084"/>
                  </a:cubicBezTo>
                  <a:cubicBezTo>
                    <a:pt x="631594" y="1524744"/>
                    <a:pt x="651190" y="1560759"/>
                    <a:pt x="655428" y="1604454"/>
                  </a:cubicBezTo>
                  <a:cubicBezTo>
                    <a:pt x="657546" y="1625904"/>
                    <a:pt x="661253" y="1647090"/>
                    <a:pt x="663372" y="1668541"/>
                  </a:cubicBezTo>
                  <a:cubicBezTo>
                    <a:pt x="673435" y="1767318"/>
                    <a:pt x="716071" y="1849942"/>
                    <a:pt x="787837" y="1918000"/>
                  </a:cubicBezTo>
                  <a:cubicBezTo>
                    <a:pt x="823323" y="1951632"/>
                    <a:pt x="862781" y="1979703"/>
                    <a:pt x="903562" y="2006450"/>
                  </a:cubicBezTo>
                  <a:cubicBezTo>
                    <a:pt x="984862" y="2060208"/>
                    <a:pt x="1073577" y="2095429"/>
                    <a:pt x="1169706" y="2111583"/>
                  </a:cubicBezTo>
                  <a:lnTo>
                    <a:pt x="1222194" y="2120941"/>
                  </a:lnTo>
                  <a:lnTo>
                    <a:pt x="1237703" y="2089659"/>
                  </a:lnTo>
                  <a:cubicBezTo>
                    <a:pt x="1279250" y="2015057"/>
                    <a:pt x="1327856" y="1944554"/>
                    <a:pt x="1382802" y="1879189"/>
                  </a:cubicBezTo>
                  <a:lnTo>
                    <a:pt x="1461698" y="1793971"/>
                  </a:lnTo>
                  <a:lnTo>
                    <a:pt x="1461006" y="1792741"/>
                  </a:lnTo>
                  <a:lnTo>
                    <a:pt x="1463060" y="1792500"/>
                  </a:lnTo>
                  <a:lnTo>
                    <a:pt x="1469886" y="1785127"/>
                  </a:lnTo>
                  <a:cubicBezTo>
                    <a:pt x="1592100" y="1665195"/>
                    <a:pt x="1738242" y="1567900"/>
                    <a:pt x="1902571" y="1501566"/>
                  </a:cubicBezTo>
                  <a:lnTo>
                    <a:pt x="1942416" y="1487773"/>
                  </a:lnTo>
                  <a:lnTo>
                    <a:pt x="1944496" y="1485924"/>
                  </a:lnTo>
                  <a:cubicBezTo>
                    <a:pt x="1980383" y="1444243"/>
                    <a:pt x="1979225" y="1389024"/>
                    <a:pt x="1961515" y="1338046"/>
                  </a:cubicBezTo>
                  <a:cubicBezTo>
                    <a:pt x="1992763" y="1298323"/>
                    <a:pt x="2058968" y="1293027"/>
                    <a:pt x="2081478" y="1239269"/>
                  </a:cubicBezTo>
                  <a:cubicBezTo>
                    <a:pt x="2114580" y="1159294"/>
                    <a:pt x="2075387" y="1134136"/>
                    <a:pt x="2079359" y="1101033"/>
                  </a:cubicBezTo>
                  <a:cubicBezTo>
                    <a:pt x="2081743" y="1082231"/>
                    <a:pt x="2173635" y="981864"/>
                    <a:pt x="2187141" y="945584"/>
                  </a:cubicBezTo>
                  <a:cubicBezTo>
                    <a:pt x="2219714" y="833301"/>
                    <a:pt x="2146889" y="811586"/>
                    <a:pt x="2162778" y="724196"/>
                  </a:cubicBezTo>
                  <a:cubicBezTo>
                    <a:pt x="2173105" y="664876"/>
                    <a:pt x="2254669" y="623564"/>
                    <a:pt x="2263673" y="528230"/>
                  </a:cubicBezTo>
                  <a:cubicBezTo>
                    <a:pt x="2252551" y="405354"/>
                    <a:pt x="2187141" y="425480"/>
                    <a:pt x="2185816" y="381785"/>
                  </a:cubicBezTo>
                  <a:cubicBezTo>
                    <a:pt x="2185817" y="373575"/>
                    <a:pt x="2260231" y="258644"/>
                    <a:pt x="2281681" y="207534"/>
                  </a:cubicBezTo>
                  <a:cubicBezTo>
                    <a:pt x="2298629" y="167281"/>
                    <a:pt x="2303131" y="115377"/>
                    <a:pt x="2296510" y="71152"/>
                  </a:cubicBezTo>
                  <a:cubicBezTo>
                    <a:pt x="2290685" y="34077"/>
                    <a:pt x="2264733" y="16070"/>
                    <a:pt x="2229512" y="3623"/>
                  </a:cubicBezTo>
                  <a:cubicBezTo>
                    <a:pt x="2221567" y="975"/>
                    <a:pt x="2199851" y="-2998"/>
                    <a:pt x="2174164" y="3623"/>
                  </a:cubicBezTo>
                  <a:close/>
                </a:path>
              </a:pathLst>
            </a:custGeom>
            <a:solidFill>
              <a:schemeClr val="accent1"/>
            </a:solidFill>
            <a:ln w="647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EBFC3DA-884E-44DF-842A-4988B6D3DBCD}"/>
                </a:ext>
              </a:extLst>
            </p:cNvPr>
            <p:cNvSpPr/>
            <p:nvPr/>
          </p:nvSpPr>
          <p:spPr>
            <a:xfrm>
              <a:off x="4308033" y="2928645"/>
              <a:ext cx="890607" cy="1243512"/>
            </a:xfrm>
            <a:custGeom>
              <a:avLst/>
              <a:gdLst>
                <a:gd name="connsiteX0" fmla="*/ 595928 w 890607"/>
                <a:gd name="connsiteY0" fmla="*/ 214228 h 1243512"/>
                <a:gd name="connsiteX1" fmla="*/ 688933 w 890607"/>
                <a:gd name="connsiteY1" fmla="*/ 283776 h 1243512"/>
                <a:gd name="connsiteX2" fmla="*/ 869697 w 890607"/>
                <a:gd name="connsiteY2" fmla="*/ 464539 h 1243512"/>
                <a:gd name="connsiteX3" fmla="*/ 890607 w 890607"/>
                <a:gd name="connsiteY3" fmla="*/ 492502 h 1243512"/>
                <a:gd name="connsiteX4" fmla="*/ 843046 w 890607"/>
                <a:gd name="connsiteY4" fmla="*/ 510310 h 1243512"/>
                <a:gd name="connsiteX5" fmla="*/ 660300 w 890607"/>
                <a:gd name="connsiteY5" fmla="*/ 711386 h 1243512"/>
                <a:gd name="connsiteX6" fmla="*/ 586716 w 890607"/>
                <a:gd name="connsiteY6" fmla="*/ 1053677 h 1243512"/>
                <a:gd name="connsiteX7" fmla="*/ 579466 w 890607"/>
                <a:gd name="connsiteY7" fmla="*/ 1209025 h 1243512"/>
                <a:gd name="connsiteX8" fmla="*/ 541752 w 890607"/>
                <a:gd name="connsiteY8" fmla="*/ 1242615 h 1243512"/>
                <a:gd name="connsiteX9" fmla="*/ 460385 w 890607"/>
                <a:gd name="connsiteY9" fmla="*/ 1227687 h 1243512"/>
                <a:gd name="connsiteX10" fmla="*/ 385705 w 890607"/>
                <a:gd name="connsiteY10" fmla="*/ 1156870 h 1243512"/>
                <a:gd name="connsiteX11" fmla="*/ 240728 w 890607"/>
                <a:gd name="connsiteY11" fmla="*/ 1124018 h 1243512"/>
                <a:gd name="connsiteX12" fmla="*/ 159381 w 890607"/>
                <a:gd name="connsiteY12" fmla="*/ 1011077 h 1243512"/>
                <a:gd name="connsiteX13" fmla="*/ 71189 w 890607"/>
                <a:gd name="connsiteY13" fmla="*/ 970747 h 1243512"/>
                <a:gd name="connsiteX14" fmla="*/ 47304 w 890607"/>
                <a:gd name="connsiteY14" fmla="*/ 893553 h 1243512"/>
                <a:gd name="connsiteX15" fmla="*/ 260 w 890607"/>
                <a:gd name="connsiteY15" fmla="*/ 855890 h 1243512"/>
                <a:gd name="connsiteX16" fmla="*/ 50826 w 890607"/>
                <a:gd name="connsiteY16" fmla="*/ 817513 h 1243512"/>
                <a:gd name="connsiteX17" fmla="*/ 79958 w 890607"/>
                <a:gd name="connsiteY17" fmla="*/ 804618 h 1243512"/>
                <a:gd name="connsiteX18" fmla="*/ 352784 w 890607"/>
                <a:gd name="connsiteY18" fmla="*/ 616061 h 1243512"/>
                <a:gd name="connsiteX19" fmla="*/ 478691 w 890607"/>
                <a:gd name="connsiteY19" fmla="*/ 442667 h 1243512"/>
                <a:gd name="connsiteX20" fmla="*/ 594808 w 890607"/>
                <a:gd name="connsiteY20" fmla="*/ 217491 h 1243512"/>
                <a:gd name="connsiteX21" fmla="*/ 67768 w 890607"/>
                <a:gd name="connsiteY21" fmla="*/ 0 h 1243512"/>
                <a:gd name="connsiteX22" fmla="*/ 109450 w 890607"/>
                <a:gd name="connsiteY22" fmla="*/ 6361 h 1243512"/>
                <a:gd name="connsiteX23" fmla="*/ 586276 w 890607"/>
                <a:gd name="connsiteY23" fmla="*/ 207010 h 1243512"/>
                <a:gd name="connsiteX24" fmla="*/ 594323 w 890607"/>
                <a:gd name="connsiteY24" fmla="*/ 213027 h 1243512"/>
                <a:gd name="connsiteX25" fmla="*/ 569798 w 890607"/>
                <a:gd name="connsiteY25" fmla="*/ 214623 h 1243512"/>
                <a:gd name="connsiteX26" fmla="*/ 182853 w 890607"/>
                <a:gd name="connsiteY26" fmla="*/ 34473 h 1243512"/>
                <a:gd name="connsiteX27" fmla="*/ 95302 w 890607"/>
                <a:gd name="connsiteY27" fmla="*/ 16689 h 124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90607" h="1243512">
                  <a:moveTo>
                    <a:pt x="595928" y="214228"/>
                  </a:moveTo>
                  <a:lnTo>
                    <a:pt x="688933" y="283776"/>
                  </a:lnTo>
                  <a:cubicBezTo>
                    <a:pt x="754792" y="338128"/>
                    <a:pt x="815345" y="398680"/>
                    <a:pt x="869697" y="464539"/>
                  </a:cubicBezTo>
                  <a:lnTo>
                    <a:pt x="890607" y="492502"/>
                  </a:lnTo>
                  <a:lnTo>
                    <a:pt x="843046" y="510310"/>
                  </a:lnTo>
                  <a:cubicBezTo>
                    <a:pt x="754209" y="551414"/>
                    <a:pt x="696292" y="621568"/>
                    <a:pt x="660300" y="711386"/>
                  </a:cubicBezTo>
                  <a:cubicBezTo>
                    <a:pt x="616152" y="821281"/>
                    <a:pt x="591884" y="935331"/>
                    <a:pt x="586716" y="1053677"/>
                  </a:cubicBezTo>
                  <a:cubicBezTo>
                    <a:pt x="584402" y="1105530"/>
                    <a:pt x="582349" y="1157336"/>
                    <a:pt x="579466" y="1209025"/>
                  </a:cubicBezTo>
                  <a:cubicBezTo>
                    <a:pt x="578045" y="1233519"/>
                    <a:pt x="563340" y="1247263"/>
                    <a:pt x="541752" y="1242615"/>
                  </a:cubicBezTo>
                  <a:cubicBezTo>
                    <a:pt x="541752" y="1242615"/>
                    <a:pt x="498101" y="1243909"/>
                    <a:pt x="460385" y="1227687"/>
                  </a:cubicBezTo>
                  <a:cubicBezTo>
                    <a:pt x="417405" y="1209202"/>
                    <a:pt x="409909" y="1166960"/>
                    <a:pt x="385705" y="1156870"/>
                  </a:cubicBezTo>
                  <a:cubicBezTo>
                    <a:pt x="352539" y="1141966"/>
                    <a:pt x="273502" y="1144111"/>
                    <a:pt x="240728" y="1124018"/>
                  </a:cubicBezTo>
                  <a:cubicBezTo>
                    <a:pt x="196737" y="1097103"/>
                    <a:pt x="204236" y="1055874"/>
                    <a:pt x="159381" y="1011077"/>
                  </a:cubicBezTo>
                  <a:cubicBezTo>
                    <a:pt x="146898" y="998831"/>
                    <a:pt x="83960" y="984554"/>
                    <a:pt x="71189" y="970747"/>
                  </a:cubicBezTo>
                  <a:cubicBezTo>
                    <a:pt x="50040" y="947978"/>
                    <a:pt x="64669" y="919171"/>
                    <a:pt x="47304" y="893553"/>
                  </a:cubicBezTo>
                  <a:cubicBezTo>
                    <a:pt x="37755" y="879691"/>
                    <a:pt x="4675" y="872580"/>
                    <a:pt x="260" y="855890"/>
                  </a:cubicBezTo>
                  <a:cubicBezTo>
                    <a:pt x="-3606" y="840714"/>
                    <a:pt x="36794" y="824670"/>
                    <a:pt x="50826" y="817513"/>
                  </a:cubicBezTo>
                  <a:cubicBezTo>
                    <a:pt x="60197" y="812828"/>
                    <a:pt x="69876" y="808357"/>
                    <a:pt x="79958" y="804618"/>
                  </a:cubicBezTo>
                  <a:cubicBezTo>
                    <a:pt x="185375" y="762889"/>
                    <a:pt x="279248" y="705242"/>
                    <a:pt x="352784" y="616061"/>
                  </a:cubicBezTo>
                  <a:cubicBezTo>
                    <a:pt x="398318" y="560569"/>
                    <a:pt x="445846" y="507135"/>
                    <a:pt x="478691" y="442667"/>
                  </a:cubicBezTo>
                  <a:cubicBezTo>
                    <a:pt x="517104" y="367483"/>
                    <a:pt x="556086" y="292463"/>
                    <a:pt x="594808" y="217491"/>
                  </a:cubicBezTo>
                  <a:close/>
                  <a:moveTo>
                    <a:pt x="67768" y="0"/>
                  </a:moveTo>
                  <a:lnTo>
                    <a:pt x="109450" y="6361"/>
                  </a:lnTo>
                  <a:cubicBezTo>
                    <a:pt x="283065" y="41888"/>
                    <a:pt x="444391" y="111154"/>
                    <a:pt x="586276" y="207010"/>
                  </a:cubicBezTo>
                  <a:lnTo>
                    <a:pt x="594323" y="213027"/>
                  </a:lnTo>
                  <a:lnTo>
                    <a:pt x="569798" y="214623"/>
                  </a:lnTo>
                  <a:cubicBezTo>
                    <a:pt x="480300" y="211323"/>
                    <a:pt x="217683" y="156000"/>
                    <a:pt x="182853" y="34473"/>
                  </a:cubicBezTo>
                  <a:cubicBezTo>
                    <a:pt x="146966" y="33329"/>
                    <a:pt x="118144" y="26949"/>
                    <a:pt x="95302" y="166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937619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직사각형 2">
            <a:extLst>
              <a:ext uri="{FF2B5EF4-FFF2-40B4-BE49-F238E27FC236}">
                <a16:creationId xmlns:a16="http://schemas.microsoft.com/office/drawing/2014/main" id="{190169D9-6548-4926-8C2D-9D705D78011B}"/>
              </a:ext>
            </a:extLst>
          </p:cNvPr>
          <p:cNvSpPr/>
          <p:nvPr/>
        </p:nvSpPr>
        <p:spPr>
          <a:xfrm>
            <a:off x="840747" y="4856534"/>
            <a:ext cx="277513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chemeClr val="accent1"/>
                </a:solidFill>
                <a:latin typeface="+mj-lt"/>
              </a:rPr>
              <a:t>Meet </a:t>
            </a:r>
          </a:p>
          <a:p>
            <a:r>
              <a:rPr lang="en-US" altLang="ko-KR" sz="4400" dirty="0">
                <a:solidFill>
                  <a:schemeClr val="accent1"/>
                </a:solidFill>
                <a:latin typeface="+mj-lt"/>
              </a:rPr>
              <a:t>Our Team</a:t>
            </a:r>
            <a:endParaRPr lang="ko-KR" altLang="en-US" sz="44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61" name="Content Placeholder 1">
            <a:extLst>
              <a:ext uri="{FF2B5EF4-FFF2-40B4-BE49-F238E27FC236}">
                <a16:creationId xmlns:a16="http://schemas.microsoft.com/office/drawing/2014/main" id="{BFC598F5-50F9-4275-A597-0A813306127E}"/>
              </a:ext>
            </a:extLst>
          </p:cNvPr>
          <p:cNvSpPr txBox="1">
            <a:spLocks/>
          </p:cNvSpPr>
          <p:nvPr/>
        </p:nvSpPr>
        <p:spPr>
          <a:xfrm>
            <a:off x="1162050" y="3179995"/>
            <a:ext cx="2096536" cy="296630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-KR" sz="1600" b="0" dirty="0"/>
              <a:t>Member Name</a:t>
            </a:r>
          </a:p>
        </p:txBody>
      </p:sp>
      <p:sp>
        <p:nvSpPr>
          <p:cNvPr id="62" name="Content Placeholder 1">
            <a:extLst>
              <a:ext uri="{FF2B5EF4-FFF2-40B4-BE49-F238E27FC236}">
                <a16:creationId xmlns:a16="http://schemas.microsoft.com/office/drawing/2014/main" id="{5DD98476-3CB5-4848-8AF0-1C6996BA6A43}"/>
              </a:ext>
            </a:extLst>
          </p:cNvPr>
          <p:cNvSpPr txBox="1">
            <a:spLocks/>
          </p:cNvSpPr>
          <p:nvPr/>
        </p:nvSpPr>
        <p:spPr>
          <a:xfrm>
            <a:off x="3756766" y="3179995"/>
            <a:ext cx="2096536" cy="296630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-KR" sz="1600" b="0" dirty="0"/>
              <a:t>Member Name</a:t>
            </a:r>
          </a:p>
        </p:txBody>
      </p:sp>
      <p:sp>
        <p:nvSpPr>
          <p:cNvPr id="63" name="Content Placeholder 1">
            <a:extLst>
              <a:ext uri="{FF2B5EF4-FFF2-40B4-BE49-F238E27FC236}">
                <a16:creationId xmlns:a16="http://schemas.microsoft.com/office/drawing/2014/main" id="{CFBC4B81-90C5-43F2-84E0-E6CF9A8D1427}"/>
              </a:ext>
            </a:extLst>
          </p:cNvPr>
          <p:cNvSpPr txBox="1">
            <a:spLocks/>
          </p:cNvSpPr>
          <p:nvPr/>
        </p:nvSpPr>
        <p:spPr>
          <a:xfrm>
            <a:off x="6351481" y="3179995"/>
            <a:ext cx="2096536" cy="296630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-KR" sz="1600" b="0" dirty="0"/>
              <a:t>Member Name</a:t>
            </a:r>
          </a:p>
        </p:txBody>
      </p:sp>
      <p:sp>
        <p:nvSpPr>
          <p:cNvPr id="64" name="Content Placeholder 1">
            <a:extLst>
              <a:ext uri="{FF2B5EF4-FFF2-40B4-BE49-F238E27FC236}">
                <a16:creationId xmlns:a16="http://schemas.microsoft.com/office/drawing/2014/main" id="{874F8B4B-9F07-4B43-AFC2-9471E7F957F9}"/>
              </a:ext>
            </a:extLst>
          </p:cNvPr>
          <p:cNvSpPr txBox="1">
            <a:spLocks/>
          </p:cNvSpPr>
          <p:nvPr/>
        </p:nvSpPr>
        <p:spPr>
          <a:xfrm>
            <a:off x="8946196" y="3179995"/>
            <a:ext cx="2096536" cy="296630"/>
          </a:xfrm>
          <a:prstGeom prst="rect">
            <a:avLst/>
          </a:prstGeom>
          <a:noFill/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altLang="ko-KR" sz="1600" b="0" dirty="0"/>
              <a:t>Member Name</a:t>
            </a:r>
          </a:p>
        </p:txBody>
      </p:sp>
      <p:grpSp>
        <p:nvGrpSpPr>
          <p:cNvPr id="65" name="Group 45">
            <a:extLst>
              <a:ext uri="{FF2B5EF4-FFF2-40B4-BE49-F238E27FC236}">
                <a16:creationId xmlns:a16="http://schemas.microsoft.com/office/drawing/2014/main" id="{039548A6-179D-4443-A940-ACA50083598F}"/>
              </a:ext>
            </a:extLst>
          </p:cNvPr>
          <p:cNvGrpSpPr/>
          <p:nvPr/>
        </p:nvGrpSpPr>
        <p:grpSpPr>
          <a:xfrm>
            <a:off x="1673169" y="4295501"/>
            <a:ext cx="1074299" cy="309125"/>
            <a:chOff x="3130166" y="5667342"/>
            <a:chExt cx="1254837" cy="36107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66" name="Rounded Rectangle 3">
              <a:extLst>
                <a:ext uri="{FF2B5EF4-FFF2-40B4-BE49-F238E27FC236}">
                  <a16:creationId xmlns:a16="http://schemas.microsoft.com/office/drawing/2014/main" id="{5817D3EC-9F59-4A33-B278-B73D0DCA083D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7" name="Rounded Rectangle 39">
              <a:extLst>
                <a:ext uri="{FF2B5EF4-FFF2-40B4-BE49-F238E27FC236}">
                  <a16:creationId xmlns:a16="http://schemas.microsoft.com/office/drawing/2014/main" id="{76B16DA9-22F5-4BFF-946C-A1A48D560300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8" name="Rounded Rectangle 2">
              <a:extLst>
                <a:ext uri="{FF2B5EF4-FFF2-40B4-BE49-F238E27FC236}">
                  <a16:creationId xmlns:a16="http://schemas.microsoft.com/office/drawing/2014/main" id="{BC079CEE-70F9-4110-A8FA-0955F9BEC5BE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69" name="직사각형 83">
            <a:extLst>
              <a:ext uri="{FF2B5EF4-FFF2-40B4-BE49-F238E27FC236}">
                <a16:creationId xmlns:a16="http://schemas.microsoft.com/office/drawing/2014/main" id="{BA37253D-B61B-4884-8758-0FEF1008663E}"/>
              </a:ext>
            </a:extLst>
          </p:cNvPr>
          <p:cNvSpPr/>
          <p:nvPr/>
        </p:nvSpPr>
        <p:spPr>
          <a:xfrm>
            <a:off x="1238210" y="3580967"/>
            <a:ext cx="19442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/>
              <a:t>Get a modern PowerPoint  Presentation that is beautifully designed.    </a:t>
            </a:r>
          </a:p>
        </p:txBody>
      </p:sp>
      <p:grpSp>
        <p:nvGrpSpPr>
          <p:cNvPr id="70" name="Group 45">
            <a:extLst>
              <a:ext uri="{FF2B5EF4-FFF2-40B4-BE49-F238E27FC236}">
                <a16:creationId xmlns:a16="http://schemas.microsoft.com/office/drawing/2014/main" id="{C2E1CAAA-EDA1-45D7-BB00-8D0C03DC4472}"/>
              </a:ext>
            </a:extLst>
          </p:cNvPr>
          <p:cNvGrpSpPr/>
          <p:nvPr/>
        </p:nvGrpSpPr>
        <p:grpSpPr>
          <a:xfrm>
            <a:off x="4267884" y="4295501"/>
            <a:ext cx="1074299" cy="309125"/>
            <a:chOff x="3130166" y="5667342"/>
            <a:chExt cx="1254837" cy="36107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71" name="Rounded Rectangle 3">
              <a:extLst>
                <a:ext uri="{FF2B5EF4-FFF2-40B4-BE49-F238E27FC236}">
                  <a16:creationId xmlns:a16="http://schemas.microsoft.com/office/drawing/2014/main" id="{8F3F9F61-F029-41B6-9C9F-8BAA8334ADB9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2" name="Rounded Rectangle 39">
              <a:extLst>
                <a:ext uri="{FF2B5EF4-FFF2-40B4-BE49-F238E27FC236}">
                  <a16:creationId xmlns:a16="http://schemas.microsoft.com/office/drawing/2014/main" id="{50564755-14F7-4467-BCB1-48CA9F93441D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3" name="Rounded Rectangle 2">
              <a:extLst>
                <a:ext uri="{FF2B5EF4-FFF2-40B4-BE49-F238E27FC236}">
                  <a16:creationId xmlns:a16="http://schemas.microsoft.com/office/drawing/2014/main" id="{43A450F7-7783-40A7-B59F-6142D97133A7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74" name="직사각형 83">
            <a:extLst>
              <a:ext uri="{FF2B5EF4-FFF2-40B4-BE49-F238E27FC236}">
                <a16:creationId xmlns:a16="http://schemas.microsoft.com/office/drawing/2014/main" id="{F1DCB8FE-81D0-416D-BA4F-A3EE4FFD61B3}"/>
              </a:ext>
            </a:extLst>
          </p:cNvPr>
          <p:cNvSpPr/>
          <p:nvPr/>
        </p:nvSpPr>
        <p:spPr>
          <a:xfrm>
            <a:off x="3832925" y="3580967"/>
            <a:ext cx="19442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/>
              <a:t>Get a modern PowerPoint  Presentation that is beautifully designed.    </a:t>
            </a:r>
          </a:p>
        </p:txBody>
      </p:sp>
      <p:grpSp>
        <p:nvGrpSpPr>
          <p:cNvPr id="75" name="Group 45">
            <a:extLst>
              <a:ext uri="{FF2B5EF4-FFF2-40B4-BE49-F238E27FC236}">
                <a16:creationId xmlns:a16="http://schemas.microsoft.com/office/drawing/2014/main" id="{1B60DB11-469F-4A9D-9F1F-4FB268C0433D}"/>
              </a:ext>
            </a:extLst>
          </p:cNvPr>
          <p:cNvGrpSpPr/>
          <p:nvPr/>
        </p:nvGrpSpPr>
        <p:grpSpPr>
          <a:xfrm>
            <a:off x="6862599" y="4295501"/>
            <a:ext cx="1074299" cy="309125"/>
            <a:chOff x="3130166" y="5667342"/>
            <a:chExt cx="1254837" cy="36107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76" name="Rounded Rectangle 3">
              <a:extLst>
                <a:ext uri="{FF2B5EF4-FFF2-40B4-BE49-F238E27FC236}">
                  <a16:creationId xmlns:a16="http://schemas.microsoft.com/office/drawing/2014/main" id="{00F86BD3-E9BF-4A25-9E50-E5F2AC530B94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7" name="Rounded Rectangle 39">
              <a:extLst>
                <a:ext uri="{FF2B5EF4-FFF2-40B4-BE49-F238E27FC236}">
                  <a16:creationId xmlns:a16="http://schemas.microsoft.com/office/drawing/2014/main" id="{C638A497-97B7-4181-A0FA-C3757051604C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8" name="Rounded Rectangle 2">
              <a:extLst>
                <a:ext uri="{FF2B5EF4-FFF2-40B4-BE49-F238E27FC236}">
                  <a16:creationId xmlns:a16="http://schemas.microsoft.com/office/drawing/2014/main" id="{9900E3DB-33D4-4757-A5C1-6F621ACAB713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79" name="직사각형 83">
            <a:extLst>
              <a:ext uri="{FF2B5EF4-FFF2-40B4-BE49-F238E27FC236}">
                <a16:creationId xmlns:a16="http://schemas.microsoft.com/office/drawing/2014/main" id="{8AF72CD3-8A0B-4D11-9DB8-050B69238A37}"/>
              </a:ext>
            </a:extLst>
          </p:cNvPr>
          <p:cNvSpPr/>
          <p:nvPr/>
        </p:nvSpPr>
        <p:spPr>
          <a:xfrm>
            <a:off x="6427640" y="3580967"/>
            <a:ext cx="19442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/>
              <a:t>Get a modern PowerPoint  Presentation that is beautifully designed.    </a:t>
            </a:r>
          </a:p>
        </p:txBody>
      </p:sp>
      <p:grpSp>
        <p:nvGrpSpPr>
          <p:cNvPr id="80" name="Group 45">
            <a:extLst>
              <a:ext uri="{FF2B5EF4-FFF2-40B4-BE49-F238E27FC236}">
                <a16:creationId xmlns:a16="http://schemas.microsoft.com/office/drawing/2014/main" id="{FA82EA4A-80FC-4923-BCF8-19BE9B0E511F}"/>
              </a:ext>
            </a:extLst>
          </p:cNvPr>
          <p:cNvGrpSpPr/>
          <p:nvPr/>
        </p:nvGrpSpPr>
        <p:grpSpPr>
          <a:xfrm>
            <a:off x="9457315" y="4295501"/>
            <a:ext cx="1074299" cy="309125"/>
            <a:chOff x="3130166" y="5667342"/>
            <a:chExt cx="1254837" cy="361074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1" name="Rounded Rectangle 3">
              <a:extLst>
                <a:ext uri="{FF2B5EF4-FFF2-40B4-BE49-F238E27FC236}">
                  <a16:creationId xmlns:a16="http://schemas.microsoft.com/office/drawing/2014/main" id="{A9BE5646-95AF-4DED-96FB-4F3E60533D9E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2" name="Rounded Rectangle 39">
              <a:extLst>
                <a:ext uri="{FF2B5EF4-FFF2-40B4-BE49-F238E27FC236}">
                  <a16:creationId xmlns:a16="http://schemas.microsoft.com/office/drawing/2014/main" id="{BB38EF4C-1B4B-4022-A505-5B65516E0961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3" name="Rounded Rectangle 2">
              <a:extLst>
                <a:ext uri="{FF2B5EF4-FFF2-40B4-BE49-F238E27FC236}">
                  <a16:creationId xmlns:a16="http://schemas.microsoft.com/office/drawing/2014/main" id="{0883792C-2AAE-4D87-9691-50BC54F4CF4F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EBC54A09-AE06-4C1C-8B00-817C1BE635BD}"/>
              </a:ext>
            </a:extLst>
          </p:cNvPr>
          <p:cNvSpPr/>
          <p:nvPr/>
        </p:nvSpPr>
        <p:spPr>
          <a:xfrm>
            <a:off x="9022356" y="3580967"/>
            <a:ext cx="19442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/>
              <a:t>Get a modern PowerPoint  Presentation that is beautifully designed.   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1501C2A-6981-4F7A-A217-3DCF9D2015CB}"/>
              </a:ext>
            </a:extLst>
          </p:cNvPr>
          <p:cNvSpPr txBox="1"/>
          <p:nvPr/>
        </p:nvSpPr>
        <p:spPr>
          <a:xfrm rot="16200000">
            <a:off x="10249689" y="3275112"/>
            <a:ext cx="3295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dirty="0">
                <a:solidFill>
                  <a:schemeClr val="accent4"/>
                </a:solidFill>
                <a:latin typeface="+mj-lt"/>
                <a:cs typeface="Arial" pitchFamily="34" charset="0"/>
              </a:rPr>
              <a:t>PowerPoint</a:t>
            </a:r>
            <a:r>
              <a:rPr lang="en-US" altLang="ko-KR" sz="14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37B84D17-C325-44EA-90F5-3BCD8C563FB1}"/>
              </a:ext>
            </a:extLst>
          </p:cNvPr>
          <p:cNvSpPr txBox="1"/>
          <p:nvPr/>
        </p:nvSpPr>
        <p:spPr>
          <a:xfrm>
            <a:off x="4959597" y="5034619"/>
            <a:ext cx="58787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91" name="Graphic 17">
            <a:extLst>
              <a:ext uri="{FF2B5EF4-FFF2-40B4-BE49-F238E27FC236}">
                <a16:creationId xmlns:a16="http://schemas.microsoft.com/office/drawing/2014/main" id="{6532AE08-46AA-4446-80C5-33288CF74215}"/>
              </a:ext>
            </a:extLst>
          </p:cNvPr>
          <p:cNvSpPr/>
          <p:nvPr/>
        </p:nvSpPr>
        <p:spPr>
          <a:xfrm>
            <a:off x="2895090" y="5055524"/>
            <a:ext cx="776635" cy="944846"/>
          </a:xfrm>
          <a:custGeom>
            <a:avLst/>
            <a:gdLst>
              <a:gd name="connsiteX0" fmla="*/ 4840178 w 5631734"/>
              <a:gd name="connsiteY0" fmla="*/ 6430223 h 6851511"/>
              <a:gd name="connsiteX1" fmla="*/ 4986162 w 5631734"/>
              <a:gd name="connsiteY1" fmla="*/ 6122035 h 6851511"/>
              <a:gd name="connsiteX2" fmla="*/ 5180807 w 5631734"/>
              <a:gd name="connsiteY2" fmla="*/ 5985783 h 6851511"/>
              <a:gd name="connsiteX3" fmla="*/ 5204164 w 5631734"/>
              <a:gd name="connsiteY3" fmla="*/ 5789191 h 6851511"/>
              <a:gd name="connsiteX4" fmla="*/ 5300838 w 5631734"/>
              <a:gd name="connsiteY4" fmla="*/ 5677595 h 6851511"/>
              <a:gd name="connsiteX5" fmla="*/ 5161991 w 5631734"/>
              <a:gd name="connsiteY5" fmla="*/ 5607522 h 6851511"/>
              <a:gd name="connsiteX6" fmla="*/ 5086080 w 5631734"/>
              <a:gd name="connsiteY6" fmla="*/ 5589356 h 6851511"/>
              <a:gd name="connsiteX7" fmla="*/ 4345130 w 5631734"/>
              <a:gd name="connsiteY7" fmla="*/ 5255863 h 6851511"/>
              <a:gd name="connsiteX8" fmla="*/ 3964923 w 5631734"/>
              <a:gd name="connsiteY8" fmla="*/ 4893823 h 6851511"/>
              <a:gd name="connsiteX9" fmla="*/ 3585365 w 5631734"/>
              <a:gd name="connsiteY9" fmla="*/ 4402668 h 6851511"/>
              <a:gd name="connsiteX10" fmla="*/ 3579525 w 5631734"/>
              <a:gd name="connsiteY10" fmla="*/ 4392288 h 6851511"/>
              <a:gd name="connsiteX11" fmla="*/ 4496953 w 5631734"/>
              <a:gd name="connsiteY11" fmla="*/ 3779155 h 6851511"/>
              <a:gd name="connsiteX12" fmla="*/ 4805790 w 5631734"/>
              <a:gd name="connsiteY12" fmla="*/ 3278268 h 6851511"/>
              <a:gd name="connsiteX13" fmla="*/ 5099705 w 5631734"/>
              <a:gd name="connsiteY13" fmla="*/ 3036259 h 6851511"/>
              <a:gd name="connsiteX14" fmla="*/ 5094514 w 5631734"/>
              <a:gd name="connsiteY14" fmla="*/ 2697576 h 6851511"/>
              <a:gd name="connsiteX15" fmla="*/ 5358583 w 5631734"/>
              <a:gd name="connsiteY15" fmla="*/ 2316720 h 6851511"/>
              <a:gd name="connsiteX16" fmla="*/ 5298892 w 5631734"/>
              <a:gd name="connsiteY16" fmla="*/ 1774309 h 6851511"/>
              <a:gd name="connsiteX17" fmla="*/ 5546091 w 5631734"/>
              <a:gd name="connsiteY17" fmla="*/ 1294184 h 6851511"/>
              <a:gd name="connsiteX18" fmla="*/ 5355339 w 5631734"/>
              <a:gd name="connsiteY18" fmla="*/ 935388 h 6851511"/>
              <a:gd name="connsiteX19" fmla="*/ 5590211 w 5631734"/>
              <a:gd name="connsiteY19" fmla="*/ 508466 h 6851511"/>
              <a:gd name="connsiteX20" fmla="*/ 5626544 w 5631734"/>
              <a:gd name="connsiteY20" fmla="*/ 174325 h 6851511"/>
              <a:gd name="connsiteX21" fmla="*/ 5462394 w 5631734"/>
              <a:gd name="connsiteY21" fmla="*/ 8877 h 6851511"/>
              <a:gd name="connsiteX22" fmla="*/ 5326791 w 5631734"/>
              <a:gd name="connsiteY22" fmla="*/ 8877 h 6851511"/>
              <a:gd name="connsiteX23" fmla="*/ 5084782 w 5631734"/>
              <a:gd name="connsiteY23" fmla="*/ 139938 h 6851511"/>
              <a:gd name="connsiteX24" fmla="*/ 4892732 w 5631734"/>
              <a:gd name="connsiteY24" fmla="*/ 366375 h 6851511"/>
              <a:gd name="connsiteX25" fmla="*/ 4524204 w 5631734"/>
              <a:gd name="connsiteY25" fmla="*/ 855583 h 6851511"/>
              <a:gd name="connsiteX26" fmla="*/ 4511228 w 5631734"/>
              <a:gd name="connsiteY26" fmla="*/ 881536 h 6851511"/>
              <a:gd name="connsiteX27" fmla="*/ 4474245 w 5631734"/>
              <a:gd name="connsiteY27" fmla="*/ 817952 h 6851511"/>
              <a:gd name="connsiteX28" fmla="*/ 4432072 w 5631734"/>
              <a:gd name="connsiteY28" fmla="*/ 813410 h 6851511"/>
              <a:gd name="connsiteX29" fmla="*/ 4397035 w 5631734"/>
              <a:gd name="connsiteY29" fmla="*/ 860125 h 6851511"/>
              <a:gd name="connsiteX30" fmla="*/ 4235480 w 5631734"/>
              <a:gd name="connsiteY30" fmla="*/ 1154040 h 6851511"/>
              <a:gd name="connsiteX31" fmla="*/ 4186170 w 5631734"/>
              <a:gd name="connsiteY31" fmla="*/ 1218272 h 6851511"/>
              <a:gd name="connsiteX32" fmla="*/ 4182926 w 5631734"/>
              <a:gd name="connsiteY32" fmla="*/ 1209838 h 6851511"/>
              <a:gd name="connsiteX33" fmla="*/ 4195902 w 5631734"/>
              <a:gd name="connsiteY33" fmla="*/ 1174802 h 6851511"/>
              <a:gd name="connsiteX34" fmla="*/ 4276356 w 5631734"/>
              <a:gd name="connsiteY34" fmla="*/ 773184 h 6851511"/>
              <a:gd name="connsiteX35" fmla="*/ 4228343 w 5631734"/>
              <a:gd name="connsiteY35" fmla="*/ 433203 h 6851511"/>
              <a:gd name="connsiteX36" fmla="*/ 4184872 w 5631734"/>
              <a:gd name="connsiteY36" fmla="*/ 319011 h 6851511"/>
              <a:gd name="connsiteX37" fmla="*/ 4120639 w 5631734"/>
              <a:gd name="connsiteY37" fmla="*/ 320958 h 6851511"/>
              <a:gd name="connsiteX38" fmla="*/ 4084306 w 5631734"/>
              <a:gd name="connsiteY38" fmla="*/ 398816 h 6851511"/>
              <a:gd name="connsiteX39" fmla="*/ 3762492 w 5631734"/>
              <a:gd name="connsiteY39" fmla="*/ 1110569 h 6851511"/>
              <a:gd name="connsiteX40" fmla="*/ 3247980 w 5631734"/>
              <a:gd name="connsiteY40" fmla="*/ 1857358 h 6851511"/>
              <a:gd name="connsiteX41" fmla="*/ 2899565 w 5631734"/>
              <a:gd name="connsiteY41" fmla="*/ 2241457 h 6851511"/>
              <a:gd name="connsiteX42" fmla="*/ 2520656 w 5631734"/>
              <a:gd name="connsiteY42" fmla="*/ 2833828 h 6851511"/>
              <a:gd name="connsiteX43" fmla="*/ 2344826 w 5631734"/>
              <a:gd name="connsiteY43" fmla="*/ 3354828 h 6851511"/>
              <a:gd name="connsiteX44" fmla="*/ 2321469 w 5631734"/>
              <a:gd name="connsiteY44" fmla="*/ 3423603 h 6851511"/>
              <a:gd name="connsiteX45" fmla="*/ 2300707 w 5631734"/>
              <a:gd name="connsiteY45" fmla="*/ 3387918 h 6851511"/>
              <a:gd name="connsiteX46" fmla="*/ 2120335 w 5631734"/>
              <a:gd name="connsiteY46" fmla="*/ 3095950 h 6851511"/>
              <a:gd name="connsiteX47" fmla="*/ 1649294 w 5631734"/>
              <a:gd name="connsiteY47" fmla="*/ 2934395 h 6851511"/>
              <a:gd name="connsiteX48" fmla="*/ 1277521 w 5631734"/>
              <a:gd name="connsiteY48" fmla="*/ 3241285 h 6851511"/>
              <a:gd name="connsiteX49" fmla="*/ 1099097 w 5631734"/>
              <a:gd name="connsiteY49" fmla="*/ 3446960 h 6851511"/>
              <a:gd name="connsiteX50" fmla="*/ 820754 w 5631734"/>
              <a:gd name="connsiteY50" fmla="*/ 3034961 h 6851511"/>
              <a:gd name="connsiteX51" fmla="*/ 1005018 w 5631734"/>
              <a:gd name="connsiteY51" fmla="*/ 3086867 h 6851511"/>
              <a:gd name="connsiteX52" fmla="*/ 1189282 w 5631734"/>
              <a:gd name="connsiteY52" fmla="*/ 2977216 h 6851511"/>
              <a:gd name="connsiteX53" fmla="*/ 1393660 w 5631734"/>
              <a:gd name="connsiteY53" fmla="*/ 2648266 h 6851511"/>
              <a:gd name="connsiteX54" fmla="*/ 1399499 w 5631734"/>
              <a:gd name="connsiteY54" fmla="*/ 2626206 h 6851511"/>
              <a:gd name="connsiteX55" fmla="*/ 1285956 w 5631734"/>
              <a:gd name="connsiteY55" fmla="*/ 2686546 h 6851511"/>
              <a:gd name="connsiteX56" fmla="*/ 1053680 w 5631734"/>
              <a:gd name="connsiteY56" fmla="*/ 2765053 h 6851511"/>
              <a:gd name="connsiteX57" fmla="*/ 811022 w 5631734"/>
              <a:gd name="connsiteY57" fmla="*/ 2870162 h 6851511"/>
              <a:gd name="connsiteX58" fmla="*/ 581340 w 5631734"/>
              <a:gd name="connsiteY58" fmla="*/ 2543158 h 6851511"/>
              <a:gd name="connsiteX59" fmla="*/ 735110 w 5631734"/>
              <a:gd name="connsiteY59" fmla="*/ 2390037 h 6851511"/>
              <a:gd name="connsiteX60" fmla="*/ 768849 w 5631734"/>
              <a:gd name="connsiteY60" fmla="*/ 2130510 h 6851511"/>
              <a:gd name="connsiteX61" fmla="*/ 764956 w 5631734"/>
              <a:gd name="connsiteY61" fmla="*/ 2109099 h 6851511"/>
              <a:gd name="connsiteX62" fmla="*/ 756521 w 5631734"/>
              <a:gd name="connsiteY62" fmla="*/ 2116885 h 6851511"/>
              <a:gd name="connsiteX63" fmla="*/ 537221 w 5631734"/>
              <a:gd name="connsiteY63" fmla="*/ 2330346 h 6851511"/>
              <a:gd name="connsiteX64" fmla="*/ 481422 w 5631734"/>
              <a:gd name="connsiteY64" fmla="*/ 2415341 h 6851511"/>
              <a:gd name="connsiteX65" fmla="*/ 480774 w 5631734"/>
              <a:gd name="connsiteY65" fmla="*/ 2482169 h 6851511"/>
              <a:gd name="connsiteX66" fmla="*/ 254336 w 5631734"/>
              <a:gd name="connsiteY66" fmla="*/ 2312179 h 6851511"/>
              <a:gd name="connsiteX67" fmla="*/ 338683 w 5631734"/>
              <a:gd name="connsiteY67" fmla="*/ 2253785 h 6851511"/>
              <a:gd name="connsiteX68" fmla="*/ 349713 w 5631734"/>
              <a:gd name="connsiteY68" fmla="*/ 2159706 h 6851511"/>
              <a:gd name="connsiteX69" fmla="*/ 315325 w 5631734"/>
              <a:gd name="connsiteY69" fmla="*/ 2020860 h 6851511"/>
              <a:gd name="connsiteX70" fmla="*/ 302998 w 5631734"/>
              <a:gd name="connsiteY70" fmla="*/ 2053949 h 6851511"/>
              <a:gd name="connsiteX71" fmla="*/ 256283 w 5631734"/>
              <a:gd name="connsiteY71" fmla="*/ 2149974 h 6851511"/>
              <a:gd name="connsiteX72" fmla="*/ 196592 w 5631734"/>
              <a:gd name="connsiteY72" fmla="*/ 2244702 h 6851511"/>
              <a:gd name="connsiteX73" fmla="*/ 121978 w 5631734"/>
              <a:gd name="connsiteY73" fmla="*/ 2077956 h 6851511"/>
              <a:gd name="connsiteX74" fmla="*/ 230330 w 5631734"/>
              <a:gd name="connsiteY74" fmla="*/ 2330346 h 6851511"/>
              <a:gd name="connsiteX75" fmla="*/ 0 w 5631734"/>
              <a:gd name="connsiteY75" fmla="*/ 2388739 h 6851511"/>
              <a:gd name="connsiteX76" fmla="*/ 136252 w 5631734"/>
              <a:gd name="connsiteY76" fmla="*/ 2457514 h 6851511"/>
              <a:gd name="connsiteX77" fmla="*/ 242009 w 5631734"/>
              <a:gd name="connsiteY77" fmla="*/ 2454918 h 6851511"/>
              <a:gd name="connsiteX78" fmla="*/ 290021 w 5631734"/>
              <a:gd name="connsiteY78" fmla="*/ 2395876 h 6851511"/>
              <a:gd name="connsiteX79" fmla="*/ 559929 w 5631734"/>
              <a:gd name="connsiteY79" fmla="*/ 2583384 h 6851511"/>
              <a:gd name="connsiteX80" fmla="*/ 463256 w 5631734"/>
              <a:gd name="connsiteY80" fmla="*/ 2632046 h 6851511"/>
              <a:gd name="connsiteX81" fmla="*/ 225140 w 5631734"/>
              <a:gd name="connsiteY81" fmla="*/ 2752077 h 6851511"/>
              <a:gd name="connsiteX82" fmla="*/ 193348 w 5631734"/>
              <a:gd name="connsiteY82" fmla="*/ 2763756 h 6851511"/>
              <a:gd name="connsiteX83" fmla="*/ 484018 w 5631734"/>
              <a:gd name="connsiteY83" fmla="*/ 2826042 h 6851511"/>
              <a:gd name="connsiteX84" fmla="*/ 611186 w 5631734"/>
              <a:gd name="connsiteY84" fmla="*/ 2787113 h 6851511"/>
              <a:gd name="connsiteX85" fmla="*/ 671526 w 5631734"/>
              <a:gd name="connsiteY85" fmla="*/ 2688493 h 6851511"/>
              <a:gd name="connsiteX86" fmla="*/ 674770 w 5631734"/>
              <a:gd name="connsiteY86" fmla="*/ 2673570 h 6851511"/>
              <a:gd name="connsiteX87" fmla="*/ 758468 w 5631734"/>
              <a:gd name="connsiteY87" fmla="*/ 2838370 h 6851511"/>
              <a:gd name="connsiteX88" fmla="*/ 775986 w 5631734"/>
              <a:gd name="connsiteY88" fmla="*/ 3099194 h 6851511"/>
              <a:gd name="connsiteX89" fmla="*/ 549548 w 5631734"/>
              <a:gd name="connsiteY89" fmla="*/ 3066753 h 6851511"/>
              <a:gd name="connsiteX90" fmla="*/ 188806 w 5631734"/>
              <a:gd name="connsiteY90" fmla="*/ 3097896 h 6851511"/>
              <a:gd name="connsiteX91" fmla="*/ 120680 w 5631734"/>
              <a:gd name="connsiteY91" fmla="*/ 3092706 h 6851511"/>
              <a:gd name="connsiteX92" fmla="*/ 135603 w 5631734"/>
              <a:gd name="connsiteY92" fmla="*/ 3109575 h 6851511"/>
              <a:gd name="connsiteX93" fmla="*/ 434059 w 5631734"/>
              <a:gd name="connsiteY93" fmla="*/ 3321738 h 6851511"/>
              <a:gd name="connsiteX94" fmla="*/ 661145 w 5631734"/>
              <a:gd name="connsiteY94" fmla="*/ 3358721 h 6851511"/>
              <a:gd name="connsiteX95" fmla="*/ 814915 w 5631734"/>
              <a:gd name="connsiteY95" fmla="*/ 3239339 h 6851511"/>
              <a:gd name="connsiteX96" fmla="*/ 822052 w 5631734"/>
              <a:gd name="connsiteY96" fmla="*/ 3236743 h 6851511"/>
              <a:gd name="connsiteX97" fmla="*/ 1043298 w 5631734"/>
              <a:gd name="connsiteY97" fmla="*/ 3498217 h 6851511"/>
              <a:gd name="connsiteX98" fmla="*/ 901856 w 5631734"/>
              <a:gd name="connsiteY98" fmla="*/ 3637064 h 6851511"/>
              <a:gd name="connsiteX99" fmla="*/ 959601 w 5631734"/>
              <a:gd name="connsiteY99" fmla="*/ 3637064 h 6851511"/>
              <a:gd name="connsiteX100" fmla="*/ 1112722 w 5631734"/>
              <a:gd name="connsiteY100" fmla="*/ 3596837 h 6851511"/>
              <a:gd name="connsiteX101" fmla="*/ 1152949 w 5631734"/>
              <a:gd name="connsiteY101" fmla="*/ 3607218 h 6851511"/>
              <a:gd name="connsiteX102" fmla="*/ 1255462 w 5631734"/>
              <a:gd name="connsiteY102" fmla="*/ 3960175 h 6851511"/>
              <a:gd name="connsiteX103" fmla="*/ 1193824 w 5631734"/>
              <a:gd name="connsiteY103" fmla="*/ 4130814 h 6851511"/>
              <a:gd name="connsiteX104" fmla="*/ 1224318 w 5631734"/>
              <a:gd name="connsiteY104" fmla="*/ 4189856 h 6851511"/>
              <a:gd name="connsiteX105" fmla="*/ 1318397 w 5631734"/>
              <a:gd name="connsiteY105" fmla="*/ 4178178 h 6851511"/>
              <a:gd name="connsiteX106" fmla="*/ 1361868 w 5631734"/>
              <a:gd name="connsiteY106" fmla="*/ 4116540 h 6851511"/>
              <a:gd name="connsiteX107" fmla="*/ 1363814 w 5631734"/>
              <a:gd name="connsiteY107" fmla="*/ 4003646 h 6851511"/>
              <a:gd name="connsiteX108" fmla="*/ 1228211 w 5631734"/>
              <a:gd name="connsiteY108" fmla="*/ 3576724 h 6851511"/>
              <a:gd name="connsiteX109" fmla="*/ 1221074 w 5631734"/>
              <a:gd name="connsiteY109" fmla="*/ 3563747 h 6851511"/>
              <a:gd name="connsiteX110" fmla="*/ 1290498 w 5631734"/>
              <a:gd name="connsiteY110" fmla="*/ 3539741 h 6851511"/>
              <a:gd name="connsiteX111" fmla="*/ 1334617 w 5631734"/>
              <a:gd name="connsiteY111" fmla="*/ 3546229 h 6851511"/>
              <a:gd name="connsiteX112" fmla="*/ 1471518 w 5631734"/>
              <a:gd name="connsiteY112" fmla="*/ 3663016 h 6851511"/>
              <a:gd name="connsiteX113" fmla="*/ 1605823 w 5631734"/>
              <a:gd name="connsiteY113" fmla="*/ 3930978 h 6851511"/>
              <a:gd name="connsiteX114" fmla="*/ 1625288 w 5631734"/>
              <a:gd name="connsiteY114" fmla="*/ 4087992 h 6851511"/>
              <a:gd name="connsiteX115" fmla="*/ 1930232 w 5631734"/>
              <a:gd name="connsiteY115" fmla="*/ 4699178 h 6851511"/>
              <a:gd name="connsiteX116" fmla="*/ 2213765 w 5631734"/>
              <a:gd name="connsiteY116" fmla="*/ 4915883 h 6851511"/>
              <a:gd name="connsiteX117" fmla="*/ 2865827 w 5631734"/>
              <a:gd name="connsiteY117" fmla="*/ 5173463 h 6851511"/>
              <a:gd name="connsiteX118" fmla="*/ 3116919 w 5631734"/>
              <a:gd name="connsiteY118" fmla="*/ 5218232 h 6851511"/>
              <a:gd name="connsiteX119" fmla="*/ 3646354 w 5631734"/>
              <a:gd name="connsiteY119" fmla="*/ 5621797 h 6851511"/>
              <a:gd name="connsiteX120" fmla="*/ 3975304 w 5631734"/>
              <a:gd name="connsiteY120" fmla="*/ 6414002 h 6851511"/>
              <a:gd name="connsiteX121" fmla="*/ 4061597 w 5631734"/>
              <a:gd name="connsiteY121" fmla="*/ 6785126 h 6851511"/>
              <a:gd name="connsiteX122" fmla="*/ 4167354 w 5631734"/>
              <a:gd name="connsiteY122" fmla="*/ 6849359 h 6851511"/>
              <a:gd name="connsiteX123" fmla="*/ 4356809 w 5631734"/>
              <a:gd name="connsiteY123" fmla="*/ 6777340 h 6851511"/>
              <a:gd name="connsiteX124" fmla="*/ 4505388 w 5631734"/>
              <a:gd name="connsiteY124" fmla="*/ 6573611 h 6851511"/>
              <a:gd name="connsiteX125" fmla="*/ 4840178 w 5631734"/>
              <a:gd name="connsiteY125" fmla="*/ 6430223 h 6851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</a:cxnLst>
            <a:rect l="l" t="t" r="r" b="b"/>
            <a:pathLst>
              <a:path w="5631734" h="6851511">
                <a:moveTo>
                  <a:pt x="4840178" y="6430223"/>
                </a:moveTo>
                <a:cubicBezTo>
                  <a:pt x="4934257" y="6345877"/>
                  <a:pt x="4897923" y="6249852"/>
                  <a:pt x="4986162" y="6122035"/>
                </a:cubicBezTo>
                <a:cubicBezTo>
                  <a:pt x="5010817" y="6086998"/>
                  <a:pt x="5156152" y="6024712"/>
                  <a:pt x="5180807" y="5985783"/>
                </a:cubicBezTo>
                <a:cubicBezTo>
                  <a:pt x="5221683" y="5921550"/>
                  <a:pt x="5173670" y="5858615"/>
                  <a:pt x="5204164" y="5789191"/>
                </a:cubicBezTo>
                <a:cubicBezTo>
                  <a:pt x="5221034" y="5751560"/>
                  <a:pt x="5297594" y="5719768"/>
                  <a:pt x="5300838" y="5677595"/>
                </a:cubicBezTo>
                <a:cubicBezTo>
                  <a:pt x="5303433" y="5639314"/>
                  <a:pt x="5198974" y="5618552"/>
                  <a:pt x="5161991" y="5607522"/>
                </a:cubicBezTo>
                <a:cubicBezTo>
                  <a:pt x="5137336" y="5600385"/>
                  <a:pt x="5112032" y="5593897"/>
                  <a:pt x="5086080" y="5589356"/>
                </a:cubicBezTo>
                <a:cubicBezTo>
                  <a:pt x="4813576" y="5535503"/>
                  <a:pt x="4561835" y="5438181"/>
                  <a:pt x="4345130" y="5255863"/>
                </a:cubicBezTo>
                <a:cubicBezTo>
                  <a:pt x="4210825" y="5142320"/>
                  <a:pt x="4072627" y="5034617"/>
                  <a:pt x="3964923" y="4893823"/>
                </a:cubicBezTo>
                <a:cubicBezTo>
                  <a:pt x="3839052" y="4729673"/>
                  <a:pt x="3711884" y="4566171"/>
                  <a:pt x="3585365" y="4402668"/>
                </a:cubicBezTo>
                <a:cubicBezTo>
                  <a:pt x="3583419" y="4400073"/>
                  <a:pt x="3582121" y="4396829"/>
                  <a:pt x="3579525" y="4392288"/>
                </a:cubicBezTo>
                <a:cubicBezTo>
                  <a:pt x="3672955" y="4407210"/>
                  <a:pt x="4462566" y="4131463"/>
                  <a:pt x="4496953" y="3779155"/>
                </a:cubicBezTo>
                <a:cubicBezTo>
                  <a:pt x="4840827" y="3704541"/>
                  <a:pt x="4875214" y="3478104"/>
                  <a:pt x="4805790" y="3278268"/>
                </a:cubicBezTo>
                <a:cubicBezTo>
                  <a:pt x="4882351" y="3180945"/>
                  <a:pt x="5044556" y="3167969"/>
                  <a:pt x="5099705" y="3036259"/>
                </a:cubicBezTo>
                <a:cubicBezTo>
                  <a:pt x="5180807" y="2840316"/>
                  <a:pt x="5084782" y="2778678"/>
                  <a:pt x="5094514" y="2697576"/>
                </a:cubicBezTo>
                <a:cubicBezTo>
                  <a:pt x="5100354" y="2651510"/>
                  <a:pt x="5325493" y="2405608"/>
                  <a:pt x="5358583" y="2316720"/>
                </a:cubicBezTo>
                <a:cubicBezTo>
                  <a:pt x="5438387" y="2041622"/>
                  <a:pt x="5259963" y="1988419"/>
                  <a:pt x="5298892" y="1774309"/>
                </a:cubicBezTo>
                <a:cubicBezTo>
                  <a:pt x="5324196" y="1628974"/>
                  <a:pt x="5524031" y="1527758"/>
                  <a:pt x="5546091" y="1294184"/>
                </a:cubicBezTo>
                <a:cubicBezTo>
                  <a:pt x="5518841" y="993133"/>
                  <a:pt x="5358583" y="1042443"/>
                  <a:pt x="5355339" y="935388"/>
                </a:cubicBezTo>
                <a:cubicBezTo>
                  <a:pt x="5355339" y="915275"/>
                  <a:pt x="5537657" y="633688"/>
                  <a:pt x="5590211" y="508466"/>
                </a:cubicBezTo>
                <a:cubicBezTo>
                  <a:pt x="5631735" y="409846"/>
                  <a:pt x="5642765" y="282678"/>
                  <a:pt x="5626544" y="174325"/>
                </a:cubicBezTo>
                <a:cubicBezTo>
                  <a:pt x="5612271" y="83491"/>
                  <a:pt x="5548686" y="39371"/>
                  <a:pt x="5462394" y="8877"/>
                </a:cubicBezTo>
                <a:cubicBezTo>
                  <a:pt x="5442929" y="2389"/>
                  <a:pt x="5389726" y="-7344"/>
                  <a:pt x="5326791" y="8877"/>
                </a:cubicBezTo>
                <a:cubicBezTo>
                  <a:pt x="5272939" y="15365"/>
                  <a:pt x="5141229" y="57538"/>
                  <a:pt x="5084782" y="139938"/>
                </a:cubicBezTo>
                <a:cubicBezTo>
                  <a:pt x="5017954" y="220391"/>
                  <a:pt x="4950477" y="282678"/>
                  <a:pt x="4892732" y="366375"/>
                </a:cubicBezTo>
                <a:cubicBezTo>
                  <a:pt x="4776594" y="534419"/>
                  <a:pt x="4658509" y="701165"/>
                  <a:pt x="4524204" y="855583"/>
                </a:cubicBezTo>
                <a:cubicBezTo>
                  <a:pt x="4518364" y="862720"/>
                  <a:pt x="4515120" y="872453"/>
                  <a:pt x="4511228" y="881536"/>
                </a:cubicBezTo>
                <a:cubicBezTo>
                  <a:pt x="4493061" y="854286"/>
                  <a:pt x="4485275" y="834821"/>
                  <a:pt x="4474245" y="817952"/>
                </a:cubicBezTo>
                <a:cubicBezTo>
                  <a:pt x="4463215" y="800434"/>
                  <a:pt x="4446994" y="797190"/>
                  <a:pt x="4432072" y="813410"/>
                </a:cubicBezTo>
                <a:cubicBezTo>
                  <a:pt x="4419095" y="827684"/>
                  <a:pt x="4406119" y="843256"/>
                  <a:pt x="4397035" y="860125"/>
                </a:cubicBezTo>
                <a:cubicBezTo>
                  <a:pt x="4342535" y="958097"/>
                  <a:pt x="4289981" y="1056717"/>
                  <a:pt x="4235480" y="1154040"/>
                </a:cubicBezTo>
                <a:cubicBezTo>
                  <a:pt x="4223152" y="1176099"/>
                  <a:pt x="4204337" y="1195564"/>
                  <a:pt x="4186170" y="1218272"/>
                </a:cubicBezTo>
                <a:cubicBezTo>
                  <a:pt x="4183575" y="1211784"/>
                  <a:pt x="4182926" y="1210487"/>
                  <a:pt x="4182926" y="1209838"/>
                </a:cubicBezTo>
                <a:cubicBezTo>
                  <a:pt x="4187467" y="1198159"/>
                  <a:pt x="4191361" y="1186480"/>
                  <a:pt x="4195902" y="1174802"/>
                </a:cubicBezTo>
                <a:cubicBezTo>
                  <a:pt x="4247807" y="1045687"/>
                  <a:pt x="4289332" y="913328"/>
                  <a:pt x="4276356" y="773184"/>
                </a:cubicBezTo>
                <a:cubicBezTo>
                  <a:pt x="4265975" y="659641"/>
                  <a:pt x="4247807" y="546098"/>
                  <a:pt x="4228343" y="433203"/>
                </a:cubicBezTo>
                <a:cubicBezTo>
                  <a:pt x="4221206" y="393625"/>
                  <a:pt x="4203688" y="354696"/>
                  <a:pt x="4184872" y="319011"/>
                </a:cubicBezTo>
                <a:cubicBezTo>
                  <a:pt x="4166705" y="284624"/>
                  <a:pt x="4139455" y="286571"/>
                  <a:pt x="4120639" y="320958"/>
                </a:cubicBezTo>
                <a:cubicBezTo>
                  <a:pt x="4107014" y="346262"/>
                  <a:pt x="4095984" y="372863"/>
                  <a:pt x="4084306" y="398816"/>
                </a:cubicBezTo>
                <a:cubicBezTo>
                  <a:pt x="3977251" y="636283"/>
                  <a:pt x="3875386" y="876346"/>
                  <a:pt x="3762492" y="1110569"/>
                </a:cubicBezTo>
                <a:cubicBezTo>
                  <a:pt x="3629484" y="1385018"/>
                  <a:pt x="3460143" y="1636111"/>
                  <a:pt x="3247980" y="1857358"/>
                </a:cubicBezTo>
                <a:cubicBezTo>
                  <a:pt x="3128598" y="1981930"/>
                  <a:pt x="3013108" y="2111045"/>
                  <a:pt x="2899565" y="2241457"/>
                </a:cubicBezTo>
                <a:cubicBezTo>
                  <a:pt x="2743849" y="2419882"/>
                  <a:pt x="2612139" y="2614528"/>
                  <a:pt x="2520656" y="2833828"/>
                </a:cubicBezTo>
                <a:cubicBezTo>
                  <a:pt x="2449935" y="3003169"/>
                  <a:pt x="2396083" y="3178999"/>
                  <a:pt x="2344826" y="3354828"/>
                </a:cubicBezTo>
                <a:cubicBezTo>
                  <a:pt x="2338987" y="3375590"/>
                  <a:pt x="2330552" y="3396353"/>
                  <a:pt x="2321469" y="3423603"/>
                </a:cubicBezTo>
                <a:cubicBezTo>
                  <a:pt x="2312385" y="3407382"/>
                  <a:pt x="2306546" y="3397650"/>
                  <a:pt x="2300707" y="3387918"/>
                </a:cubicBezTo>
                <a:cubicBezTo>
                  <a:pt x="2241015" y="3289946"/>
                  <a:pt x="2187164" y="3188082"/>
                  <a:pt x="2120335" y="3095950"/>
                </a:cubicBezTo>
                <a:cubicBezTo>
                  <a:pt x="2002250" y="2933097"/>
                  <a:pt x="1843290" y="2879894"/>
                  <a:pt x="1649294" y="2934395"/>
                </a:cubicBezTo>
                <a:cubicBezTo>
                  <a:pt x="1481250" y="2981109"/>
                  <a:pt x="1353433" y="3084920"/>
                  <a:pt x="1277521" y="3241285"/>
                </a:cubicBezTo>
                <a:cubicBezTo>
                  <a:pt x="1234700" y="3328876"/>
                  <a:pt x="1162032" y="3382079"/>
                  <a:pt x="1099097" y="3446960"/>
                </a:cubicBezTo>
                <a:cubicBezTo>
                  <a:pt x="918077" y="3339905"/>
                  <a:pt x="818808" y="3150451"/>
                  <a:pt x="820754" y="3034961"/>
                </a:cubicBezTo>
                <a:cubicBezTo>
                  <a:pt x="870064" y="3099843"/>
                  <a:pt x="934297" y="3105682"/>
                  <a:pt x="1005018" y="3086867"/>
                </a:cubicBezTo>
                <a:cubicBezTo>
                  <a:pt x="1076388" y="3068051"/>
                  <a:pt x="1138675" y="3031717"/>
                  <a:pt x="1189282" y="2977216"/>
                </a:cubicBezTo>
                <a:cubicBezTo>
                  <a:pt x="1278170" y="2880543"/>
                  <a:pt x="1345647" y="2770244"/>
                  <a:pt x="1393660" y="2648266"/>
                </a:cubicBezTo>
                <a:cubicBezTo>
                  <a:pt x="1396255" y="2642427"/>
                  <a:pt x="1396904" y="2635939"/>
                  <a:pt x="1399499" y="2626206"/>
                </a:cubicBezTo>
                <a:cubicBezTo>
                  <a:pt x="1358624" y="2647617"/>
                  <a:pt x="1322290" y="2667082"/>
                  <a:pt x="1285956" y="2686546"/>
                </a:cubicBezTo>
                <a:cubicBezTo>
                  <a:pt x="1212640" y="2724826"/>
                  <a:pt x="1138026" y="2759863"/>
                  <a:pt x="1053680" y="2765053"/>
                </a:cubicBezTo>
                <a:cubicBezTo>
                  <a:pt x="960899" y="2770893"/>
                  <a:pt x="875903" y="2792952"/>
                  <a:pt x="811022" y="2870162"/>
                </a:cubicBezTo>
                <a:cubicBezTo>
                  <a:pt x="797397" y="2717689"/>
                  <a:pt x="704616" y="2621016"/>
                  <a:pt x="581340" y="2543158"/>
                </a:cubicBezTo>
                <a:cubicBezTo>
                  <a:pt x="662443" y="2516556"/>
                  <a:pt x="709806" y="2462704"/>
                  <a:pt x="735110" y="2390037"/>
                </a:cubicBezTo>
                <a:cubicBezTo>
                  <a:pt x="764956" y="2306339"/>
                  <a:pt x="774688" y="2219398"/>
                  <a:pt x="768849" y="2130510"/>
                </a:cubicBezTo>
                <a:cubicBezTo>
                  <a:pt x="768200" y="2124022"/>
                  <a:pt x="766253" y="2118182"/>
                  <a:pt x="764956" y="2109099"/>
                </a:cubicBezTo>
                <a:cubicBezTo>
                  <a:pt x="760414" y="2112992"/>
                  <a:pt x="757819" y="2114289"/>
                  <a:pt x="756521" y="2116885"/>
                </a:cubicBezTo>
                <a:cubicBezTo>
                  <a:pt x="699425" y="2204475"/>
                  <a:pt x="627406" y="2276494"/>
                  <a:pt x="537221" y="2330346"/>
                </a:cubicBezTo>
                <a:cubicBezTo>
                  <a:pt x="505429" y="2349161"/>
                  <a:pt x="487911" y="2380304"/>
                  <a:pt x="481422" y="2415341"/>
                </a:cubicBezTo>
                <a:cubicBezTo>
                  <a:pt x="477530" y="2436752"/>
                  <a:pt x="480774" y="2458811"/>
                  <a:pt x="480774" y="2482169"/>
                </a:cubicBezTo>
                <a:cubicBezTo>
                  <a:pt x="402916" y="2434805"/>
                  <a:pt x="325058" y="2384197"/>
                  <a:pt x="254336" y="2312179"/>
                </a:cubicBezTo>
                <a:cubicBezTo>
                  <a:pt x="302998" y="2314125"/>
                  <a:pt x="320516" y="2284928"/>
                  <a:pt x="338683" y="2253785"/>
                </a:cubicBezTo>
                <a:cubicBezTo>
                  <a:pt x="356201" y="2223291"/>
                  <a:pt x="350361" y="2190850"/>
                  <a:pt x="349713" y="2159706"/>
                </a:cubicBezTo>
                <a:cubicBezTo>
                  <a:pt x="349064" y="2112992"/>
                  <a:pt x="337385" y="2068872"/>
                  <a:pt x="315325" y="2020860"/>
                </a:cubicBezTo>
                <a:cubicBezTo>
                  <a:pt x="310135" y="2035782"/>
                  <a:pt x="306891" y="2044866"/>
                  <a:pt x="302998" y="2053949"/>
                </a:cubicBezTo>
                <a:cubicBezTo>
                  <a:pt x="288075" y="2086390"/>
                  <a:pt x="273801" y="2118831"/>
                  <a:pt x="256283" y="2149974"/>
                </a:cubicBezTo>
                <a:cubicBezTo>
                  <a:pt x="238116" y="2182415"/>
                  <a:pt x="216705" y="2213558"/>
                  <a:pt x="196592" y="2244702"/>
                </a:cubicBezTo>
                <a:cubicBezTo>
                  <a:pt x="158960" y="2198636"/>
                  <a:pt x="141442" y="2137647"/>
                  <a:pt x="121978" y="2077956"/>
                </a:cubicBezTo>
                <a:cubicBezTo>
                  <a:pt x="123275" y="2175278"/>
                  <a:pt x="175181" y="2251839"/>
                  <a:pt x="230330" y="2330346"/>
                </a:cubicBezTo>
                <a:cubicBezTo>
                  <a:pt x="150526" y="2350459"/>
                  <a:pt x="75263" y="2369923"/>
                  <a:pt x="0" y="2388739"/>
                </a:cubicBezTo>
                <a:cubicBezTo>
                  <a:pt x="39578" y="2418585"/>
                  <a:pt x="84995" y="2443889"/>
                  <a:pt x="136252" y="2457514"/>
                </a:cubicBezTo>
                <a:cubicBezTo>
                  <a:pt x="171937" y="2467246"/>
                  <a:pt x="206973" y="2467895"/>
                  <a:pt x="242009" y="2454918"/>
                </a:cubicBezTo>
                <a:cubicBezTo>
                  <a:pt x="269908" y="2444537"/>
                  <a:pt x="287426" y="2424424"/>
                  <a:pt x="290021" y="2395876"/>
                </a:cubicBezTo>
                <a:cubicBezTo>
                  <a:pt x="382802" y="2460109"/>
                  <a:pt x="472988" y="2523044"/>
                  <a:pt x="559929" y="2583384"/>
                </a:cubicBezTo>
                <a:cubicBezTo>
                  <a:pt x="527489" y="2598956"/>
                  <a:pt x="490506" y="2609337"/>
                  <a:pt x="463256" y="2632046"/>
                </a:cubicBezTo>
                <a:cubicBezTo>
                  <a:pt x="392535" y="2691088"/>
                  <a:pt x="312081" y="2727422"/>
                  <a:pt x="225140" y="2752077"/>
                </a:cubicBezTo>
                <a:cubicBezTo>
                  <a:pt x="216056" y="2754672"/>
                  <a:pt x="207622" y="2758565"/>
                  <a:pt x="193348" y="2763756"/>
                </a:cubicBezTo>
                <a:cubicBezTo>
                  <a:pt x="290670" y="2805280"/>
                  <a:pt x="384749" y="2829286"/>
                  <a:pt x="484018" y="2826042"/>
                </a:cubicBezTo>
                <a:cubicBezTo>
                  <a:pt x="529435" y="2824744"/>
                  <a:pt x="572257" y="2812417"/>
                  <a:pt x="611186" y="2787113"/>
                </a:cubicBezTo>
                <a:cubicBezTo>
                  <a:pt x="646871" y="2763756"/>
                  <a:pt x="670228" y="2732612"/>
                  <a:pt x="671526" y="2688493"/>
                </a:cubicBezTo>
                <a:cubicBezTo>
                  <a:pt x="671526" y="2684600"/>
                  <a:pt x="672824" y="2681356"/>
                  <a:pt x="674770" y="2673570"/>
                </a:cubicBezTo>
                <a:cubicBezTo>
                  <a:pt x="716943" y="2724826"/>
                  <a:pt x="751331" y="2776732"/>
                  <a:pt x="758468" y="2838370"/>
                </a:cubicBezTo>
                <a:cubicBezTo>
                  <a:pt x="768849" y="2922716"/>
                  <a:pt x="770146" y="3008360"/>
                  <a:pt x="775986" y="3099194"/>
                </a:cubicBezTo>
                <a:cubicBezTo>
                  <a:pt x="702669" y="3045342"/>
                  <a:pt x="626109" y="3038854"/>
                  <a:pt x="549548" y="3066753"/>
                </a:cubicBezTo>
                <a:cubicBezTo>
                  <a:pt x="431464" y="3108926"/>
                  <a:pt x="310784" y="3110224"/>
                  <a:pt x="188806" y="3097896"/>
                </a:cubicBezTo>
                <a:cubicBezTo>
                  <a:pt x="168044" y="3095950"/>
                  <a:pt x="147282" y="3094652"/>
                  <a:pt x="120680" y="3092706"/>
                </a:cubicBezTo>
                <a:cubicBezTo>
                  <a:pt x="128466" y="3101789"/>
                  <a:pt x="131710" y="3105682"/>
                  <a:pt x="135603" y="3109575"/>
                </a:cubicBezTo>
                <a:cubicBezTo>
                  <a:pt x="223193" y="3197166"/>
                  <a:pt x="321813" y="3267887"/>
                  <a:pt x="434059" y="3321738"/>
                </a:cubicBezTo>
                <a:cubicBezTo>
                  <a:pt x="506726" y="3356775"/>
                  <a:pt x="581989" y="3369102"/>
                  <a:pt x="661145" y="3358721"/>
                </a:cubicBezTo>
                <a:cubicBezTo>
                  <a:pt x="735759" y="3348989"/>
                  <a:pt x="795450" y="3319792"/>
                  <a:pt x="814915" y="3239339"/>
                </a:cubicBezTo>
                <a:cubicBezTo>
                  <a:pt x="814915" y="3238690"/>
                  <a:pt x="817510" y="3238041"/>
                  <a:pt x="822052" y="3236743"/>
                </a:cubicBezTo>
                <a:cubicBezTo>
                  <a:pt x="868118" y="3345745"/>
                  <a:pt x="949869" y="3426198"/>
                  <a:pt x="1043298" y="3498217"/>
                </a:cubicBezTo>
                <a:cubicBezTo>
                  <a:pt x="995935" y="3546878"/>
                  <a:pt x="938839" y="3581266"/>
                  <a:pt x="901856" y="3637064"/>
                </a:cubicBezTo>
                <a:cubicBezTo>
                  <a:pt x="923267" y="3640308"/>
                  <a:pt x="942083" y="3640957"/>
                  <a:pt x="959601" y="3637064"/>
                </a:cubicBezTo>
                <a:cubicBezTo>
                  <a:pt x="1010857" y="3624736"/>
                  <a:pt x="1062114" y="3611760"/>
                  <a:pt x="1112722" y="3596837"/>
                </a:cubicBezTo>
                <a:cubicBezTo>
                  <a:pt x="1129591" y="3592295"/>
                  <a:pt x="1141270" y="3593593"/>
                  <a:pt x="1152949" y="3607218"/>
                </a:cubicBezTo>
                <a:cubicBezTo>
                  <a:pt x="1239241" y="3709731"/>
                  <a:pt x="1284010" y="3825869"/>
                  <a:pt x="1255462" y="3960175"/>
                </a:cubicBezTo>
                <a:cubicBezTo>
                  <a:pt x="1243134" y="4018568"/>
                  <a:pt x="1215884" y="4074367"/>
                  <a:pt x="1193824" y="4130814"/>
                </a:cubicBezTo>
                <a:cubicBezTo>
                  <a:pt x="1180199" y="4165201"/>
                  <a:pt x="1188634" y="4187261"/>
                  <a:pt x="1224318" y="4189856"/>
                </a:cubicBezTo>
                <a:cubicBezTo>
                  <a:pt x="1255462" y="4191803"/>
                  <a:pt x="1287903" y="4186612"/>
                  <a:pt x="1318397" y="4178178"/>
                </a:cubicBezTo>
                <a:cubicBezTo>
                  <a:pt x="1346296" y="4170392"/>
                  <a:pt x="1361219" y="4147034"/>
                  <a:pt x="1361868" y="4116540"/>
                </a:cubicBezTo>
                <a:cubicBezTo>
                  <a:pt x="1362517" y="4078908"/>
                  <a:pt x="1363165" y="4041277"/>
                  <a:pt x="1363814" y="4003646"/>
                </a:cubicBezTo>
                <a:cubicBezTo>
                  <a:pt x="1365761" y="3845983"/>
                  <a:pt x="1322290" y="3703243"/>
                  <a:pt x="1228211" y="3576724"/>
                </a:cubicBezTo>
                <a:cubicBezTo>
                  <a:pt x="1225616" y="3573480"/>
                  <a:pt x="1224318" y="3569587"/>
                  <a:pt x="1221074" y="3563747"/>
                </a:cubicBezTo>
                <a:cubicBezTo>
                  <a:pt x="1245729" y="3555313"/>
                  <a:pt x="1268438" y="3548825"/>
                  <a:pt x="1290498" y="3539741"/>
                </a:cubicBezTo>
                <a:cubicBezTo>
                  <a:pt x="1307367" y="3533253"/>
                  <a:pt x="1320992" y="3533902"/>
                  <a:pt x="1334617" y="3546229"/>
                </a:cubicBezTo>
                <a:cubicBezTo>
                  <a:pt x="1380035" y="3585158"/>
                  <a:pt x="1428047" y="3621492"/>
                  <a:pt x="1471518" y="3663016"/>
                </a:cubicBezTo>
                <a:cubicBezTo>
                  <a:pt x="1547429" y="3735684"/>
                  <a:pt x="1595442" y="3823923"/>
                  <a:pt x="1605823" y="3930978"/>
                </a:cubicBezTo>
                <a:cubicBezTo>
                  <a:pt x="1611014" y="3983532"/>
                  <a:pt x="1620097" y="4035438"/>
                  <a:pt x="1625288" y="4087992"/>
                </a:cubicBezTo>
                <a:cubicBezTo>
                  <a:pt x="1649943" y="4330001"/>
                  <a:pt x="1754402" y="4532432"/>
                  <a:pt x="1930232" y="4699178"/>
                </a:cubicBezTo>
                <a:cubicBezTo>
                  <a:pt x="2017173" y="4781578"/>
                  <a:pt x="2113847" y="4850352"/>
                  <a:pt x="2213765" y="4915883"/>
                </a:cubicBezTo>
                <a:cubicBezTo>
                  <a:pt x="2412952" y="5047593"/>
                  <a:pt x="2630306" y="5133886"/>
                  <a:pt x="2865827" y="5173463"/>
                </a:cubicBezTo>
                <a:cubicBezTo>
                  <a:pt x="2949524" y="5187738"/>
                  <a:pt x="3034519" y="5196821"/>
                  <a:pt x="3116919" y="5218232"/>
                </a:cubicBezTo>
                <a:cubicBezTo>
                  <a:pt x="3349195" y="5277923"/>
                  <a:pt x="3519835" y="5421312"/>
                  <a:pt x="3646354" y="5621797"/>
                </a:cubicBezTo>
                <a:cubicBezTo>
                  <a:pt x="3801421" y="5867049"/>
                  <a:pt x="3910422" y="6131118"/>
                  <a:pt x="3975304" y="6414002"/>
                </a:cubicBezTo>
                <a:cubicBezTo>
                  <a:pt x="4003852" y="6537926"/>
                  <a:pt x="4031751" y="6661850"/>
                  <a:pt x="4061597" y="6785126"/>
                </a:cubicBezTo>
                <a:cubicBezTo>
                  <a:pt x="4075871" y="6843519"/>
                  <a:pt x="4117395" y="6870121"/>
                  <a:pt x="4167354" y="6849359"/>
                </a:cubicBezTo>
                <a:cubicBezTo>
                  <a:pt x="4167354" y="6849359"/>
                  <a:pt x="4273111" y="6833138"/>
                  <a:pt x="4356809" y="6777340"/>
                </a:cubicBezTo>
                <a:cubicBezTo>
                  <a:pt x="4452185" y="6713756"/>
                  <a:pt x="4451536" y="6608648"/>
                  <a:pt x="4505388" y="6573611"/>
                </a:cubicBezTo>
                <a:cubicBezTo>
                  <a:pt x="4578704" y="6523004"/>
                  <a:pt x="4770105" y="6493158"/>
                  <a:pt x="4840178" y="6430223"/>
                </a:cubicBezTo>
                <a:close/>
              </a:path>
            </a:pathLst>
          </a:custGeom>
          <a:solidFill>
            <a:schemeClr val="accent1"/>
          </a:solidFill>
          <a:ln w="64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73B7E82-7F0B-4254-9382-19132CB172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1FE9B43-2E33-4241-85CE-2361F9FA75D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97C7065-9E64-408F-85D0-13B03D79334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6D32A0A-9B36-4811-865E-CDBBA7EDBC0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547257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F69E6B9-AB65-4A37-9593-CFE751314F3C}"/>
              </a:ext>
            </a:extLst>
          </p:cNvPr>
          <p:cNvCxnSpPr/>
          <p:nvPr/>
        </p:nvCxnSpPr>
        <p:spPr bwMode="auto">
          <a:xfrm>
            <a:off x="7394184" y="2993529"/>
            <a:ext cx="3888000" cy="0"/>
          </a:xfrm>
          <a:prstGeom prst="line">
            <a:avLst/>
          </a:prstGeom>
          <a:ln w="19050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8">
            <a:extLst>
              <a:ext uri="{FF2B5EF4-FFF2-40B4-BE49-F238E27FC236}">
                <a16:creationId xmlns:a16="http://schemas.microsoft.com/office/drawing/2014/main" id="{2DFF7008-7152-4649-8F68-379C7208AE73}"/>
              </a:ext>
            </a:extLst>
          </p:cNvPr>
          <p:cNvCxnSpPr/>
          <p:nvPr/>
        </p:nvCxnSpPr>
        <p:spPr bwMode="auto">
          <a:xfrm>
            <a:off x="7394184" y="2688717"/>
            <a:ext cx="3888000" cy="0"/>
          </a:xfrm>
          <a:prstGeom prst="line">
            <a:avLst/>
          </a:prstGeom>
          <a:ln w="19050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9">
            <a:extLst>
              <a:ext uri="{FF2B5EF4-FFF2-40B4-BE49-F238E27FC236}">
                <a16:creationId xmlns:a16="http://schemas.microsoft.com/office/drawing/2014/main" id="{7305BBE6-C3E3-4F09-9DC1-512EC09931E1}"/>
              </a:ext>
            </a:extLst>
          </p:cNvPr>
          <p:cNvCxnSpPr/>
          <p:nvPr/>
        </p:nvCxnSpPr>
        <p:spPr bwMode="auto">
          <a:xfrm>
            <a:off x="1034857" y="2988537"/>
            <a:ext cx="3888000" cy="0"/>
          </a:xfrm>
          <a:prstGeom prst="line">
            <a:avLst/>
          </a:prstGeom>
          <a:ln w="19050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10">
            <a:extLst>
              <a:ext uri="{FF2B5EF4-FFF2-40B4-BE49-F238E27FC236}">
                <a16:creationId xmlns:a16="http://schemas.microsoft.com/office/drawing/2014/main" id="{81BEE039-578B-4685-8F6F-BDDF509B9A3A}"/>
              </a:ext>
            </a:extLst>
          </p:cNvPr>
          <p:cNvCxnSpPr/>
          <p:nvPr/>
        </p:nvCxnSpPr>
        <p:spPr bwMode="auto">
          <a:xfrm>
            <a:off x="1034857" y="2683725"/>
            <a:ext cx="3888000" cy="0"/>
          </a:xfrm>
          <a:prstGeom prst="line">
            <a:avLst/>
          </a:prstGeom>
          <a:ln w="19050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D29B5CF-9569-4FA8-A2C3-01C31380D0A0}"/>
              </a:ext>
            </a:extLst>
          </p:cNvPr>
          <p:cNvSpPr txBox="1"/>
          <p:nvPr/>
        </p:nvSpPr>
        <p:spPr>
          <a:xfrm>
            <a:off x="1034858" y="2685753"/>
            <a:ext cx="678391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1400" b="1" dirty="0">
                <a:solidFill>
                  <a:schemeClr val="accent3"/>
                </a:solidFill>
              </a:rPr>
              <a:t>A Case</a:t>
            </a:r>
            <a:endParaRPr lang="ko-KR" altLang="en-US" sz="1400" b="1" dirty="0">
              <a:solidFill>
                <a:schemeClr val="accent3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43F500-472D-4BA4-BAA1-05013AAFF3B5}"/>
              </a:ext>
            </a:extLst>
          </p:cNvPr>
          <p:cNvSpPr txBox="1"/>
          <p:nvPr/>
        </p:nvSpPr>
        <p:spPr>
          <a:xfrm>
            <a:off x="7394184" y="2685753"/>
            <a:ext cx="670376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1400" b="1" dirty="0">
                <a:ln w="3175">
                  <a:noFill/>
                </a:ln>
                <a:solidFill>
                  <a:schemeClr val="accent2"/>
                </a:solidFill>
              </a:rPr>
              <a:t>B Case</a:t>
            </a:r>
            <a:endParaRPr lang="ko-KR" altLang="en-US" sz="1400" b="1" dirty="0">
              <a:ln w="3175">
                <a:noFill/>
              </a:ln>
              <a:solidFill>
                <a:schemeClr val="accent2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7A1C45-4DF3-49C9-899E-AB986083101B}"/>
              </a:ext>
            </a:extLst>
          </p:cNvPr>
          <p:cNvSpPr txBox="1"/>
          <p:nvPr/>
        </p:nvSpPr>
        <p:spPr>
          <a:xfrm>
            <a:off x="1034858" y="3261634"/>
            <a:ext cx="1034257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순서도: 처리 6">
            <a:extLst>
              <a:ext uri="{FF2B5EF4-FFF2-40B4-BE49-F238E27FC236}">
                <a16:creationId xmlns:a16="http://schemas.microsoft.com/office/drawing/2014/main" id="{1B0C1E79-C37D-4772-BC45-4E7C821F1622}"/>
              </a:ext>
            </a:extLst>
          </p:cNvPr>
          <p:cNvSpPr/>
          <p:nvPr/>
        </p:nvSpPr>
        <p:spPr>
          <a:xfrm>
            <a:off x="1013692" y="3569593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3" name="순서도: 처리 56">
            <a:extLst>
              <a:ext uri="{FF2B5EF4-FFF2-40B4-BE49-F238E27FC236}">
                <a16:creationId xmlns:a16="http://schemas.microsoft.com/office/drawing/2014/main" id="{78469757-33B7-4982-992D-69119682D92F}"/>
              </a:ext>
            </a:extLst>
          </p:cNvPr>
          <p:cNvSpPr/>
          <p:nvPr/>
        </p:nvSpPr>
        <p:spPr>
          <a:xfrm>
            <a:off x="1165261" y="3569593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4" name="순서도: 처리 57">
            <a:extLst>
              <a:ext uri="{FF2B5EF4-FFF2-40B4-BE49-F238E27FC236}">
                <a16:creationId xmlns:a16="http://schemas.microsoft.com/office/drawing/2014/main" id="{C743956F-CB92-4341-886F-6101E6E187C7}"/>
              </a:ext>
            </a:extLst>
          </p:cNvPr>
          <p:cNvSpPr/>
          <p:nvPr/>
        </p:nvSpPr>
        <p:spPr>
          <a:xfrm>
            <a:off x="1316830" y="3569593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5" name="순서도: 처리 58">
            <a:extLst>
              <a:ext uri="{FF2B5EF4-FFF2-40B4-BE49-F238E27FC236}">
                <a16:creationId xmlns:a16="http://schemas.microsoft.com/office/drawing/2014/main" id="{BBB463C9-3735-400B-8A90-F38CFAE92084}"/>
              </a:ext>
            </a:extLst>
          </p:cNvPr>
          <p:cNvSpPr/>
          <p:nvPr/>
        </p:nvSpPr>
        <p:spPr>
          <a:xfrm>
            <a:off x="1468399" y="3569593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6" name="순서도: 처리 59">
            <a:extLst>
              <a:ext uri="{FF2B5EF4-FFF2-40B4-BE49-F238E27FC236}">
                <a16:creationId xmlns:a16="http://schemas.microsoft.com/office/drawing/2014/main" id="{00387DC0-8C0A-48A7-9931-6D48297C6DAF}"/>
              </a:ext>
            </a:extLst>
          </p:cNvPr>
          <p:cNvSpPr/>
          <p:nvPr/>
        </p:nvSpPr>
        <p:spPr>
          <a:xfrm>
            <a:off x="1619968" y="3569593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7" name="순서도: 처리 60">
            <a:extLst>
              <a:ext uri="{FF2B5EF4-FFF2-40B4-BE49-F238E27FC236}">
                <a16:creationId xmlns:a16="http://schemas.microsoft.com/office/drawing/2014/main" id="{C1399D4B-E9C9-4092-8E3F-CC6616E0063B}"/>
              </a:ext>
            </a:extLst>
          </p:cNvPr>
          <p:cNvSpPr/>
          <p:nvPr/>
        </p:nvSpPr>
        <p:spPr>
          <a:xfrm>
            <a:off x="1771537" y="3569593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8" name="순서도: 처리 61">
            <a:extLst>
              <a:ext uri="{FF2B5EF4-FFF2-40B4-BE49-F238E27FC236}">
                <a16:creationId xmlns:a16="http://schemas.microsoft.com/office/drawing/2014/main" id="{CD47DFE3-BA03-42FA-8C3C-E5C51ACFA4D7}"/>
              </a:ext>
            </a:extLst>
          </p:cNvPr>
          <p:cNvSpPr/>
          <p:nvPr/>
        </p:nvSpPr>
        <p:spPr>
          <a:xfrm>
            <a:off x="1923106" y="3569593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9" name="순서도: 처리 62">
            <a:extLst>
              <a:ext uri="{FF2B5EF4-FFF2-40B4-BE49-F238E27FC236}">
                <a16:creationId xmlns:a16="http://schemas.microsoft.com/office/drawing/2014/main" id="{E95A95E0-F01A-40B4-A1ED-60C9BC50D98B}"/>
              </a:ext>
            </a:extLst>
          </p:cNvPr>
          <p:cNvSpPr/>
          <p:nvPr/>
        </p:nvSpPr>
        <p:spPr>
          <a:xfrm>
            <a:off x="2074675" y="3569593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0" name="순서도: 처리 63">
            <a:extLst>
              <a:ext uri="{FF2B5EF4-FFF2-40B4-BE49-F238E27FC236}">
                <a16:creationId xmlns:a16="http://schemas.microsoft.com/office/drawing/2014/main" id="{1FED3638-A139-4BBC-BD8F-A10593812460}"/>
              </a:ext>
            </a:extLst>
          </p:cNvPr>
          <p:cNvSpPr/>
          <p:nvPr/>
        </p:nvSpPr>
        <p:spPr>
          <a:xfrm>
            <a:off x="2226244" y="3569593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1" name="순서도: 처리 64">
            <a:extLst>
              <a:ext uri="{FF2B5EF4-FFF2-40B4-BE49-F238E27FC236}">
                <a16:creationId xmlns:a16="http://schemas.microsoft.com/office/drawing/2014/main" id="{376914F9-86A7-4AF2-8B7E-6EBF8DE12BE0}"/>
              </a:ext>
            </a:extLst>
          </p:cNvPr>
          <p:cNvSpPr/>
          <p:nvPr/>
        </p:nvSpPr>
        <p:spPr>
          <a:xfrm>
            <a:off x="2377813" y="3569593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2" name="순서도: 처리 65">
            <a:extLst>
              <a:ext uri="{FF2B5EF4-FFF2-40B4-BE49-F238E27FC236}">
                <a16:creationId xmlns:a16="http://schemas.microsoft.com/office/drawing/2014/main" id="{E1702010-066A-4BE9-B7E4-BF2F6021BF7D}"/>
              </a:ext>
            </a:extLst>
          </p:cNvPr>
          <p:cNvSpPr/>
          <p:nvPr/>
        </p:nvSpPr>
        <p:spPr>
          <a:xfrm>
            <a:off x="2529382" y="3569593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3" name="순서도: 처리 66">
            <a:extLst>
              <a:ext uri="{FF2B5EF4-FFF2-40B4-BE49-F238E27FC236}">
                <a16:creationId xmlns:a16="http://schemas.microsoft.com/office/drawing/2014/main" id="{B4541706-E032-4FAE-B38C-FF389378148E}"/>
              </a:ext>
            </a:extLst>
          </p:cNvPr>
          <p:cNvSpPr/>
          <p:nvPr/>
        </p:nvSpPr>
        <p:spPr>
          <a:xfrm>
            <a:off x="2680951" y="3569593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4" name="순서도: 처리 67">
            <a:extLst>
              <a:ext uri="{FF2B5EF4-FFF2-40B4-BE49-F238E27FC236}">
                <a16:creationId xmlns:a16="http://schemas.microsoft.com/office/drawing/2014/main" id="{16B16C9B-3870-4D3A-9CBB-B9B2C6C76D39}"/>
              </a:ext>
            </a:extLst>
          </p:cNvPr>
          <p:cNvSpPr/>
          <p:nvPr/>
        </p:nvSpPr>
        <p:spPr>
          <a:xfrm>
            <a:off x="2832520" y="3569593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5" name="순서도: 처리 68">
            <a:extLst>
              <a:ext uri="{FF2B5EF4-FFF2-40B4-BE49-F238E27FC236}">
                <a16:creationId xmlns:a16="http://schemas.microsoft.com/office/drawing/2014/main" id="{AAEFB5D5-3D7C-4356-8F45-01C882355FDF}"/>
              </a:ext>
            </a:extLst>
          </p:cNvPr>
          <p:cNvSpPr/>
          <p:nvPr/>
        </p:nvSpPr>
        <p:spPr>
          <a:xfrm>
            <a:off x="2984089" y="3569593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순서도: 처리 69">
            <a:extLst>
              <a:ext uri="{FF2B5EF4-FFF2-40B4-BE49-F238E27FC236}">
                <a16:creationId xmlns:a16="http://schemas.microsoft.com/office/drawing/2014/main" id="{F200192C-B39E-4B00-8534-560FDEE92108}"/>
              </a:ext>
            </a:extLst>
          </p:cNvPr>
          <p:cNvSpPr/>
          <p:nvPr/>
        </p:nvSpPr>
        <p:spPr>
          <a:xfrm>
            <a:off x="3135658" y="3569593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7" name="순서도: 처리 71">
            <a:extLst>
              <a:ext uri="{FF2B5EF4-FFF2-40B4-BE49-F238E27FC236}">
                <a16:creationId xmlns:a16="http://schemas.microsoft.com/office/drawing/2014/main" id="{184CAC0A-E165-4729-BC66-96D4DC4C75A6}"/>
              </a:ext>
            </a:extLst>
          </p:cNvPr>
          <p:cNvSpPr/>
          <p:nvPr/>
        </p:nvSpPr>
        <p:spPr>
          <a:xfrm>
            <a:off x="3287227" y="3569593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순서도: 처리 72">
            <a:extLst>
              <a:ext uri="{FF2B5EF4-FFF2-40B4-BE49-F238E27FC236}">
                <a16:creationId xmlns:a16="http://schemas.microsoft.com/office/drawing/2014/main" id="{879FF212-5259-4F61-8CA0-52CF081CDB71}"/>
              </a:ext>
            </a:extLst>
          </p:cNvPr>
          <p:cNvSpPr/>
          <p:nvPr/>
        </p:nvSpPr>
        <p:spPr>
          <a:xfrm>
            <a:off x="3438796" y="3569593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9" name="순서도: 처리 73">
            <a:extLst>
              <a:ext uri="{FF2B5EF4-FFF2-40B4-BE49-F238E27FC236}">
                <a16:creationId xmlns:a16="http://schemas.microsoft.com/office/drawing/2014/main" id="{427149D7-0D63-45ED-A4F7-CFFF8E11B1CD}"/>
              </a:ext>
            </a:extLst>
          </p:cNvPr>
          <p:cNvSpPr/>
          <p:nvPr/>
        </p:nvSpPr>
        <p:spPr>
          <a:xfrm>
            <a:off x="3590365" y="3569593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0" name="순서도: 처리 74">
            <a:extLst>
              <a:ext uri="{FF2B5EF4-FFF2-40B4-BE49-F238E27FC236}">
                <a16:creationId xmlns:a16="http://schemas.microsoft.com/office/drawing/2014/main" id="{A5B15690-2937-4A56-A96F-6AB55D5712FC}"/>
              </a:ext>
            </a:extLst>
          </p:cNvPr>
          <p:cNvSpPr/>
          <p:nvPr/>
        </p:nvSpPr>
        <p:spPr>
          <a:xfrm>
            <a:off x="3741934" y="3569593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1" name="순서도: 처리 75">
            <a:extLst>
              <a:ext uri="{FF2B5EF4-FFF2-40B4-BE49-F238E27FC236}">
                <a16:creationId xmlns:a16="http://schemas.microsoft.com/office/drawing/2014/main" id="{428CA5BD-48FB-436A-9255-A0E31071A82D}"/>
              </a:ext>
            </a:extLst>
          </p:cNvPr>
          <p:cNvSpPr/>
          <p:nvPr/>
        </p:nvSpPr>
        <p:spPr>
          <a:xfrm>
            <a:off x="3893502" y="3569593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AEBFF33-95DA-402F-A789-9A88F791E170}"/>
              </a:ext>
            </a:extLst>
          </p:cNvPr>
          <p:cNvSpPr txBox="1"/>
          <p:nvPr/>
        </p:nvSpPr>
        <p:spPr>
          <a:xfrm>
            <a:off x="4073965" y="3486267"/>
            <a:ext cx="60785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400" b="1" dirty="0">
                <a:solidFill>
                  <a:schemeClr val="accent3"/>
                </a:solidFill>
              </a:rPr>
              <a:t>50</a:t>
            </a:r>
            <a:r>
              <a:rPr lang="en-US" altLang="ko-KR" b="1" dirty="0">
                <a:solidFill>
                  <a:schemeClr val="accent3"/>
                </a:solidFill>
              </a:rPr>
              <a:t>%</a:t>
            </a:r>
            <a:endParaRPr lang="ko-KR" altLang="en-US" b="1" dirty="0">
              <a:solidFill>
                <a:schemeClr val="accent3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831D93D-4945-42D3-B087-B664F6D96C27}"/>
              </a:ext>
            </a:extLst>
          </p:cNvPr>
          <p:cNvSpPr txBox="1"/>
          <p:nvPr/>
        </p:nvSpPr>
        <p:spPr>
          <a:xfrm>
            <a:off x="1034858" y="4001878"/>
            <a:ext cx="1034257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" name="순서도: 처리 213">
            <a:extLst>
              <a:ext uri="{FF2B5EF4-FFF2-40B4-BE49-F238E27FC236}">
                <a16:creationId xmlns:a16="http://schemas.microsoft.com/office/drawing/2014/main" id="{0C368B9E-B714-4A63-B087-B72635450685}"/>
              </a:ext>
            </a:extLst>
          </p:cNvPr>
          <p:cNvSpPr/>
          <p:nvPr/>
        </p:nvSpPr>
        <p:spPr>
          <a:xfrm>
            <a:off x="1010946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5" name="순서도: 처리 214">
            <a:extLst>
              <a:ext uri="{FF2B5EF4-FFF2-40B4-BE49-F238E27FC236}">
                <a16:creationId xmlns:a16="http://schemas.microsoft.com/office/drawing/2014/main" id="{095103E1-3C73-4FC6-A9FB-CD05E79F359D}"/>
              </a:ext>
            </a:extLst>
          </p:cNvPr>
          <p:cNvSpPr/>
          <p:nvPr/>
        </p:nvSpPr>
        <p:spPr>
          <a:xfrm>
            <a:off x="1162515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6" name="순서도: 처리 215">
            <a:extLst>
              <a:ext uri="{FF2B5EF4-FFF2-40B4-BE49-F238E27FC236}">
                <a16:creationId xmlns:a16="http://schemas.microsoft.com/office/drawing/2014/main" id="{985C555F-7BA7-4EB5-9495-70110D1E613C}"/>
              </a:ext>
            </a:extLst>
          </p:cNvPr>
          <p:cNvSpPr/>
          <p:nvPr/>
        </p:nvSpPr>
        <p:spPr>
          <a:xfrm>
            <a:off x="1314084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7" name="순서도: 처리 216">
            <a:extLst>
              <a:ext uri="{FF2B5EF4-FFF2-40B4-BE49-F238E27FC236}">
                <a16:creationId xmlns:a16="http://schemas.microsoft.com/office/drawing/2014/main" id="{334F86D4-2CF9-47A8-AB2F-80A46BBC4834}"/>
              </a:ext>
            </a:extLst>
          </p:cNvPr>
          <p:cNvSpPr/>
          <p:nvPr/>
        </p:nvSpPr>
        <p:spPr>
          <a:xfrm>
            <a:off x="1465653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8" name="순서도: 처리 217">
            <a:extLst>
              <a:ext uri="{FF2B5EF4-FFF2-40B4-BE49-F238E27FC236}">
                <a16:creationId xmlns:a16="http://schemas.microsoft.com/office/drawing/2014/main" id="{9E6ACAF9-2B98-4CD4-ABE7-AF4E5CAC41EA}"/>
              </a:ext>
            </a:extLst>
          </p:cNvPr>
          <p:cNvSpPr/>
          <p:nvPr/>
        </p:nvSpPr>
        <p:spPr>
          <a:xfrm>
            <a:off x="1617222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9" name="순서도: 처리 218">
            <a:extLst>
              <a:ext uri="{FF2B5EF4-FFF2-40B4-BE49-F238E27FC236}">
                <a16:creationId xmlns:a16="http://schemas.microsoft.com/office/drawing/2014/main" id="{F1B9F459-32E2-4DB1-B8B5-8FCACA3233B3}"/>
              </a:ext>
            </a:extLst>
          </p:cNvPr>
          <p:cNvSpPr/>
          <p:nvPr/>
        </p:nvSpPr>
        <p:spPr>
          <a:xfrm>
            <a:off x="1768791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순서도: 처리 219">
            <a:extLst>
              <a:ext uri="{FF2B5EF4-FFF2-40B4-BE49-F238E27FC236}">
                <a16:creationId xmlns:a16="http://schemas.microsoft.com/office/drawing/2014/main" id="{9B04FB4F-3897-4B0E-89E3-FD31DFC5C93B}"/>
              </a:ext>
            </a:extLst>
          </p:cNvPr>
          <p:cNvSpPr/>
          <p:nvPr/>
        </p:nvSpPr>
        <p:spPr>
          <a:xfrm>
            <a:off x="1920360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1" name="순서도: 처리 220">
            <a:extLst>
              <a:ext uri="{FF2B5EF4-FFF2-40B4-BE49-F238E27FC236}">
                <a16:creationId xmlns:a16="http://schemas.microsoft.com/office/drawing/2014/main" id="{40C5880D-73F5-486B-8C5F-4C3267E98C25}"/>
              </a:ext>
            </a:extLst>
          </p:cNvPr>
          <p:cNvSpPr/>
          <p:nvPr/>
        </p:nvSpPr>
        <p:spPr>
          <a:xfrm>
            <a:off x="2071929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2" name="순서도: 처리 221">
            <a:extLst>
              <a:ext uri="{FF2B5EF4-FFF2-40B4-BE49-F238E27FC236}">
                <a16:creationId xmlns:a16="http://schemas.microsoft.com/office/drawing/2014/main" id="{6F951E34-2F84-4254-8E2C-E4EE0B3B6D04}"/>
              </a:ext>
            </a:extLst>
          </p:cNvPr>
          <p:cNvSpPr/>
          <p:nvPr/>
        </p:nvSpPr>
        <p:spPr>
          <a:xfrm>
            <a:off x="2223498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3" name="순서도: 처리 222">
            <a:extLst>
              <a:ext uri="{FF2B5EF4-FFF2-40B4-BE49-F238E27FC236}">
                <a16:creationId xmlns:a16="http://schemas.microsoft.com/office/drawing/2014/main" id="{BC8BB4AC-22D9-4DB9-82FF-261E834A1526}"/>
              </a:ext>
            </a:extLst>
          </p:cNvPr>
          <p:cNvSpPr/>
          <p:nvPr/>
        </p:nvSpPr>
        <p:spPr>
          <a:xfrm>
            <a:off x="2375067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4" name="순서도: 처리 223">
            <a:extLst>
              <a:ext uri="{FF2B5EF4-FFF2-40B4-BE49-F238E27FC236}">
                <a16:creationId xmlns:a16="http://schemas.microsoft.com/office/drawing/2014/main" id="{A24AB1FD-B160-4E0F-A231-B866F786C2B4}"/>
              </a:ext>
            </a:extLst>
          </p:cNvPr>
          <p:cNvSpPr/>
          <p:nvPr/>
        </p:nvSpPr>
        <p:spPr>
          <a:xfrm>
            <a:off x="2526636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5" name="순서도: 처리 224">
            <a:extLst>
              <a:ext uri="{FF2B5EF4-FFF2-40B4-BE49-F238E27FC236}">
                <a16:creationId xmlns:a16="http://schemas.microsoft.com/office/drawing/2014/main" id="{7792B37B-4EFA-4972-A23D-24C6FB840B1D}"/>
              </a:ext>
            </a:extLst>
          </p:cNvPr>
          <p:cNvSpPr/>
          <p:nvPr/>
        </p:nvSpPr>
        <p:spPr>
          <a:xfrm>
            <a:off x="2678205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6" name="순서도: 처리 225">
            <a:extLst>
              <a:ext uri="{FF2B5EF4-FFF2-40B4-BE49-F238E27FC236}">
                <a16:creationId xmlns:a16="http://schemas.microsoft.com/office/drawing/2014/main" id="{D2E8431A-FF7A-4563-9F15-5E5124666669}"/>
              </a:ext>
            </a:extLst>
          </p:cNvPr>
          <p:cNvSpPr/>
          <p:nvPr/>
        </p:nvSpPr>
        <p:spPr>
          <a:xfrm>
            <a:off x="2829774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7" name="순서도: 처리 226">
            <a:extLst>
              <a:ext uri="{FF2B5EF4-FFF2-40B4-BE49-F238E27FC236}">
                <a16:creationId xmlns:a16="http://schemas.microsoft.com/office/drawing/2014/main" id="{1A9A7205-A1DC-4878-AC83-2FC952542156}"/>
              </a:ext>
            </a:extLst>
          </p:cNvPr>
          <p:cNvSpPr/>
          <p:nvPr/>
        </p:nvSpPr>
        <p:spPr>
          <a:xfrm>
            <a:off x="2981343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8" name="순서도: 처리 227">
            <a:extLst>
              <a:ext uri="{FF2B5EF4-FFF2-40B4-BE49-F238E27FC236}">
                <a16:creationId xmlns:a16="http://schemas.microsoft.com/office/drawing/2014/main" id="{2DA3353B-4138-4AE8-B8CD-749F45EFEAC2}"/>
              </a:ext>
            </a:extLst>
          </p:cNvPr>
          <p:cNvSpPr/>
          <p:nvPr/>
        </p:nvSpPr>
        <p:spPr>
          <a:xfrm>
            <a:off x="3132912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9" name="순서도: 처리 228">
            <a:extLst>
              <a:ext uri="{FF2B5EF4-FFF2-40B4-BE49-F238E27FC236}">
                <a16:creationId xmlns:a16="http://schemas.microsoft.com/office/drawing/2014/main" id="{92FF29E5-CD9A-464F-8869-649405F321D5}"/>
              </a:ext>
            </a:extLst>
          </p:cNvPr>
          <p:cNvSpPr/>
          <p:nvPr/>
        </p:nvSpPr>
        <p:spPr>
          <a:xfrm>
            <a:off x="3284481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0" name="순서도: 처리 229">
            <a:extLst>
              <a:ext uri="{FF2B5EF4-FFF2-40B4-BE49-F238E27FC236}">
                <a16:creationId xmlns:a16="http://schemas.microsoft.com/office/drawing/2014/main" id="{FC58F6AF-1795-48B7-AB6C-1557DDCC600A}"/>
              </a:ext>
            </a:extLst>
          </p:cNvPr>
          <p:cNvSpPr/>
          <p:nvPr/>
        </p:nvSpPr>
        <p:spPr>
          <a:xfrm>
            <a:off x="3436050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1" name="순서도: 처리 230">
            <a:extLst>
              <a:ext uri="{FF2B5EF4-FFF2-40B4-BE49-F238E27FC236}">
                <a16:creationId xmlns:a16="http://schemas.microsoft.com/office/drawing/2014/main" id="{F838D2D8-372B-4A37-BEB4-10B3AF818A07}"/>
              </a:ext>
            </a:extLst>
          </p:cNvPr>
          <p:cNvSpPr/>
          <p:nvPr/>
        </p:nvSpPr>
        <p:spPr>
          <a:xfrm>
            <a:off x="3587619" y="4309837"/>
            <a:ext cx="108000" cy="288032"/>
          </a:xfrm>
          <a:prstGeom prst="flowChartProcess">
            <a:avLst/>
          </a:prstGeom>
          <a:solidFill>
            <a:schemeClr val="accent3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2" name="순서도: 처리 231">
            <a:extLst>
              <a:ext uri="{FF2B5EF4-FFF2-40B4-BE49-F238E27FC236}">
                <a16:creationId xmlns:a16="http://schemas.microsoft.com/office/drawing/2014/main" id="{49971677-7647-4980-9DFA-C3A61D3CAE1A}"/>
              </a:ext>
            </a:extLst>
          </p:cNvPr>
          <p:cNvSpPr/>
          <p:nvPr/>
        </p:nvSpPr>
        <p:spPr>
          <a:xfrm>
            <a:off x="3739188" y="4309837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3" name="순서도: 처리 232">
            <a:extLst>
              <a:ext uri="{FF2B5EF4-FFF2-40B4-BE49-F238E27FC236}">
                <a16:creationId xmlns:a16="http://schemas.microsoft.com/office/drawing/2014/main" id="{5D90A3F0-A9E1-470A-AB59-51C8F229E7C9}"/>
              </a:ext>
            </a:extLst>
          </p:cNvPr>
          <p:cNvSpPr/>
          <p:nvPr/>
        </p:nvSpPr>
        <p:spPr>
          <a:xfrm>
            <a:off x="3890756" y="4309837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9C96E82-C651-4A94-80BB-99258933EC11}"/>
              </a:ext>
            </a:extLst>
          </p:cNvPr>
          <p:cNvSpPr txBox="1"/>
          <p:nvPr/>
        </p:nvSpPr>
        <p:spPr>
          <a:xfrm>
            <a:off x="4071219" y="4226511"/>
            <a:ext cx="60785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400" b="1" dirty="0">
                <a:solidFill>
                  <a:schemeClr val="accent3"/>
                </a:solidFill>
              </a:rPr>
              <a:t>75</a:t>
            </a:r>
            <a:r>
              <a:rPr lang="en-US" altLang="ko-KR" b="1" dirty="0">
                <a:solidFill>
                  <a:schemeClr val="accent3"/>
                </a:solidFill>
              </a:rPr>
              <a:t>%</a:t>
            </a:r>
            <a:endParaRPr lang="ko-KR" altLang="en-US" b="1" dirty="0">
              <a:solidFill>
                <a:schemeClr val="accent3"/>
              </a:solidFill>
            </a:endParaRPr>
          </a:p>
        </p:txBody>
      </p:sp>
      <p:cxnSp>
        <p:nvCxnSpPr>
          <p:cNvPr id="55" name="직선 연결선 234">
            <a:extLst>
              <a:ext uri="{FF2B5EF4-FFF2-40B4-BE49-F238E27FC236}">
                <a16:creationId xmlns:a16="http://schemas.microsoft.com/office/drawing/2014/main" id="{250D381A-E775-482C-A642-CEAED8F4A560}"/>
              </a:ext>
            </a:extLst>
          </p:cNvPr>
          <p:cNvCxnSpPr/>
          <p:nvPr/>
        </p:nvCxnSpPr>
        <p:spPr bwMode="auto">
          <a:xfrm>
            <a:off x="1503849" y="5242557"/>
            <a:ext cx="3384000" cy="0"/>
          </a:xfrm>
          <a:prstGeom prst="line">
            <a:avLst/>
          </a:prstGeom>
          <a:ln w="19050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235">
            <a:extLst>
              <a:ext uri="{FF2B5EF4-FFF2-40B4-BE49-F238E27FC236}">
                <a16:creationId xmlns:a16="http://schemas.microsoft.com/office/drawing/2014/main" id="{8071644C-353C-4EEA-B6BF-A2C04AC10FE4}"/>
              </a:ext>
            </a:extLst>
          </p:cNvPr>
          <p:cNvCxnSpPr/>
          <p:nvPr/>
        </p:nvCxnSpPr>
        <p:spPr bwMode="auto">
          <a:xfrm>
            <a:off x="1503849" y="4937745"/>
            <a:ext cx="3384000" cy="0"/>
          </a:xfrm>
          <a:prstGeom prst="line">
            <a:avLst/>
          </a:prstGeom>
          <a:ln w="19050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E906A7E5-4DD1-4D42-A2FC-BE9ECC7F7A23}"/>
              </a:ext>
            </a:extLst>
          </p:cNvPr>
          <p:cNvSpPr txBox="1"/>
          <p:nvPr/>
        </p:nvSpPr>
        <p:spPr>
          <a:xfrm>
            <a:off x="1503850" y="4928887"/>
            <a:ext cx="678391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Case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8" name="타원 241">
            <a:extLst>
              <a:ext uri="{FF2B5EF4-FFF2-40B4-BE49-F238E27FC236}">
                <a16:creationId xmlns:a16="http://schemas.microsoft.com/office/drawing/2014/main" id="{8A2CCBBF-7DC8-443E-9510-4FB925D63663}"/>
              </a:ext>
            </a:extLst>
          </p:cNvPr>
          <p:cNvSpPr/>
          <p:nvPr/>
        </p:nvSpPr>
        <p:spPr>
          <a:xfrm>
            <a:off x="1034857" y="4879057"/>
            <a:ext cx="388504" cy="388504"/>
          </a:xfrm>
          <a:prstGeom prst="ellipse">
            <a:avLst/>
          </a:prstGeom>
          <a:solidFill>
            <a:schemeClr val="accent3">
              <a:alpha val="80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DF1FCCE-0FE7-46AD-AF03-B533024C03ED}"/>
              </a:ext>
            </a:extLst>
          </p:cNvPr>
          <p:cNvSpPr txBox="1"/>
          <p:nvPr/>
        </p:nvSpPr>
        <p:spPr>
          <a:xfrm>
            <a:off x="1034858" y="5330885"/>
            <a:ext cx="3419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B5D5D6E-A6D4-4001-B410-CD41BB2449DD}"/>
              </a:ext>
            </a:extLst>
          </p:cNvPr>
          <p:cNvSpPr txBox="1"/>
          <p:nvPr/>
        </p:nvSpPr>
        <p:spPr>
          <a:xfrm>
            <a:off x="7394185" y="3281563"/>
            <a:ext cx="1034257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1" name="순서도: 처리 250">
            <a:extLst>
              <a:ext uri="{FF2B5EF4-FFF2-40B4-BE49-F238E27FC236}">
                <a16:creationId xmlns:a16="http://schemas.microsoft.com/office/drawing/2014/main" id="{BD462044-B003-42BD-AC0B-B00E1FF2E064}"/>
              </a:ext>
            </a:extLst>
          </p:cNvPr>
          <p:cNvSpPr/>
          <p:nvPr/>
        </p:nvSpPr>
        <p:spPr>
          <a:xfrm>
            <a:off x="7479026" y="3589522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순서도: 처리 251">
            <a:extLst>
              <a:ext uri="{FF2B5EF4-FFF2-40B4-BE49-F238E27FC236}">
                <a16:creationId xmlns:a16="http://schemas.microsoft.com/office/drawing/2014/main" id="{3A690E93-88DE-45D8-88C1-3A59130680D4}"/>
              </a:ext>
            </a:extLst>
          </p:cNvPr>
          <p:cNvSpPr/>
          <p:nvPr/>
        </p:nvSpPr>
        <p:spPr>
          <a:xfrm>
            <a:off x="7630595" y="3589522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순서도: 처리 252">
            <a:extLst>
              <a:ext uri="{FF2B5EF4-FFF2-40B4-BE49-F238E27FC236}">
                <a16:creationId xmlns:a16="http://schemas.microsoft.com/office/drawing/2014/main" id="{E5C99D60-EA31-427F-ACE1-3ECD5803B91F}"/>
              </a:ext>
            </a:extLst>
          </p:cNvPr>
          <p:cNvSpPr/>
          <p:nvPr/>
        </p:nvSpPr>
        <p:spPr>
          <a:xfrm>
            <a:off x="7782164" y="3589522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순서도: 처리 253">
            <a:extLst>
              <a:ext uri="{FF2B5EF4-FFF2-40B4-BE49-F238E27FC236}">
                <a16:creationId xmlns:a16="http://schemas.microsoft.com/office/drawing/2014/main" id="{2EBCA639-523D-4169-AE43-ACBD141FF2FC}"/>
              </a:ext>
            </a:extLst>
          </p:cNvPr>
          <p:cNvSpPr/>
          <p:nvPr/>
        </p:nvSpPr>
        <p:spPr>
          <a:xfrm>
            <a:off x="7933733" y="3589522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순서도: 처리 254">
            <a:extLst>
              <a:ext uri="{FF2B5EF4-FFF2-40B4-BE49-F238E27FC236}">
                <a16:creationId xmlns:a16="http://schemas.microsoft.com/office/drawing/2014/main" id="{68B52B51-A89A-42DA-882F-B75EBB2CBF47}"/>
              </a:ext>
            </a:extLst>
          </p:cNvPr>
          <p:cNvSpPr/>
          <p:nvPr/>
        </p:nvSpPr>
        <p:spPr>
          <a:xfrm>
            <a:off x="8085302" y="3589522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순서도: 처리 255">
            <a:extLst>
              <a:ext uri="{FF2B5EF4-FFF2-40B4-BE49-F238E27FC236}">
                <a16:creationId xmlns:a16="http://schemas.microsoft.com/office/drawing/2014/main" id="{6BF3BE95-92E6-4487-990A-62B5E0E21E62}"/>
              </a:ext>
            </a:extLst>
          </p:cNvPr>
          <p:cNvSpPr/>
          <p:nvPr/>
        </p:nvSpPr>
        <p:spPr>
          <a:xfrm>
            <a:off x="8236871" y="3589522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순서도: 처리 256">
            <a:extLst>
              <a:ext uri="{FF2B5EF4-FFF2-40B4-BE49-F238E27FC236}">
                <a16:creationId xmlns:a16="http://schemas.microsoft.com/office/drawing/2014/main" id="{1DEB50D5-5CF4-413C-93A4-A8A0F8E7D54B}"/>
              </a:ext>
            </a:extLst>
          </p:cNvPr>
          <p:cNvSpPr/>
          <p:nvPr/>
        </p:nvSpPr>
        <p:spPr>
          <a:xfrm>
            <a:off x="8388440" y="3589522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순서도: 처리 257">
            <a:extLst>
              <a:ext uri="{FF2B5EF4-FFF2-40B4-BE49-F238E27FC236}">
                <a16:creationId xmlns:a16="http://schemas.microsoft.com/office/drawing/2014/main" id="{45DF09E4-88F8-4573-A62F-0AE83C5A84D0}"/>
              </a:ext>
            </a:extLst>
          </p:cNvPr>
          <p:cNvSpPr/>
          <p:nvPr/>
        </p:nvSpPr>
        <p:spPr>
          <a:xfrm>
            <a:off x="8540009" y="3589522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순서도: 처리 258">
            <a:extLst>
              <a:ext uri="{FF2B5EF4-FFF2-40B4-BE49-F238E27FC236}">
                <a16:creationId xmlns:a16="http://schemas.microsoft.com/office/drawing/2014/main" id="{DF3829DE-9AA5-45CC-9D30-12F3395EF2CE}"/>
              </a:ext>
            </a:extLst>
          </p:cNvPr>
          <p:cNvSpPr/>
          <p:nvPr/>
        </p:nvSpPr>
        <p:spPr>
          <a:xfrm>
            <a:off x="8691578" y="3589522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순서도: 처리 259">
            <a:extLst>
              <a:ext uri="{FF2B5EF4-FFF2-40B4-BE49-F238E27FC236}">
                <a16:creationId xmlns:a16="http://schemas.microsoft.com/office/drawing/2014/main" id="{3EA0EA11-970B-4C96-AABD-5D177045DBE3}"/>
              </a:ext>
            </a:extLst>
          </p:cNvPr>
          <p:cNvSpPr/>
          <p:nvPr/>
        </p:nvSpPr>
        <p:spPr>
          <a:xfrm>
            <a:off x="8843147" y="3589522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순서도: 처리 260">
            <a:extLst>
              <a:ext uri="{FF2B5EF4-FFF2-40B4-BE49-F238E27FC236}">
                <a16:creationId xmlns:a16="http://schemas.microsoft.com/office/drawing/2014/main" id="{EF2F6658-B82B-4539-B2DD-0869AF91AC08}"/>
              </a:ext>
            </a:extLst>
          </p:cNvPr>
          <p:cNvSpPr/>
          <p:nvPr/>
        </p:nvSpPr>
        <p:spPr>
          <a:xfrm>
            <a:off x="8994716" y="3589522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순서도: 처리 261">
            <a:extLst>
              <a:ext uri="{FF2B5EF4-FFF2-40B4-BE49-F238E27FC236}">
                <a16:creationId xmlns:a16="http://schemas.microsoft.com/office/drawing/2014/main" id="{670892FF-45AE-4D6F-AD6D-4007D6FA985E}"/>
              </a:ext>
            </a:extLst>
          </p:cNvPr>
          <p:cNvSpPr/>
          <p:nvPr/>
        </p:nvSpPr>
        <p:spPr>
          <a:xfrm>
            <a:off x="9146285" y="3589522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순서도: 처리 262">
            <a:extLst>
              <a:ext uri="{FF2B5EF4-FFF2-40B4-BE49-F238E27FC236}">
                <a16:creationId xmlns:a16="http://schemas.microsoft.com/office/drawing/2014/main" id="{D8B78C40-2E1F-42B0-ADB9-C31190AC1915}"/>
              </a:ext>
            </a:extLst>
          </p:cNvPr>
          <p:cNvSpPr/>
          <p:nvPr/>
        </p:nvSpPr>
        <p:spPr>
          <a:xfrm>
            <a:off x="9297854" y="3589522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순서도: 처리 263">
            <a:extLst>
              <a:ext uri="{FF2B5EF4-FFF2-40B4-BE49-F238E27FC236}">
                <a16:creationId xmlns:a16="http://schemas.microsoft.com/office/drawing/2014/main" id="{E33B5F0E-3162-497F-8761-3C9D9F002EC9}"/>
              </a:ext>
            </a:extLst>
          </p:cNvPr>
          <p:cNvSpPr/>
          <p:nvPr/>
        </p:nvSpPr>
        <p:spPr>
          <a:xfrm>
            <a:off x="9449423" y="3589522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순서도: 처리 264">
            <a:extLst>
              <a:ext uri="{FF2B5EF4-FFF2-40B4-BE49-F238E27FC236}">
                <a16:creationId xmlns:a16="http://schemas.microsoft.com/office/drawing/2014/main" id="{D7448646-7682-44E1-804B-992BE6932D53}"/>
              </a:ext>
            </a:extLst>
          </p:cNvPr>
          <p:cNvSpPr/>
          <p:nvPr/>
        </p:nvSpPr>
        <p:spPr>
          <a:xfrm>
            <a:off x="9600992" y="3589522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순서도: 처리 265">
            <a:extLst>
              <a:ext uri="{FF2B5EF4-FFF2-40B4-BE49-F238E27FC236}">
                <a16:creationId xmlns:a16="http://schemas.microsoft.com/office/drawing/2014/main" id="{1BB4721B-0E6B-4730-B8CB-06941EADEF79}"/>
              </a:ext>
            </a:extLst>
          </p:cNvPr>
          <p:cNvSpPr/>
          <p:nvPr/>
        </p:nvSpPr>
        <p:spPr>
          <a:xfrm>
            <a:off x="9752561" y="3589522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순서도: 처리 266">
            <a:extLst>
              <a:ext uri="{FF2B5EF4-FFF2-40B4-BE49-F238E27FC236}">
                <a16:creationId xmlns:a16="http://schemas.microsoft.com/office/drawing/2014/main" id="{F6167C0A-14A8-4D53-8E72-5DFEE5D07C0D}"/>
              </a:ext>
            </a:extLst>
          </p:cNvPr>
          <p:cNvSpPr/>
          <p:nvPr/>
        </p:nvSpPr>
        <p:spPr>
          <a:xfrm>
            <a:off x="9904130" y="3589522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순서도: 처리 267">
            <a:extLst>
              <a:ext uri="{FF2B5EF4-FFF2-40B4-BE49-F238E27FC236}">
                <a16:creationId xmlns:a16="http://schemas.microsoft.com/office/drawing/2014/main" id="{B57297FB-C3EC-4BAB-A9F6-FB163F73F553}"/>
              </a:ext>
            </a:extLst>
          </p:cNvPr>
          <p:cNvSpPr/>
          <p:nvPr/>
        </p:nvSpPr>
        <p:spPr>
          <a:xfrm>
            <a:off x="10055699" y="3589522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순서도: 처리 268">
            <a:extLst>
              <a:ext uri="{FF2B5EF4-FFF2-40B4-BE49-F238E27FC236}">
                <a16:creationId xmlns:a16="http://schemas.microsoft.com/office/drawing/2014/main" id="{0D42273A-CBFF-48CC-B8B0-B8FBF0D8CA28}"/>
              </a:ext>
            </a:extLst>
          </p:cNvPr>
          <p:cNvSpPr/>
          <p:nvPr/>
        </p:nvSpPr>
        <p:spPr>
          <a:xfrm>
            <a:off x="10207268" y="3589522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순서도: 처리 269">
            <a:extLst>
              <a:ext uri="{FF2B5EF4-FFF2-40B4-BE49-F238E27FC236}">
                <a16:creationId xmlns:a16="http://schemas.microsoft.com/office/drawing/2014/main" id="{F24BA390-6A25-441F-8E7C-63DCA752497A}"/>
              </a:ext>
            </a:extLst>
          </p:cNvPr>
          <p:cNvSpPr/>
          <p:nvPr/>
        </p:nvSpPr>
        <p:spPr>
          <a:xfrm>
            <a:off x="10358836" y="3589522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A9D4252-42AD-47C4-B599-2709AC9FB1EF}"/>
              </a:ext>
            </a:extLst>
          </p:cNvPr>
          <p:cNvSpPr txBox="1"/>
          <p:nvPr/>
        </p:nvSpPr>
        <p:spPr>
          <a:xfrm>
            <a:off x="10539299" y="3506196"/>
            <a:ext cx="60785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400" b="1" dirty="0">
                <a:solidFill>
                  <a:schemeClr val="accent2"/>
                </a:solidFill>
              </a:rPr>
              <a:t>50</a:t>
            </a:r>
            <a:r>
              <a:rPr lang="en-US" altLang="ko-KR" b="1" dirty="0">
                <a:solidFill>
                  <a:schemeClr val="accent2"/>
                </a:solidFill>
              </a:rPr>
              <a:t>%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A9A45BB-1324-4D9C-B29A-2790B6E7C5FF}"/>
              </a:ext>
            </a:extLst>
          </p:cNvPr>
          <p:cNvSpPr txBox="1"/>
          <p:nvPr/>
        </p:nvSpPr>
        <p:spPr>
          <a:xfrm>
            <a:off x="7394185" y="4021807"/>
            <a:ext cx="1034257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3" name="순서도: 처리 273">
            <a:extLst>
              <a:ext uri="{FF2B5EF4-FFF2-40B4-BE49-F238E27FC236}">
                <a16:creationId xmlns:a16="http://schemas.microsoft.com/office/drawing/2014/main" id="{D2ADD6C1-F789-4642-945E-27BA3677A81D}"/>
              </a:ext>
            </a:extLst>
          </p:cNvPr>
          <p:cNvSpPr/>
          <p:nvPr/>
        </p:nvSpPr>
        <p:spPr>
          <a:xfrm>
            <a:off x="7476280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순서도: 처리 274">
            <a:extLst>
              <a:ext uri="{FF2B5EF4-FFF2-40B4-BE49-F238E27FC236}">
                <a16:creationId xmlns:a16="http://schemas.microsoft.com/office/drawing/2014/main" id="{27CA377C-4571-42E2-A1F7-DF44AE7722A1}"/>
              </a:ext>
            </a:extLst>
          </p:cNvPr>
          <p:cNvSpPr/>
          <p:nvPr/>
        </p:nvSpPr>
        <p:spPr>
          <a:xfrm>
            <a:off x="7627849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순서도: 처리 275">
            <a:extLst>
              <a:ext uri="{FF2B5EF4-FFF2-40B4-BE49-F238E27FC236}">
                <a16:creationId xmlns:a16="http://schemas.microsoft.com/office/drawing/2014/main" id="{04360123-C436-4988-B541-20050D4F2409}"/>
              </a:ext>
            </a:extLst>
          </p:cNvPr>
          <p:cNvSpPr/>
          <p:nvPr/>
        </p:nvSpPr>
        <p:spPr>
          <a:xfrm>
            <a:off x="7779418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순서도: 처리 276">
            <a:extLst>
              <a:ext uri="{FF2B5EF4-FFF2-40B4-BE49-F238E27FC236}">
                <a16:creationId xmlns:a16="http://schemas.microsoft.com/office/drawing/2014/main" id="{47BE4ED5-9502-4CE5-BB7A-A00ED1BC4383}"/>
              </a:ext>
            </a:extLst>
          </p:cNvPr>
          <p:cNvSpPr/>
          <p:nvPr/>
        </p:nvSpPr>
        <p:spPr>
          <a:xfrm>
            <a:off x="7930987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7" name="순서도: 처리 277">
            <a:extLst>
              <a:ext uri="{FF2B5EF4-FFF2-40B4-BE49-F238E27FC236}">
                <a16:creationId xmlns:a16="http://schemas.microsoft.com/office/drawing/2014/main" id="{F6133D8D-94B5-4DD6-B737-E27F577E9B44}"/>
              </a:ext>
            </a:extLst>
          </p:cNvPr>
          <p:cNvSpPr/>
          <p:nvPr/>
        </p:nvSpPr>
        <p:spPr>
          <a:xfrm>
            <a:off x="8082556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순서도: 처리 278">
            <a:extLst>
              <a:ext uri="{FF2B5EF4-FFF2-40B4-BE49-F238E27FC236}">
                <a16:creationId xmlns:a16="http://schemas.microsoft.com/office/drawing/2014/main" id="{0E5A5885-8302-4D0A-A296-AF7D53E13DB4}"/>
              </a:ext>
            </a:extLst>
          </p:cNvPr>
          <p:cNvSpPr/>
          <p:nvPr/>
        </p:nvSpPr>
        <p:spPr>
          <a:xfrm>
            <a:off x="8234125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9" name="순서도: 처리 279">
            <a:extLst>
              <a:ext uri="{FF2B5EF4-FFF2-40B4-BE49-F238E27FC236}">
                <a16:creationId xmlns:a16="http://schemas.microsoft.com/office/drawing/2014/main" id="{C347B095-790B-4ACD-845D-0C5D767E357E}"/>
              </a:ext>
            </a:extLst>
          </p:cNvPr>
          <p:cNvSpPr/>
          <p:nvPr/>
        </p:nvSpPr>
        <p:spPr>
          <a:xfrm>
            <a:off x="8385694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0" name="순서도: 처리 280">
            <a:extLst>
              <a:ext uri="{FF2B5EF4-FFF2-40B4-BE49-F238E27FC236}">
                <a16:creationId xmlns:a16="http://schemas.microsoft.com/office/drawing/2014/main" id="{B9D5C00C-6822-4941-AC9C-3B36D18CED53}"/>
              </a:ext>
            </a:extLst>
          </p:cNvPr>
          <p:cNvSpPr/>
          <p:nvPr/>
        </p:nvSpPr>
        <p:spPr>
          <a:xfrm>
            <a:off x="8537263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순서도: 처리 281">
            <a:extLst>
              <a:ext uri="{FF2B5EF4-FFF2-40B4-BE49-F238E27FC236}">
                <a16:creationId xmlns:a16="http://schemas.microsoft.com/office/drawing/2014/main" id="{28769949-ADE3-4235-8A02-8AFFE512882E}"/>
              </a:ext>
            </a:extLst>
          </p:cNvPr>
          <p:cNvSpPr/>
          <p:nvPr/>
        </p:nvSpPr>
        <p:spPr>
          <a:xfrm>
            <a:off x="8688832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2" name="순서도: 처리 282">
            <a:extLst>
              <a:ext uri="{FF2B5EF4-FFF2-40B4-BE49-F238E27FC236}">
                <a16:creationId xmlns:a16="http://schemas.microsoft.com/office/drawing/2014/main" id="{75C4FA0F-9322-4726-8247-EB7ADA9824CE}"/>
              </a:ext>
            </a:extLst>
          </p:cNvPr>
          <p:cNvSpPr/>
          <p:nvPr/>
        </p:nvSpPr>
        <p:spPr>
          <a:xfrm>
            <a:off x="8840401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3" name="순서도: 처리 283">
            <a:extLst>
              <a:ext uri="{FF2B5EF4-FFF2-40B4-BE49-F238E27FC236}">
                <a16:creationId xmlns:a16="http://schemas.microsoft.com/office/drawing/2014/main" id="{1F2787D6-5B04-4B26-9260-9542CEA966CD}"/>
              </a:ext>
            </a:extLst>
          </p:cNvPr>
          <p:cNvSpPr/>
          <p:nvPr/>
        </p:nvSpPr>
        <p:spPr>
          <a:xfrm>
            <a:off x="8991970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4" name="순서도: 처리 284">
            <a:extLst>
              <a:ext uri="{FF2B5EF4-FFF2-40B4-BE49-F238E27FC236}">
                <a16:creationId xmlns:a16="http://schemas.microsoft.com/office/drawing/2014/main" id="{C98F1B99-B1E7-4E62-BCBF-7FE2B8FE9D4B}"/>
              </a:ext>
            </a:extLst>
          </p:cNvPr>
          <p:cNvSpPr/>
          <p:nvPr/>
        </p:nvSpPr>
        <p:spPr>
          <a:xfrm>
            <a:off x="9143539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5" name="순서도: 처리 285">
            <a:extLst>
              <a:ext uri="{FF2B5EF4-FFF2-40B4-BE49-F238E27FC236}">
                <a16:creationId xmlns:a16="http://schemas.microsoft.com/office/drawing/2014/main" id="{7BC063A8-65D6-46F1-AB09-CB4BBFE8C77F}"/>
              </a:ext>
            </a:extLst>
          </p:cNvPr>
          <p:cNvSpPr/>
          <p:nvPr/>
        </p:nvSpPr>
        <p:spPr>
          <a:xfrm>
            <a:off x="9295108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순서도: 처리 286">
            <a:extLst>
              <a:ext uri="{FF2B5EF4-FFF2-40B4-BE49-F238E27FC236}">
                <a16:creationId xmlns:a16="http://schemas.microsoft.com/office/drawing/2014/main" id="{A0F2245A-E5BB-4C17-A699-45C4E4DE1188}"/>
              </a:ext>
            </a:extLst>
          </p:cNvPr>
          <p:cNvSpPr/>
          <p:nvPr/>
        </p:nvSpPr>
        <p:spPr>
          <a:xfrm>
            <a:off x="9446677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순서도: 처리 287">
            <a:extLst>
              <a:ext uri="{FF2B5EF4-FFF2-40B4-BE49-F238E27FC236}">
                <a16:creationId xmlns:a16="http://schemas.microsoft.com/office/drawing/2014/main" id="{A5AE3995-EEBF-4723-81AB-9343B0A9DA95}"/>
              </a:ext>
            </a:extLst>
          </p:cNvPr>
          <p:cNvSpPr/>
          <p:nvPr/>
        </p:nvSpPr>
        <p:spPr>
          <a:xfrm>
            <a:off x="9598246" y="4329766"/>
            <a:ext cx="108000" cy="288032"/>
          </a:xfrm>
          <a:prstGeom prst="flowChartProcess">
            <a:avLst/>
          </a:prstGeom>
          <a:solidFill>
            <a:schemeClr val="accent2"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순서도: 처리 288">
            <a:extLst>
              <a:ext uri="{FF2B5EF4-FFF2-40B4-BE49-F238E27FC236}">
                <a16:creationId xmlns:a16="http://schemas.microsoft.com/office/drawing/2014/main" id="{A91781E2-37BF-4BA0-B73D-85177464277C}"/>
              </a:ext>
            </a:extLst>
          </p:cNvPr>
          <p:cNvSpPr/>
          <p:nvPr/>
        </p:nvSpPr>
        <p:spPr>
          <a:xfrm>
            <a:off x="9749815" y="4329766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9" name="순서도: 처리 289">
            <a:extLst>
              <a:ext uri="{FF2B5EF4-FFF2-40B4-BE49-F238E27FC236}">
                <a16:creationId xmlns:a16="http://schemas.microsoft.com/office/drawing/2014/main" id="{DC045CDD-2DBD-4480-8DA7-4F60EA9C9D7D}"/>
              </a:ext>
            </a:extLst>
          </p:cNvPr>
          <p:cNvSpPr/>
          <p:nvPr/>
        </p:nvSpPr>
        <p:spPr>
          <a:xfrm>
            <a:off x="9901384" y="4329766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0" name="순서도: 처리 290">
            <a:extLst>
              <a:ext uri="{FF2B5EF4-FFF2-40B4-BE49-F238E27FC236}">
                <a16:creationId xmlns:a16="http://schemas.microsoft.com/office/drawing/2014/main" id="{6DCFC3F6-D46E-48E3-9315-0CEF9545234A}"/>
              </a:ext>
            </a:extLst>
          </p:cNvPr>
          <p:cNvSpPr/>
          <p:nvPr/>
        </p:nvSpPr>
        <p:spPr>
          <a:xfrm>
            <a:off x="10052953" y="4329766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1" name="순서도: 처리 291">
            <a:extLst>
              <a:ext uri="{FF2B5EF4-FFF2-40B4-BE49-F238E27FC236}">
                <a16:creationId xmlns:a16="http://schemas.microsoft.com/office/drawing/2014/main" id="{397768CE-3BCF-46E5-8B38-A768F2720868}"/>
              </a:ext>
            </a:extLst>
          </p:cNvPr>
          <p:cNvSpPr/>
          <p:nvPr/>
        </p:nvSpPr>
        <p:spPr>
          <a:xfrm>
            <a:off x="10204522" y="4329766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2" name="순서도: 처리 292">
            <a:extLst>
              <a:ext uri="{FF2B5EF4-FFF2-40B4-BE49-F238E27FC236}">
                <a16:creationId xmlns:a16="http://schemas.microsoft.com/office/drawing/2014/main" id="{2580CD00-8FAA-4F53-8F8C-2E255275FC08}"/>
              </a:ext>
            </a:extLst>
          </p:cNvPr>
          <p:cNvSpPr/>
          <p:nvPr/>
        </p:nvSpPr>
        <p:spPr>
          <a:xfrm>
            <a:off x="10356090" y="4329766"/>
            <a:ext cx="108000" cy="288032"/>
          </a:xfrm>
          <a:prstGeom prst="flowChartProcess">
            <a:avLst/>
          </a:prstGeom>
          <a:solidFill>
            <a:schemeClr val="bg1">
              <a:lumMod val="75000"/>
              <a:alpha val="8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71C09DCE-47A3-4A9B-9AAE-493856EB1C23}"/>
              </a:ext>
            </a:extLst>
          </p:cNvPr>
          <p:cNvSpPr txBox="1"/>
          <p:nvPr/>
        </p:nvSpPr>
        <p:spPr>
          <a:xfrm>
            <a:off x="10536553" y="4246440"/>
            <a:ext cx="60785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2400" b="1" dirty="0">
                <a:solidFill>
                  <a:schemeClr val="accent2"/>
                </a:solidFill>
              </a:rPr>
              <a:t>75</a:t>
            </a:r>
            <a:r>
              <a:rPr lang="en-US" altLang="ko-KR" b="1" dirty="0">
                <a:solidFill>
                  <a:schemeClr val="accent2"/>
                </a:solidFill>
              </a:rPr>
              <a:t>%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cxnSp>
        <p:nvCxnSpPr>
          <p:cNvPr id="104" name="직선 연결선 294">
            <a:extLst>
              <a:ext uri="{FF2B5EF4-FFF2-40B4-BE49-F238E27FC236}">
                <a16:creationId xmlns:a16="http://schemas.microsoft.com/office/drawing/2014/main" id="{12E7EF55-6032-4623-832F-4E0A2C934131}"/>
              </a:ext>
            </a:extLst>
          </p:cNvPr>
          <p:cNvCxnSpPr/>
          <p:nvPr/>
        </p:nvCxnSpPr>
        <p:spPr bwMode="auto">
          <a:xfrm>
            <a:off x="7863176" y="5262486"/>
            <a:ext cx="3384000" cy="0"/>
          </a:xfrm>
          <a:prstGeom prst="line">
            <a:avLst/>
          </a:prstGeom>
          <a:ln w="19050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연결선 295">
            <a:extLst>
              <a:ext uri="{FF2B5EF4-FFF2-40B4-BE49-F238E27FC236}">
                <a16:creationId xmlns:a16="http://schemas.microsoft.com/office/drawing/2014/main" id="{F5F5ED2E-CCCE-499C-9F10-EDDBCB6B4896}"/>
              </a:ext>
            </a:extLst>
          </p:cNvPr>
          <p:cNvCxnSpPr/>
          <p:nvPr/>
        </p:nvCxnSpPr>
        <p:spPr bwMode="auto">
          <a:xfrm>
            <a:off x="7863176" y="4957674"/>
            <a:ext cx="3384000" cy="0"/>
          </a:xfrm>
          <a:prstGeom prst="line">
            <a:avLst/>
          </a:prstGeom>
          <a:ln w="19050" cmpd="sng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FA616020-1CF3-4E33-A13C-C479126421E1}"/>
              </a:ext>
            </a:extLst>
          </p:cNvPr>
          <p:cNvSpPr txBox="1"/>
          <p:nvPr/>
        </p:nvSpPr>
        <p:spPr>
          <a:xfrm>
            <a:off x="7863176" y="4948817"/>
            <a:ext cx="670376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 Case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7" name="타원 297">
            <a:extLst>
              <a:ext uri="{FF2B5EF4-FFF2-40B4-BE49-F238E27FC236}">
                <a16:creationId xmlns:a16="http://schemas.microsoft.com/office/drawing/2014/main" id="{7D596E77-9F06-43F6-8ADE-C2F806486A83}"/>
              </a:ext>
            </a:extLst>
          </p:cNvPr>
          <p:cNvSpPr/>
          <p:nvPr/>
        </p:nvSpPr>
        <p:spPr>
          <a:xfrm>
            <a:off x="7394184" y="4898986"/>
            <a:ext cx="388504" cy="388504"/>
          </a:xfrm>
          <a:prstGeom prst="ellipse">
            <a:avLst/>
          </a:prstGeom>
          <a:solidFill>
            <a:schemeClr val="accent2">
              <a:alpha val="80000"/>
            </a:schemeClr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33B412C5-4D3F-475E-B85F-D2DB51A54368}"/>
              </a:ext>
            </a:extLst>
          </p:cNvPr>
          <p:cNvSpPr txBox="1"/>
          <p:nvPr/>
        </p:nvSpPr>
        <p:spPr>
          <a:xfrm>
            <a:off x="7394185" y="5350815"/>
            <a:ext cx="3419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109" name="Rounded Rectangle 27">
            <a:extLst>
              <a:ext uri="{FF2B5EF4-FFF2-40B4-BE49-F238E27FC236}">
                <a16:creationId xmlns:a16="http://schemas.microsoft.com/office/drawing/2014/main" id="{C92BD037-C073-480B-AEEF-0142ACB3C23B}"/>
              </a:ext>
            </a:extLst>
          </p:cNvPr>
          <p:cNvSpPr/>
          <p:nvPr/>
        </p:nvSpPr>
        <p:spPr>
          <a:xfrm>
            <a:off x="1128195" y="4985516"/>
            <a:ext cx="230803" cy="177288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10" name="Rounded Rectangle 7">
            <a:extLst>
              <a:ext uri="{FF2B5EF4-FFF2-40B4-BE49-F238E27FC236}">
                <a16:creationId xmlns:a16="http://schemas.microsoft.com/office/drawing/2014/main" id="{F334C64F-56F5-4035-9309-EBC553DA168B}"/>
              </a:ext>
            </a:extLst>
          </p:cNvPr>
          <p:cNvSpPr/>
          <p:nvPr/>
        </p:nvSpPr>
        <p:spPr>
          <a:xfrm>
            <a:off x="7486108" y="4981434"/>
            <a:ext cx="234654" cy="20250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11" name="Graphic 53">
            <a:extLst>
              <a:ext uri="{FF2B5EF4-FFF2-40B4-BE49-F238E27FC236}">
                <a16:creationId xmlns:a16="http://schemas.microsoft.com/office/drawing/2014/main" id="{42DEDA25-0175-44F8-9FD8-7CBC11E36A45}"/>
              </a:ext>
            </a:extLst>
          </p:cNvPr>
          <p:cNvSpPr/>
          <p:nvPr/>
        </p:nvSpPr>
        <p:spPr>
          <a:xfrm>
            <a:off x="4286014" y="1293020"/>
            <a:ext cx="3664681" cy="5049589"/>
          </a:xfrm>
          <a:custGeom>
            <a:avLst/>
            <a:gdLst>
              <a:gd name="connsiteX0" fmla="*/ 4977114 w 4977114"/>
              <a:gd name="connsiteY0" fmla="*/ 1538710 h 6858000"/>
              <a:gd name="connsiteX1" fmla="*/ 4948178 w 4977114"/>
              <a:gd name="connsiteY1" fmla="*/ 1537263 h 6858000"/>
              <a:gd name="connsiteX2" fmla="*/ 4082246 w 4977114"/>
              <a:gd name="connsiteY2" fmla="*/ 1536539 h 6858000"/>
              <a:gd name="connsiteX3" fmla="*/ 4033054 w 4977114"/>
              <a:gd name="connsiteY3" fmla="*/ 1556072 h 6858000"/>
              <a:gd name="connsiteX4" fmla="*/ 3655430 w 4977114"/>
              <a:gd name="connsiteY4" fmla="*/ 1835311 h 6858000"/>
              <a:gd name="connsiteX5" fmla="*/ 3508576 w 4977114"/>
              <a:gd name="connsiteY5" fmla="*/ 1898972 h 6858000"/>
              <a:gd name="connsiteX6" fmla="*/ 3466618 w 4977114"/>
              <a:gd name="connsiteY6" fmla="*/ 1920674 h 6858000"/>
              <a:gd name="connsiteX7" fmla="*/ 3310360 w 4977114"/>
              <a:gd name="connsiteY7" fmla="*/ 2026293 h 6858000"/>
              <a:gd name="connsiteX8" fmla="*/ 3130229 w 4977114"/>
              <a:gd name="connsiteY8" fmla="*/ 2136976 h 6858000"/>
              <a:gd name="connsiteX9" fmla="*/ 2971800 w 4977114"/>
              <a:gd name="connsiteY9" fmla="*/ 2194126 h 6858000"/>
              <a:gd name="connsiteX10" fmla="*/ 2949374 w 4977114"/>
              <a:gd name="connsiteY10" fmla="*/ 2213658 h 6858000"/>
              <a:gd name="connsiteX11" fmla="*/ 2904522 w 4977114"/>
              <a:gd name="connsiteY11" fmla="*/ 2458897 h 6858000"/>
              <a:gd name="connsiteX12" fmla="*/ 2798903 w 4977114"/>
              <a:gd name="connsiteY12" fmla="*/ 3026780 h 6858000"/>
              <a:gd name="connsiteX13" fmla="*/ 2793116 w 4977114"/>
              <a:gd name="connsiteY13" fmla="*/ 3071632 h 6858000"/>
              <a:gd name="connsiteX14" fmla="*/ 2847372 w 4977114"/>
              <a:gd name="connsiteY14" fmla="*/ 3405851 h 6858000"/>
              <a:gd name="connsiteX15" fmla="*/ 2856053 w 4977114"/>
              <a:gd name="connsiteY15" fmla="*/ 3886924 h 6858000"/>
              <a:gd name="connsiteX16" fmla="*/ 2826393 w 4977114"/>
              <a:gd name="connsiteY16" fmla="*/ 4208121 h 6858000"/>
              <a:gd name="connsiteX17" fmla="*/ 2819159 w 4977114"/>
              <a:gd name="connsiteY17" fmla="*/ 4255143 h 6858000"/>
              <a:gd name="connsiteX18" fmla="*/ 2764179 w 4977114"/>
              <a:gd name="connsiteY18" fmla="*/ 4519914 h 6858000"/>
              <a:gd name="connsiteX19" fmla="*/ 2752605 w 4977114"/>
              <a:gd name="connsiteY19" fmla="*/ 4786132 h 6858000"/>
              <a:gd name="connsiteX20" fmla="*/ 2772860 w 4977114"/>
              <a:gd name="connsiteY20" fmla="*/ 5026307 h 6858000"/>
              <a:gd name="connsiteX21" fmla="*/ 2769967 w 4977114"/>
              <a:gd name="connsiteY21" fmla="*/ 5114563 h 6858000"/>
              <a:gd name="connsiteX22" fmla="*/ 2748264 w 4977114"/>
              <a:gd name="connsiteY22" fmla="*/ 5298312 h 6858000"/>
              <a:gd name="connsiteX23" fmla="*/ 2709923 w 4977114"/>
              <a:gd name="connsiteY23" fmla="*/ 5476272 h 6858000"/>
              <a:gd name="connsiteX24" fmla="*/ 2707753 w 4977114"/>
              <a:gd name="connsiteY24" fmla="*/ 5495081 h 6858000"/>
              <a:gd name="connsiteX25" fmla="*/ 2712093 w 4977114"/>
              <a:gd name="connsiteY25" fmla="*/ 5881386 h 6858000"/>
              <a:gd name="connsiteX26" fmla="*/ 2713540 w 4977114"/>
              <a:gd name="connsiteY26" fmla="*/ 5895855 h 6858000"/>
              <a:gd name="connsiteX27" fmla="*/ 2785158 w 4977114"/>
              <a:gd name="connsiteY27" fmla="*/ 5895855 h 6858000"/>
              <a:gd name="connsiteX28" fmla="*/ 2787329 w 4977114"/>
              <a:gd name="connsiteY28" fmla="*/ 5922621 h 6858000"/>
              <a:gd name="connsiteX29" fmla="*/ 2793839 w 4977114"/>
              <a:gd name="connsiteY29" fmla="*/ 6343650 h 6858000"/>
              <a:gd name="connsiteX30" fmla="*/ 2771413 w 4977114"/>
              <a:gd name="connsiteY30" fmla="*/ 6392119 h 6858000"/>
              <a:gd name="connsiteX31" fmla="*/ 2692561 w 4977114"/>
              <a:gd name="connsiteY31" fmla="*/ 6431907 h 6858000"/>
              <a:gd name="connsiteX32" fmla="*/ 2673752 w 4977114"/>
              <a:gd name="connsiteY32" fmla="*/ 6433354 h 6858000"/>
              <a:gd name="connsiteX33" fmla="*/ 2682433 w 4977114"/>
              <a:gd name="connsiteY33" fmla="*/ 6861617 h 6858000"/>
              <a:gd name="connsiteX34" fmla="*/ 2172424 w 4977114"/>
              <a:gd name="connsiteY34" fmla="*/ 6861617 h 6858000"/>
              <a:gd name="connsiteX35" fmla="*/ 2161572 w 4977114"/>
              <a:gd name="connsiteY35" fmla="*/ 6436248 h 6858000"/>
              <a:gd name="connsiteX36" fmla="*/ 2154338 w 4977114"/>
              <a:gd name="connsiteY36" fmla="*/ 6432631 h 6858000"/>
              <a:gd name="connsiteX37" fmla="*/ 2105869 w 4977114"/>
              <a:gd name="connsiteY37" fmla="*/ 6427567 h 6858000"/>
              <a:gd name="connsiteX38" fmla="*/ 2066081 w 4977114"/>
              <a:gd name="connsiteY38" fmla="*/ 6335693 h 6858000"/>
              <a:gd name="connsiteX39" fmla="*/ 2063911 w 4977114"/>
              <a:gd name="connsiteY39" fmla="*/ 5898748 h 6858000"/>
              <a:gd name="connsiteX40" fmla="*/ 2148551 w 4977114"/>
              <a:gd name="connsiteY40" fmla="*/ 5898748 h 6858000"/>
              <a:gd name="connsiteX41" fmla="*/ 2151445 w 4977114"/>
              <a:gd name="connsiteY41" fmla="*/ 5875599 h 6858000"/>
              <a:gd name="connsiteX42" fmla="*/ 2160849 w 4977114"/>
              <a:gd name="connsiteY42" fmla="*/ 5476272 h 6858000"/>
              <a:gd name="connsiteX43" fmla="*/ 2114550 w 4977114"/>
              <a:gd name="connsiteY43" fmla="*/ 5143500 h 6858000"/>
              <a:gd name="connsiteX44" fmla="*/ 2088507 w 4977114"/>
              <a:gd name="connsiteY44" fmla="*/ 4870772 h 6858000"/>
              <a:gd name="connsiteX45" fmla="*/ 2035698 w 4977114"/>
              <a:gd name="connsiteY45" fmla="*/ 4361486 h 6858000"/>
              <a:gd name="connsiteX46" fmla="*/ 1909823 w 4977114"/>
              <a:gd name="connsiteY46" fmla="*/ 3735729 h 6858000"/>
              <a:gd name="connsiteX47" fmla="*/ 1945270 w 4977114"/>
              <a:gd name="connsiteY47" fmla="*/ 3410915 h 6858000"/>
              <a:gd name="connsiteX48" fmla="*/ 1967696 w 4977114"/>
              <a:gd name="connsiteY48" fmla="*/ 3334232 h 6858000"/>
              <a:gd name="connsiteX49" fmla="*/ 2025570 w 4977114"/>
              <a:gd name="connsiteY49" fmla="*/ 3074525 h 6858000"/>
              <a:gd name="connsiteX50" fmla="*/ 2034974 w 4977114"/>
              <a:gd name="connsiteY50" fmla="*/ 2884990 h 6858000"/>
              <a:gd name="connsiteX51" fmla="*/ 1966973 w 4977114"/>
              <a:gd name="connsiteY51" fmla="*/ 2563069 h 6858000"/>
              <a:gd name="connsiteX52" fmla="*/ 1900418 w 4977114"/>
              <a:gd name="connsiteY52" fmla="*/ 2354725 h 6858000"/>
              <a:gd name="connsiteX53" fmla="*/ 1861354 w 4977114"/>
              <a:gd name="connsiteY53" fmla="*/ 2246212 h 6858000"/>
              <a:gd name="connsiteX54" fmla="*/ 1831694 w 4977114"/>
              <a:gd name="connsiteY54" fmla="*/ 2215829 h 6858000"/>
              <a:gd name="connsiteX55" fmla="*/ 1607434 w 4977114"/>
              <a:gd name="connsiteY55" fmla="*/ 2129018 h 6858000"/>
              <a:gd name="connsiteX56" fmla="*/ 1558965 w 4977114"/>
              <a:gd name="connsiteY56" fmla="*/ 2102252 h 6858000"/>
              <a:gd name="connsiteX57" fmla="*/ 1411388 w 4977114"/>
              <a:gd name="connsiteY57" fmla="*/ 1995910 h 6858000"/>
              <a:gd name="connsiteX58" fmla="*/ 1099595 w 4977114"/>
              <a:gd name="connsiteY58" fmla="*/ 1830247 h 6858000"/>
              <a:gd name="connsiteX59" fmla="*/ 1058360 w 4977114"/>
              <a:gd name="connsiteY59" fmla="*/ 1801310 h 6858000"/>
              <a:gd name="connsiteX60" fmla="*/ 778398 w 4977114"/>
              <a:gd name="connsiteY60" fmla="*/ 1555348 h 6858000"/>
              <a:gd name="connsiteX61" fmla="*/ 730652 w 4977114"/>
              <a:gd name="connsiteY61" fmla="*/ 1537986 h 6858000"/>
              <a:gd name="connsiteX62" fmla="*/ 33277 w 4977114"/>
              <a:gd name="connsiteY62" fmla="*/ 1537263 h 6858000"/>
              <a:gd name="connsiteX63" fmla="*/ 0 w 4977114"/>
              <a:gd name="connsiteY63" fmla="*/ 1537263 h 6858000"/>
              <a:gd name="connsiteX64" fmla="*/ 0 w 4977114"/>
              <a:gd name="connsiteY64" fmla="*/ 1035211 h 6858000"/>
              <a:gd name="connsiteX65" fmla="*/ 2143487 w 4977114"/>
              <a:gd name="connsiteY65" fmla="*/ 1035211 h 6858000"/>
              <a:gd name="connsiteX66" fmla="*/ 2145657 w 4977114"/>
              <a:gd name="connsiteY66" fmla="*/ 1010615 h 6858000"/>
              <a:gd name="connsiteX67" fmla="*/ 2145657 w 4977114"/>
              <a:gd name="connsiteY67" fmla="*/ 20979 h 6858000"/>
              <a:gd name="connsiteX68" fmla="*/ 2143487 w 4977114"/>
              <a:gd name="connsiteY68" fmla="*/ 0 h 6858000"/>
              <a:gd name="connsiteX69" fmla="*/ 2690391 w 4977114"/>
              <a:gd name="connsiteY69" fmla="*/ 0 h 6858000"/>
              <a:gd name="connsiteX70" fmla="*/ 2690391 w 4977114"/>
              <a:gd name="connsiteY70" fmla="*/ 1034487 h 6858000"/>
              <a:gd name="connsiteX71" fmla="*/ 2729455 w 4977114"/>
              <a:gd name="connsiteY71" fmla="*/ 1034487 h 6858000"/>
              <a:gd name="connsiteX72" fmla="*/ 4940220 w 4977114"/>
              <a:gd name="connsiteY72" fmla="*/ 1034487 h 6858000"/>
              <a:gd name="connsiteX73" fmla="*/ 4974944 w 4977114"/>
              <a:gd name="connsiteY73" fmla="*/ 1035211 h 6858000"/>
              <a:gd name="connsiteX74" fmla="*/ 4977114 w 4977114"/>
              <a:gd name="connsiteY74" fmla="*/ 1538710 h 6858000"/>
              <a:gd name="connsiteX75" fmla="*/ 2701965 w 4977114"/>
              <a:gd name="connsiteY75" fmla="*/ 1538710 h 6858000"/>
              <a:gd name="connsiteX76" fmla="*/ 2699795 w 4977114"/>
              <a:gd name="connsiteY76" fmla="*/ 1545220 h 6858000"/>
              <a:gd name="connsiteX77" fmla="*/ 2682433 w 4977114"/>
              <a:gd name="connsiteY77" fmla="*/ 1941653 h 6858000"/>
              <a:gd name="connsiteX78" fmla="*/ 2721498 w 4977114"/>
              <a:gd name="connsiteY78" fmla="*/ 1959739 h 6858000"/>
              <a:gd name="connsiteX79" fmla="*/ 2785158 w 4977114"/>
              <a:gd name="connsiteY79" fmla="*/ 1920674 h 6858000"/>
              <a:gd name="connsiteX80" fmla="*/ 2879926 w 4977114"/>
              <a:gd name="connsiteY80" fmla="*/ 1890291 h 6858000"/>
              <a:gd name="connsiteX81" fmla="*/ 3005801 w 4977114"/>
              <a:gd name="connsiteY81" fmla="*/ 1883780 h 6858000"/>
              <a:gd name="connsiteX82" fmla="*/ 3075249 w 4977114"/>
              <a:gd name="connsiteY82" fmla="*/ 1861354 h 6858000"/>
              <a:gd name="connsiteX83" fmla="*/ 3163506 w 4977114"/>
              <a:gd name="connsiteY83" fmla="*/ 1812161 h 6858000"/>
              <a:gd name="connsiteX84" fmla="*/ 3287210 w 4977114"/>
              <a:gd name="connsiteY84" fmla="*/ 1755011 h 6858000"/>
              <a:gd name="connsiteX85" fmla="*/ 3659770 w 4977114"/>
              <a:gd name="connsiteY85" fmla="*/ 1539433 h 6858000"/>
              <a:gd name="connsiteX86" fmla="*/ 2701965 w 4977114"/>
              <a:gd name="connsiteY86" fmla="*/ 1538710 h 6858000"/>
              <a:gd name="connsiteX87" fmla="*/ 1119127 w 4977114"/>
              <a:gd name="connsiteY87" fmla="*/ 1537986 h 6858000"/>
              <a:gd name="connsiteX88" fmla="*/ 1114787 w 4977114"/>
              <a:gd name="connsiteY88" fmla="*/ 1543050 h 6858000"/>
              <a:gd name="connsiteX89" fmla="*/ 1280449 w 4977114"/>
              <a:gd name="connsiteY89" fmla="*/ 1690627 h 6858000"/>
              <a:gd name="connsiteX90" fmla="*/ 1303599 w 4977114"/>
              <a:gd name="connsiteY90" fmla="*/ 1708713 h 6858000"/>
              <a:gd name="connsiteX91" fmla="*/ 1443942 w 4977114"/>
              <a:gd name="connsiteY91" fmla="*/ 1773097 h 6858000"/>
              <a:gd name="connsiteX92" fmla="*/ 1646499 w 4977114"/>
              <a:gd name="connsiteY92" fmla="*/ 1848332 h 6858000"/>
              <a:gd name="connsiteX93" fmla="*/ 1732586 w 4977114"/>
              <a:gd name="connsiteY93" fmla="*/ 1877269 h 6858000"/>
              <a:gd name="connsiteX94" fmla="*/ 1970590 w 4977114"/>
              <a:gd name="connsiteY94" fmla="*/ 1945270 h 6858000"/>
              <a:gd name="connsiteX95" fmla="*/ 1990122 w 4977114"/>
              <a:gd name="connsiteY95" fmla="*/ 1948887 h 6858000"/>
              <a:gd name="connsiteX96" fmla="*/ 1990846 w 4977114"/>
              <a:gd name="connsiteY96" fmla="*/ 1864247 h 6858000"/>
              <a:gd name="connsiteX97" fmla="*/ 2006037 w 4977114"/>
              <a:gd name="connsiteY97" fmla="*/ 1800587 h 6858000"/>
              <a:gd name="connsiteX98" fmla="*/ 2051613 w 4977114"/>
              <a:gd name="connsiteY98" fmla="*/ 1654456 h 6858000"/>
              <a:gd name="connsiteX99" fmla="*/ 2078379 w 4977114"/>
              <a:gd name="connsiteY99" fmla="*/ 1537263 h 6858000"/>
              <a:gd name="connsiteX100" fmla="*/ 1119127 w 4977114"/>
              <a:gd name="connsiteY100" fmla="*/ 153798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4977114" h="6858000">
                <a:moveTo>
                  <a:pt x="4977114" y="1538710"/>
                </a:moveTo>
                <a:cubicBezTo>
                  <a:pt x="4967710" y="1537986"/>
                  <a:pt x="4957582" y="1537263"/>
                  <a:pt x="4948178" y="1537263"/>
                </a:cubicBezTo>
                <a:cubicBezTo>
                  <a:pt x="4659534" y="1537263"/>
                  <a:pt x="4370890" y="1537263"/>
                  <a:pt x="4082246" y="1536539"/>
                </a:cubicBezTo>
                <a:cubicBezTo>
                  <a:pt x="4061991" y="1536539"/>
                  <a:pt x="4046799" y="1540880"/>
                  <a:pt x="4033054" y="1556072"/>
                </a:cubicBezTo>
                <a:cubicBezTo>
                  <a:pt x="3925988" y="1674712"/>
                  <a:pt x="3789262" y="1753565"/>
                  <a:pt x="3655430" y="1835311"/>
                </a:cubicBezTo>
                <a:cubicBezTo>
                  <a:pt x="3611301" y="1862077"/>
                  <a:pt x="3557769" y="1880163"/>
                  <a:pt x="3508576" y="1898972"/>
                </a:cubicBezTo>
                <a:cubicBezTo>
                  <a:pt x="3494108" y="1904759"/>
                  <a:pt x="3478916" y="1911993"/>
                  <a:pt x="3466618" y="1920674"/>
                </a:cubicBezTo>
                <a:cubicBezTo>
                  <a:pt x="3413808" y="1957569"/>
                  <a:pt x="3360999" y="1986505"/>
                  <a:pt x="3310360" y="2026293"/>
                </a:cubicBezTo>
                <a:cubicBezTo>
                  <a:pt x="3266955" y="2060294"/>
                  <a:pt x="3183038" y="2120338"/>
                  <a:pt x="3130229" y="2136976"/>
                </a:cubicBezTo>
                <a:cubicBezTo>
                  <a:pt x="3076696" y="2154338"/>
                  <a:pt x="3023886" y="2173870"/>
                  <a:pt x="2971800" y="2194126"/>
                </a:cubicBezTo>
                <a:cubicBezTo>
                  <a:pt x="2963119" y="2197743"/>
                  <a:pt x="2952991" y="2204977"/>
                  <a:pt x="2949374" y="2213658"/>
                </a:cubicBezTo>
                <a:cubicBezTo>
                  <a:pt x="2904522" y="2301915"/>
                  <a:pt x="2917544" y="2362682"/>
                  <a:pt x="2904522" y="2458897"/>
                </a:cubicBezTo>
                <a:cubicBezTo>
                  <a:pt x="2878479" y="2649879"/>
                  <a:pt x="2845202" y="2839415"/>
                  <a:pt x="2798903" y="3026780"/>
                </a:cubicBezTo>
                <a:cubicBezTo>
                  <a:pt x="2795286" y="3041248"/>
                  <a:pt x="2793839" y="3056440"/>
                  <a:pt x="2793116" y="3071632"/>
                </a:cubicBezTo>
                <a:cubicBezTo>
                  <a:pt x="2788052" y="3184485"/>
                  <a:pt x="2822053" y="3294444"/>
                  <a:pt x="2847372" y="3405851"/>
                </a:cubicBezTo>
                <a:cubicBezTo>
                  <a:pt x="2883543" y="3563556"/>
                  <a:pt x="2866905" y="3724878"/>
                  <a:pt x="2856053" y="3886924"/>
                </a:cubicBezTo>
                <a:cubicBezTo>
                  <a:pt x="2848819" y="3993989"/>
                  <a:pt x="2832181" y="4101055"/>
                  <a:pt x="2826393" y="4208121"/>
                </a:cubicBezTo>
                <a:cubicBezTo>
                  <a:pt x="2825670" y="4224036"/>
                  <a:pt x="2823500" y="4239952"/>
                  <a:pt x="2819159" y="4255143"/>
                </a:cubicBezTo>
                <a:cubicBezTo>
                  <a:pt x="2793839" y="4343400"/>
                  <a:pt x="2786605" y="4430934"/>
                  <a:pt x="2764179" y="4519914"/>
                </a:cubicBezTo>
                <a:cubicBezTo>
                  <a:pt x="2742477" y="4607448"/>
                  <a:pt x="2742477" y="4696428"/>
                  <a:pt x="2752605" y="4786132"/>
                </a:cubicBezTo>
                <a:cubicBezTo>
                  <a:pt x="2761286" y="4865708"/>
                  <a:pt x="2767073" y="4946007"/>
                  <a:pt x="2772860" y="5026307"/>
                </a:cubicBezTo>
                <a:cubicBezTo>
                  <a:pt x="2775030" y="5055967"/>
                  <a:pt x="2766350" y="5085627"/>
                  <a:pt x="2769967" y="5114563"/>
                </a:cubicBezTo>
                <a:cubicBezTo>
                  <a:pt x="2776477" y="5178224"/>
                  <a:pt x="2759839" y="5237544"/>
                  <a:pt x="2748264" y="5298312"/>
                </a:cubicBezTo>
                <a:cubicBezTo>
                  <a:pt x="2736689" y="5357632"/>
                  <a:pt x="2722945" y="5416952"/>
                  <a:pt x="2709923" y="5476272"/>
                </a:cubicBezTo>
                <a:cubicBezTo>
                  <a:pt x="2708476" y="5482060"/>
                  <a:pt x="2707753" y="5488570"/>
                  <a:pt x="2707753" y="5495081"/>
                </a:cubicBezTo>
                <a:cubicBezTo>
                  <a:pt x="2709200" y="5623850"/>
                  <a:pt x="2710646" y="5752618"/>
                  <a:pt x="2712093" y="5881386"/>
                </a:cubicBezTo>
                <a:cubicBezTo>
                  <a:pt x="2712093" y="5885003"/>
                  <a:pt x="2712817" y="5888620"/>
                  <a:pt x="2713540" y="5895855"/>
                </a:cubicBezTo>
                <a:cubicBezTo>
                  <a:pt x="2736689" y="5895855"/>
                  <a:pt x="2760562" y="5895855"/>
                  <a:pt x="2785158" y="5895855"/>
                </a:cubicBezTo>
                <a:cubicBezTo>
                  <a:pt x="2785882" y="5906706"/>
                  <a:pt x="2787329" y="5914664"/>
                  <a:pt x="2787329" y="5922621"/>
                </a:cubicBezTo>
                <a:cubicBezTo>
                  <a:pt x="2790222" y="6062964"/>
                  <a:pt x="2793116" y="6203307"/>
                  <a:pt x="2793839" y="6343650"/>
                </a:cubicBezTo>
                <a:cubicBezTo>
                  <a:pt x="2793839" y="6359566"/>
                  <a:pt x="2779371" y="6376204"/>
                  <a:pt x="2771413" y="6392119"/>
                </a:cubicBezTo>
                <a:cubicBezTo>
                  <a:pt x="2754775" y="6423949"/>
                  <a:pt x="2728732" y="6438418"/>
                  <a:pt x="2692561" y="6431907"/>
                </a:cubicBezTo>
                <a:cubicBezTo>
                  <a:pt x="2687497" y="6431184"/>
                  <a:pt x="2682433" y="6432631"/>
                  <a:pt x="2673752" y="6433354"/>
                </a:cubicBezTo>
                <a:cubicBezTo>
                  <a:pt x="2676646" y="6577314"/>
                  <a:pt x="2679539" y="6719827"/>
                  <a:pt x="2682433" y="6861617"/>
                </a:cubicBezTo>
                <a:cubicBezTo>
                  <a:pt x="2511706" y="6861617"/>
                  <a:pt x="2343874" y="6861617"/>
                  <a:pt x="2172424" y="6861617"/>
                </a:cubicBezTo>
                <a:cubicBezTo>
                  <a:pt x="2168806" y="6717657"/>
                  <a:pt x="2165189" y="6575867"/>
                  <a:pt x="2161572" y="6436248"/>
                </a:cubicBezTo>
                <a:cubicBezTo>
                  <a:pt x="2157232" y="6434077"/>
                  <a:pt x="2155785" y="6432631"/>
                  <a:pt x="2154338" y="6432631"/>
                </a:cubicBezTo>
                <a:cubicBezTo>
                  <a:pt x="2137700" y="6431184"/>
                  <a:pt x="2111657" y="6436248"/>
                  <a:pt x="2105869" y="6427567"/>
                </a:cubicBezTo>
                <a:cubicBezTo>
                  <a:pt x="2087784" y="6399354"/>
                  <a:pt x="2066804" y="6366800"/>
                  <a:pt x="2066081" y="6335693"/>
                </a:cubicBezTo>
                <a:cubicBezTo>
                  <a:pt x="2061741" y="6191009"/>
                  <a:pt x="2063911" y="6046326"/>
                  <a:pt x="2063911" y="5898748"/>
                </a:cubicBezTo>
                <a:cubicBezTo>
                  <a:pt x="2092848" y="5898748"/>
                  <a:pt x="2120337" y="5898748"/>
                  <a:pt x="2148551" y="5898748"/>
                </a:cubicBezTo>
                <a:cubicBezTo>
                  <a:pt x="2149998" y="5889344"/>
                  <a:pt x="2151445" y="5882833"/>
                  <a:pt x="2151445" y="5875599"/>
                </a:cubicBezTo>
                <a:cubicBezTo>
                  <a:pt x="2154338" y="5742490"/>
                  <a:pt x="2155062" y="5609381"/>
                  <a:pt x="2160849" y="5476272"/>
                </a:cubicBezTo>
                <a:cubicBezTo>
                  <a:pt x="2165913" y="5361972"/>
                  <a:pt x="2138423" y="5252736"/>
                  <a:pt x="2114550" y="5143500"/>
                </a:cubicBezTo>
                <a:cubicBezTo>
                  <a:pt x="2095018" y="5053073"/>
                  <a:pt x="2082720" y="4963369"/>
                  <a:pt x="2088507" y="4870772"/>
                </a:cubicBezTo>
                <a:cubicBezTo>
                  <a:pt x="2097912" y="4698598"/>
                  <a:pt x="2071145" y="4529319"/>
                  <a:pt x="2035698" y="4361486"/>
                </a:cubicBezTo>
                <a:cubicBezTo>
                  <a:pt x="1986505" y="4127098"/>
                  <a:pt x="1953228" y="3971563"/>
                  <a:pt x="1909823" y="3735729"/>
                </a:cubicBezTo>
                <a:cubicBezTo>
                  <a:pt x="1893184" y="3646749"/>
                  <a:pt x="1915610" y="3498448"/>
                  <a:pt x="1945270" y="3410915"/>
                </a:cubicBezTo>
                <a:cubicBezTo>
                  <a:pt x="1953951" y="3384872"/>
                  <a:pt x="1953951" y="3357382"/>
                  <a:pt x="1967696" y="3334232"/>
                </a:cubicBezTo>
                <a:cubicBezTo>
                  <a:pt x="2012548" y="3260444"/>
                  <a:pt x="1997356" y="3154101"/>
                  <a:pt x="2025570" y="3074525"/>
                </a:cubicBezTo>
                <a:cubicBezTo>
                  <a:pt x="2047996" y="3010141"/>
                  <a:pt x="2052336" y="2950098"/>
                  <a:pt x="2034974" y="2884990"/>
                </a:cubicBezTo>
                <a:cubicBezTo>
                  <a:pt x="2007484" y="2778648"/>
                  <a:pt x="1993016" y="2670135"/>
                  <a:pt x="1966973" y="2563069"/>
                </a:cubicBezTo>
                <a:cubicBezTo>
                  <a:pt x="1949611" y="2492174"/>
                  <a:pt x="1923568" y="2423450"/>
                  <a:pt x="1900418" y="2354725"/>
                </a:cubicBezTo>
                <a:cubicBezTo>
                  <a:pt x="1888120" y="2318554"/>
                  <a:pt x="1876546" y="2281660"/>
                  <a:pt x="1861354" y="2246212"/>
                </a:cubicBezTo>
                <a:cubicBezTo>
                  <a:pt x="1856290" y="2233914"/>
                  <a:pt x="1843992" y="2220893"/>
                  <a:pt x="1831694" y="2215829"/>
                </a:cubicBezTo>
                <a:cubicBezTo>
                  <a:pt x="1757182" y="2185445"/>
                  <a:pt x="1681946" y="2157955"/>
                  <a:pt x="1607434" y="2129018"/>
                </a:cubicBezTo>
                <a:cubicBezTo>
                  <a:pt x="1590072" y="2122508"/>
                  <a:pt x="1573434" y="2113103"/>
                  <a:pt x="1558965" y="2102252"/>
                </a:cubicBezTo>
                <a:cubicBezTo>
                  <a:pt x="1509773" y="2066804"/>
                  <a:pt x="1463474" y="2025570"/>
                  <a:pt x="1411388" y="1995910"/>
                </a:cubicBezTo>
                <a:cubicBezTo>
                  <a:pt x="1309386" y="1937313"/>
                  <a:pt x="1203767" y="1885950"/>
                  <a:pt x="1099595" y="1830247"/>
                </a:cubicBezTo>
                <a:cubicBezTo>
                  <a:pt x="1085127" y="1822289"/>
                  <a:pt x="1070658" y="1812885"/>
                  <a:pt x="1058360" y="1801310"/>
                </a:cubicBezTo>
                <a:cubicBezTo>
                  <a:pt x="965039" y="1719564"/>
                  <a:pt x="872442" y="1636371"/>
                  <a:pt x="778398" y="1555348"/>
                </a:cubicBezTo>
                <a:cubicBezTo>
                  <a:pt x="766099" y="1545220"/>
                  <a:pt x="746567" y="1537986"/>
                  <a:pt x="730652" y="1537986"/>
                </a:cubicBezTo>
                <a:cubicBezTo>
                  <a:pt x="498435" y="1536539"/>
                  <a:pt x="265494" y="1537263"/>
                  <a:pt x="33277" y="1537263"/>
                </a:cubicBezTo>
                <a:cubicBezTo>
                  <a:pt x="22426" y="1537263"/>
                  <a:pt x="12298" y="1537263"/>
                  <a:pt x="0" y="1537263"/>
                </a:cubicBezTo>
                <a:cubicBezTo>
                  <a:pt x="0" y="1368706"/>
                  <a:pt x="0" y="1203044"/>
                  <a:pt x="0" y="1035211"/>
                </a:cubicBezTo>
                <a:cubicBezTo>
                  <a:pt x="714737" y="1035211"/>
                  <a:pt x="1427303" y="1035211"/>
                  <a:pt x="2143487" y="1035211"/>
                </a:cubicBezTo>
                <a:cubicBezTo>
                  <a:pt x="2144210" y="1025806"/>
                  <a:pt x="2145657" y="1017849"/>
                  <a:pt x="2145657" y="1010615"/>
                </a:cubicBezTo>
                <a:cubicBezTo>
                  <a:pt x="2145657" y="680736"/>
                  <a:pt x="2145657" y="350858"/>
                  <a:pt x="2145657" y="20979"/>
                </a:cubicBezTo>
                <a:cubicBezTo>
                  <a:pt x="2145657" y="13745"/>
                  <a:pt x="2144210" y="7234"/>
                  <a:pt x="2143487" y="0"/>
                </a:cubicBezTo>
                <a:cubicBezTo>
                  <a:pt x="2325788" y="0"/>
                  <a:pt x="2508089" y="0"/>
                  <a:pt x="2690391" y="0"/>
                </a:cubicBezTo>
                <a:cubicBezTo>
                  <a:pt x="2690391" y="343623"/>
                  <a:pt x="2690391" y="687247"/>
                  <a:pt x="2690391" y="1034487"/>
                </a:cubicBezTo>
                <a:cubicBezTo>
                  <a:pt x="2704859" y="1034487"/>
                  <a:pt x="2717157" y="1034487"/>
                  <a:pt x="2729455" y="1034487"/>
                </a:cubicBezTo>
                <a:cubicBezTo>
                  <a:pt x="3466618" y="1034487"/>
                  <a:pt x="4203057" y="1034487"/>
                  <a:pt x="4940220" y="1034487"/>
                </a:cubicBezTo>
                <a:cubicBezTo>
                  <a:pt x="4951795" y="1034487"/>
                  <a:pt x="4963369" y="1034487"/>
                  <a:pt x="4974944" y="1035211"/>
                </a:cubicBezTo>
                <a:cubicBezTo>
                  <a:pt x="4977114" y="1202320"/>
                  <a:pt x="4977114" y="1370153"/>
                  <a:pt x="4977114" y="1538710"/>
                </a:cubicBezTo>
                <a:close/>
                <a:moveTo>
                  <a:pt x="2701965" y="1538710"/>
                </a:moveTo>
                <a:cubicBezTo>
                  <a:pt x="2700519" y="1541603"/>
                  <a:pt x="2699795" y="1543050"/>
                  <a:pt x="2699795" y="1545220"/>
                </a:cubicBezTo>
                <a:cubicBezTo>
                  <a:pt x="2703412" y="1678329"/>
                  <a:pt x="2741753" y="1812161"/>
                  <a:pt x="2682433" y="1941653"/>
                </a:cubicBezTo>
                <a:cubicBezTo>
                  <a:pt x="2683157" y="1960462"/>
                  <a:pt x="2703412" y="1969866"/>
                  <a:pt x="2721498" y="1959739"/>
                </a:cubicBezTo>
                <a:cubicBezTo>
                  <a:pt x="2743200" y="1947440"/>
                  <a:pt x="2762732" y="1930078"/>
                  <a:pt x="2785158" y="1920674"/>
                </a:cubicBezTo>
                <a:cubicBezTo>
                  <a:pt x="2815542" y="1907653"/>
                  <a:pt x="2847372" y="1894631"/>
                  <a:pt x="2879926" y="1890291"/>
                </a:cubicBezTo>
                <a:cubicBezTo>
                  <a:pt x="2921161" y="1884503"/>
                  <a:pt x="2963843" y="1888844"/>
                  <a:pt x="3005801" y="1883780"/>
                </a:cubicBezTo>
                <a:cubicBezTo>
                  <a:pt x="3029674" y="1880886"/>
                  <a:pt x="3053546" y="1871482"/>
                  <a:pt x="3075249" y="1861354"/>
                </a:cubicBezTo>
                <a:cubicBezTo>
                  <a:pt x="3105632" y="1846885"/>
                  <a:pt x="3133122" y="1827353"/>
                  <a:pt x="3163506" y="1812161"/>
                </a:cubicBezTo>
                <a:cubicBezTo>
                  <a:pt x="3204017" y="1791906"/>
                  <a:pt x="3245975" y="1773097"/>
                  <a:pt x="3287210" y="1755011"/>
                </a:cubicBezTo>
                <a:cubicBezTo>
                  <a:pt x="3418149" y="1697861"/>
                  <a:pt x="3538960" y="1623349"/>
                  <a:pt x="3659770" y="1539433"/>
                </a:cubicBezTo>
                <a:cubicBezTo>
                  <a:pt x="3328445" y="1538710"/>
                  <a:pt x="3030397" y="1538710"/>
                  <a:pt x="2701965" y="1538710"/>
                </a:cubicBezTo>
                <a:close/>
                <a:moveTo>
                  <a:pt x="1119127" y="1537986"/>
                </a:moveTo>
                <a:cubicBezTo>
                  <a:pt x="1117680" y="1539433"/>
                  <a:pt x="1116234" y="1541603"/>
                  <a:pt x="1114787" y="1543050"/>
                </a:cubicBezTo>
                <a:cubicBezTo>
                  <a:pt x="1189299" y="1571987"/>
                  <a:pt x="1230534" y="1635648"/>
                  <a:pt x="1280449" y="1690627"/>
                </a:cubicBezTo>
                <a:cubicBezTo>
                  <a:pt x="1286960" y="1697861"/>
                  <a:pt x="1294918" y="1704372"/>
                  <a:pt x="1303599" y="1708713"/>
                </a:cubicBezTo>
                <a:cubicBezTo>
                  <a:pt x="1349898" y="1731139"/>
                  <a:pt x="1396196" y="1754288"/>
                  <a:pt x="1443942" y="1773097"/>
                </a:cubicBezTo>
                <a:cubicBezTo>
                  <a:pt x="1511220" y="1799863"/>
                  <a:pt x="1579221" y="1823736"/>
                  <a:pt x="1646499" y="1848332"/>
                </a:cubicBezTo>
                <a:cubicBezTo>
                  <a:pt x="1674712" y="1858460"/>
                  <a:pt x="1702925" y="1870758"/>
                  <a:pt x="1732586" y="1877269"/>
                </a:cubicBezTo>
                <a:cubicBezTo>
                  <a:pt x="1813608" y="1894631"/>
                  <a:pt x="1894631" y="1911993"/>
                  <a:pt x="1970590" y="1945270"/>
                </a:cubicBezTo>
                <a:cubicBezTo>
                  <a:pt x="1974931" y="1947440"/>
                  <a:pt x="1980718" y="1947440"/>
                  <a:pt x="1990122" y="1948887"/>
                </a:cubicBezTo>
                <a:cubicBezTo>
                  <a:pt x="1990122" y="1919227"/>
                  <a:pt x="1987952" y="1891737"/>
                  <a:pt x="1990846" y="1864247"/>
                </a:cubicBezTo>
                <a:cubicBezTo>
                  <a:pt x="1993016" y="1842545"/>
                  <a:pt x="1996633" y="1819396"/>
                  <a:pt x="2006037" y="1800587"/>
                </a:cubicBezTo>
                <a:cubicBezTo>
                  <a:pt x="2029187" y="1754288"/>
                  <a:pt x="2047996" y="1707989"/>
                  <a:pt x="2051613" y="1654456"/>
                </a:cubicBezTo>
                <a:cubicBezTo>
                  <a:pt x="2054507" y="1615392"/>
                  <a:pt x="2068975" y="1577051"/>
                  <a:pt x="2078379" y="1537263"/>
                </a:cubicBezTo>
                <a:cubicBezTo>
                  <a:pt x="1758629" y="1537986"/>
                  <a:pt x="1438878" y="1537986"/>
                  <a:pt x="1119127" y="1537986"/>
                </a:cubicBezTo>
                <a:close/>
              </a:path>
            </a:pathLst>
          </a:custGeom>
          <a:solidFill>
            <a:schemeClr val="accent1"/>
          </a:solidFill>
          <a:ln w="722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511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Infographic Style</a:t>
            </a:r>
            <a:endParaRPr lang="ko-KR" alt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4C0B583-09D4-42D8-8FD9-C86BBC129356}"/>
              </a:ext>
            </a:extLst>
          </p:cNvPr>
          <p:cNvGrpSpPr/>
          <p:nvPr/>
        </p:nvGrpSpPr>
        <p:grpSpPr>
          <a:xfrm>
            <a:off x="959179" y="1937405"/>
            <a:ext cx="2809516" cy="1763908"/>
            <a:chOff x="735225" y="1602517"/>
            <a:chExt cx="2714835" cy="2086758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8AEDB141-2A3B-4F30-814D-05DCAAB958AF}"/>
                </a:ext>
              </a:extLst>
            </p:cNvPr>
            <p:cNvSpPr/>
            <p:nvPr/>
          </p:nvSpPr>
          <p:spPr>
            <a:xfrm>
              <a:off x="735225" y="1602517"/>
              <a:ext cx="2448272" cy="1322427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07969571-D3FF-40A5-906C-0108EDBBA53D}"/>
                </a:ext>
              </a:extLst>
            </p:cNvPr>
            <p:cNvSpPr/>
            <p:nvPr/>
          </p:nvSpPr>
          <p:spPr>
            <a:xfrm>
              <a:off x="1001788" y="2564904"/>
              <a:ext cx="2448272" cy="1124371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BB042B1-3977-4B0A-859C-8B32669D51B2}"/>
                </a:ext>
              </a:extLst>
            </p:cNvPr>
            <p:cNvGrpSpPr/>
            <p:nvPr/>
          </p:nvGrpSpPr>
          <p:grpSpPr>
            <a:xfrm>
              <a:off x="954666" y="1770970"/>
              <a:ext cx="2070900" cy="604697"/>
              <a:chOff x="3130993" y="4305851"/>
              <a:chExt cx="1715538" cy="604697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79DDFC3-F0A7-4053-B2B1-4ED04648BD62}"/>
                  </a:ext>
                </a:extLst>
              </p:cNvPr>
              <p:cNvSpPr txBox="1"/>
              <p:nvPr/>
            </p:nvSpPr>
            <p:spPr>
              <a:xfrm>
                <a:off x="3134992" y="4582850"/>
                <a:ext cx="1711539" cy="3276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71459" indent="-171459">
                  <a:buFont typeface="Wingdings" pitchFamily="2" charset="2"/>
                  <a:buChar char="v"/>
                </a:pP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2E87EA9-6422-47D7-84B9-C791964D2055}"/>
                  </a:ext>
                </a:extLst>
              </p:cNvPr>
              <p:cNvSpPr txBox="1"/>
              <p:nvPr/>
            </p:nvSpPr>
            <p:spPr>
              <a:xfrm>
                <a:off x="3130993" y="4305851"/>
                <a:ext cx="1715537" cy="3276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bg1"/>
                    </a:solidFill>
                    <a:cs typeface="Arial" pitchFamily="34" charset="0"/>
                  </a:rPr>
                  <a:t>Your Text Here</a:t>
                </a:r>
                <a:endParaRPr lang="ko-KR" altLang="en-US" sz="12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3BDC75A-A6C1-4E9B-80AD-009A4944E5F6}"/>
                </a:ext>
              </a:extLst>
            </p:cNvPr>
            <p:cNvGrpSpPr/>
            <p:nvPr/>
          </p:nvGrpSpPr>
          <p:grpSpPr>
            <a:xfrm>
              <a:off x="1243306" y="2710571"/>
              <a:ext cx="1992749" cy="787963"/>
              <a:chOff x="4496824" y="2092390"/>
              <a:chExt cx="2461052" cy="787963"/>
            </a:xfrm>
          </p:grpSpPr>
          <p:sp>
            <p:nvSpPr>
              <p:cNvPr id="9" name="Text Placeholder 12">
                <a:extLst>
                  <a:ext uri="{FF2B5EF4-FFF2-40B4-BE49-F238E27FC236}">
                    <a16:creationId xmlns:a16="http://schemas.microsoft.com/office/drawing/2014/main" id="{BCBF92C0-72E1-4F0A-AE40-6C9AF189A76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96824" y="2413617"/>
                <a:ext cx="2461052" cy="466736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Easy to change colors, photos and Text.</a:t>
                </a:r>
                <a:endPara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0" name="Text Placeholder 13">
                <a:extLst>
                  <a:ext uri="{FF2B5EF4-FFF2-40B4-BE49-F238E27FC236}">
                    <a16:creationId xmlns:a16="http://schemas.microsoft.com/office/drawing/2014/main" id="{F325B301-15C8-43B5-A391-E796BD86AD3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96824" y="2092390"/>
                <a:ext cx="2461052" cy="305326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Contents Here</a:t>
                </a:r>
              </a:p>
            </p:txBody>
          </p: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B914794-43A2-44BF-944C-D62BF713AC01}"/>
              </a:ext>
            </a:extLst>
          </p:cNvPr>
          <p:cNvGrpSpPr/>
          <p:nvPr/>
        </p:nvGrpSpPr>
        <p:grpSpPr>
          <a:xfrm>
            <a:off x="4687781" y="1937405"/>
            <a:ext cx="2809516" cy="1763908"/>
            <a:chOff x="735225" y="1602517"/>
            <a:chExt cx="2714835" cy="2086758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81D84048-6948-4AD6-85F9-1220156CAFD0}"/>
                </a:ext>
              </a:extLst>
            </p:cNvPr>
            <p:cNvSpPr/>
            <p:nvPr/>
          </p:nvSpPr>
          <p:spPr>
            <a:xfrm>
              <a:off x="735225" y="1602517"/>
              <a:ext cx="2448272" cy="1322427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5E5781CC-01CF-4D51-BDBE-E0D474D7BF1A}"/>
                </a:ext>
              </a:extLst>
            </p:cNvPr>
            <p:cNvSpPr/>
            <p:nvPr/>
          </p:nvSpPr>
          <p:spPr>
            <a:xfrm>
              <a:off x="1001788" y="2564904"/>
              <a:ext cx="2448272" cy="1124371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CEC5E50-70F2-419F-BFF2-12F4E2B099B5}"/>
                </a:ext>
              </a:extLst>
            </p:cNvPr>
            <p:cNvGrpSpPr/>
            <p:nvPr/>
          </p:nvGrpSpPr>
          <p:grpSpPr>
            <a:xfrm>
              <a:off x="954666" y="1770970"/>
              <a:ext cx="2070900" cy="604697"/>
              <a:chOff x="3130993" y="4305851"/>
              <a:chExt cx="1715538" cy="604697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5FF52EB-9952-414C-BE42-52D17FFD1BB6}"/>
                  </a:ext>
                </a:extLst>
              </p:cNvPr>
              <p:cNvSpPr txBox="1"/>
              <p:nvPr/>
            </p:nvSpPr>
            <p:spPr>
              <a:xfrm>
                <a:off x="3134992" y="4582850"/>
                <a:ext cx="1711539" cy="3276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71459" indent="-171459">
                  <a:buFont typeface="Wingdings" pitchFamily="2" charset="2"/>
                  <a:buChar char="v"/>
                </a:pP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D852AB4-7575-4432-9975-CC48920033E2}"/>
                  </a:ext>
                </a:extLst>
              </p:cNvPr>
              <p:cNvSpPr txBox="1"/>
              <p:nvPr/>
            </p:nvSpPr>
            <p:spPr>
              <a:xfrm>
                <a:off x="3130993" y="4305851"/>
                <a:ext cx="1715537" cy="3276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bg1"/>
                    </a:solidFill>
                    <a:cs typeface="Arial" pitchFamily="34" charset="0"/>
                  </a:rPr>
                  <a:t>Your Text Here</a:t>
                </a:r>
                <a:endParaRPr lang="ko-KR" altLang="en-US" sz="12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29C6DC5-F7BE-4E0B-AE91-3B412DC29EEC}"/>
                </a:ext>
              </a:extLst>
            </p:cNvPr>
            <p:cNvGrpSpPr/>
            <p:nvPr/>
          </p:nvGrpSpPr>
          <p:grpSpPr>
            <a:xfrm>
              <a:off x="1243306" y="2710571"/>
              <a:ext cx="1992749" cy="787963"/>
              <a:chOff x="4496824" y="2092390"/>
              <a:chExt cx="2461052" cy="787963"/>
            </a:xfrm>
          </p:grpSpPr>
          <p:sp>
            <p:nvSpPr>
              <p:cNvPr id="18" name="Text Placeholder 12">
                <a:extLst>
                  <a:ext uri="{FF2B5EF4-FFF2-40B4-BE49-F238E27FC236}">
                    <a16:creationId xmlns:a16="http://schemas.microsoft.com/office/drawing/2014/main" id="{7C39B46F-3253-4CA5-ABE6-3DF079E5CB2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96824" y="2413617"/>
                <a:ext cx="2461052" cy="466736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Easy to change colors, photos and Text.</a:t>
                </a:r>
                <a:endPara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19" name="Text Placeholder 13">
                <a:extLst>
                  <a:ext uri="{FF2B5EF4-FFF2-40B4-BE49-F238E27FC236}">
                    <a16:creationId xmlns:a16="http://schemas.microsoft.com/office/drawing/2014/main" id="{CEF9D1AD-2EBD-4E4F-AB2F-10765BDA16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96824" y="2092390"/>
                <a:ext cx="2461052" cy="305326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Contents Here</a:t>
                </a:r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0B1C103-B824-4B41-9085-96F844DA6AA1}"/>
              </a:ext>
            </a:extLst>
          </p:cNvPr>
          <p:cNvGrpSpPr/>
          <p:nvPr/>
        </p:nvGrpSpPr>
        <p:grpSpPr>
          <a:xfrm>
            <a:off x="8416382" y="1937405"/>
            <a:ext cx="2809516" cy="1763908"/>
            <a:chOff x="735225" y="1602517"/>
            <a:chExt cx="2714835" cy="2086758"/>
          </a:xfrm>
        </p:grpSpPr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99D8728C-A483-4C22-A16B-D2E338493993}"/>
                </a:ext>
              </a:extLst>
            </p:cNvPr>
            <p:cNvSpPr/>
            <p:nvPr/>
          </p:nvSpPr>
          <p:spPr>
            <a:xfrm>
              <a:off x="735225" y="1602517"/>
              <a:ext cx="2448272" cy="1322427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1283F600-A049-4C2B-B712-236ABFE0E429}"/>
                </a:ext>
              </a:extLst>
            </p:cNvPr>
            <p:cNvSpPr/>
            <p:nvPr/>
          </p:nvSpPr>
          <p:spPr>
            <a:xfrm>
              <a:off x="1001788" y="2564904"/>
              <a:ext cx="2448272" cy="1124371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98D1A14-514C-43D6-B2B7-9C3B8BF66652}"/>
                </a:ext>
              </a:extLst>
            </p:cNvPr>
            <p:cNvGrpSpPr/>
            <p:nvPr/>
          </p:nvGrpSpPr>
          <p:grpSpPr>
            <a:xfrm>
              <a:off x="954666" y="1770970"/>
              <a:ext cx="2070900" cy="604697"/>
              <a:chOff x="3130993" y="4305851"/>
              <a:chExt cx="1715538" cy="60469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B65D2F0-59B4-4AFB-A92F-3C5DCB944743}"/>
                  </a:ext>
                </a:extLst>
              </p:cNvPr>
              <p:cNvSpPr txBox="1"/>
              <p:nvPr/>
            </p:nvSpPr>
            <p:spPr>
              <a:xfrm>
                <a:off x="3134992" y="4582850"/>
                <a:ext cx="1711539" cy="3276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71459" indent="-171459">
                  <a:buFont typeface="Wingdings" pitchFamily="2" charset="2"/>
                  <a:buChar char="v"/>
                </a:pP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7E30A823-44F6-4B8C-8A0B-58254223DFF3}"/>
                  </a:ext>
                </a:extLst>
              </p:cNvPr>
              <p:cNvSpPr txBox="1"/>
              <p:nvPr/>
            </p:nvSpPr>
            <p:spPr>
              <a:xfrm>
                <a:off x="3130993" y="4305851"/>
                <a:ext cx="1715537" cy="3276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bg1"/>
                    </a:solidFill>
                    <a:cs typeface="Arial" pitchFamily="34" charset="0"/>
                  </a:rPr>
                  <a:t>Your Text Here</a:t>
                </a:r>
                <a:endParaRPr lang="ko-KR" altLang="en-US" sz="12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8045A195-D48D-4B2F-AFCA-C188121E55B0}"/>
                </a:ext>
              </a:extLst>
            </p:cNvPr>
            <p:cNvGrpSpPr/>
            <p:nvPr/>
          </p:nvGrpSpPr>
          <p:grpSpPr>
            <a:xfrm>
              <a:off x="1243306" y="2710571"/>
              <a:ext cx="1992749" cy="787963"/>
              <a:chOff x="4496824" y="2092390"/>
              <a:chExt cx="2461052" cy="787963"/>
            </a:xfrm>
          </p:grpSpPr>
          <p:sp>
            <p:nvSpPr>
              <p:cNvPr id="27" name="Text Placeholder 12">
                <a:extLst>
                  <a:ext uri="{FF2B5EF4-FFF2-40B4-BE49-F238E27FC236}">
                    <a16:creationId xmlns:a16="http://schemas.microsoft.com/office/drawing/2014/main" id="{1EFD5FB6-7563-4EB1-8C1C-B4DA5D1E29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96824" y="2413617"/>
                <a:ext cx="2461052" cy="466736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Easy to change colors, photos and Text.</a:t>
                </a:r>
                <a:endPara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28" name="Text Placeholder 13">
                <a:extLst>
                  <a:ext uri="{FF2B5EF4-FFF2-40B4-BE49-F238E27FC236}">
                    <a16:creationId xmlns:a16="http://schemas.microsoft.com/office/drawing/2014/main" id="{A3981B39-405D-4497-BA3B-43B6B2D7F44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96824" y="2092390"/>
                <a:ext cx="2461052" cy="305326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Contents Here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8345C93-D4C8-490B-A323-D9C30EDCD000}"/>
              </a:ext>
            </a:extLst>
          </p:cNvPr>
          <p:cNvGrpSpPr/>
          <p:nvPr/>
        </p:nvGrpSpPr>
        <p:grpSpPr>
          <a:xfrm>
            <a:off x="4687781" y="4526794"/>
            <a:ext cx="2809516" cy="1763908"/>
            <a:chOff x="735225" y="1602517"/>
            <a:chExt cx="2714835" cy="2086758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D79F37D6-F444-435C-AF76-B6B9B3679C07}"/>
                </a:ext>
              </a:extLst>
            </p:cNvPr>
            <p:cNvSpPr/>
            <p:nvPr/>
          </p:nvSpPr>
          <p:spPr>
            <a:xfrm>
              <a:off x="735225" y="1602517"/>
              <a:ext cx="2448272" cy="1322427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4E01A731-9CAC-4143-8B71-822496B61C0A}"/>
                </a:ext>
              </a:extLst>
            </p:cNvPr>
            <p:cNvSpPr/>
            <p:nvPr/>
          </p:nvSpPr>
          <p:spPr>
            <a:xfrm>
              <a:off x="1001788" y="2564904"/>
              <a:ext cx="2448272" cy="1124371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A4CEF9B8-2FA9-46C8-BF92-D7EC9D33AC47}"/>
                </a:ext>
              </a:extLst>
            </p:cNvPr>
            <p:cNvGrpSpPr/>
            <p:nvPr/>
          </p:nvGrpSpPr>
          <p:grpSpPr>
            <a:xfrm>
              <a:off x="954666" y="1770970"/>
              <a:ext cx="2070900" cy="604697"/>
              <a:chOff x="3130993" y="4305851"/>
              <a:chExt cx="1715538" cy="604697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ECB53BD-A0AB-40AE-8551-019FCB14FA5B}"/>
                  </a:ext>
                </a:extLst>
              </p:cNvPr>
              <p:cNvSpPr txBox="1"/>
              <p:nvPr/>
            </p:nvSpPr>
            <p:spPr>
              <a:xfrm>
                <a:off x="3134992" y="4582850"/>
                <a:ext cx="1711539" cy="3276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71459" indent="-171459">
                  <a:buFont typeface="Wingdings" pitchFamily="2" charset="2"/>
                  <a:buChar char="v"/>
                </a:pP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B3346AC-F9C0-42E8-A0FF-856CC43BAD99}"/>
                  </a:ext>
                </a:extLst>
              </p:cNvPr>
              <p:cNvSpPr txBox="1"/>
              <p:nvPr/>
            </p:nvSpPr>
            <p:spPr>
              <a:xfrm>
                <a:off x="3130993" y="4305851"/>
                <a:ext cx="1715537" cy="3276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bg1"/>
                    </a:solidFill>
                    <a:cs typeface="Arial" pitchFamily="34" charset="0"/>
                  </a:rPr>
                  <a:t>Your Text Here</a:t>
                </a:r>
                <a:endParaRPr lang="ko-KR" altLang="en-US" sz="12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1DB36EC-4824-4DCB-B3C2-43E204C45A07}"/>
                </a:ext>
              </a:extLst>
            </p:cNvPr>
            <p:cNvGrpSpPr/>
            <p:nvPr/>
          </p:nvGrpSpPr>
          <p:grpSpPr>
            <a:xfrm>
              <a:off x="1243306" y="2710571"/>
              <a:ext cx="1992749" cy="787963"/>
              <a:chOff x="4496824" y="2092390"/>
              <a:chExt cx="2461052" cy="787963"/>
            </a:xfrm>
          </p:grpSpPr>
          <p:sp>
            <p:nvSpPr>
              <p:cNvPr id="36" name="Text Placeholder 12">
                <a:extLst>
                  <a:ext uri="{FF2B5EF4-FFF2-40B4-BE49-F238E27FC236}">
                    <a16:creationId xmlns:a16="http://schemas.microsoft.com/office/drawing/2014/main" id="{B3F09DB0-796C-44E1-98F8-53B8E9BF556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96824" y="2413617"/>
                <a:ext cx="2461052" cy="466736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Easy to change colors, photos and Text.</a:t>
                </a:r>
                <a:endPara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37" name="Text Placeholder 13">
                <a:extLst>
                  <a:ext uri="{FF2B5EF4-FFF2-40B4-BE49-F238E27FC236}">
                    <a16:creationId xmlns:a16="http://schemas.microsoft.com/office/drawing/2014/main" id="{F5C023A9-DA36-43B6-8718-5BAF3D7DCEB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96824" y="2092390"/>
                <a:ext cx="2461052" cy="305326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Contents Here</a:t>
                </a:r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3150A89-4B34-4EEB-9E74-79A1E8C7EB6F}"/>
              </a:ext>
            </a:extLst>
          </p:cNvPr>
          <p:cNvGrpSpPr/>
          <p:nvPr/>
        </p:nvGrpSpPr>
        <p:grpSpPr>
          <a:xfrm>
            <a:off x="8416382" y="4526794"/>
            <a:ext cx="2809516" cy="1763908"/>
            <a:chOff x="735225" y="1602517"/>
            <a:chExt cx="2714835" cy="2086758"/>
          </a:xfrm>
        </p:grpSpPr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F71BB80F-ED98-4FE9-B2E3-CDF15D182047}"/>
                </a:ext>
              </a:extLst>
            </p:cNvPr>
            <p:cNvSpPr/>
            <p:nvPr/>
          </p:nvSpPr>
          <p:spPr>
            <a:xfrm>
              <a:off x="735225" y="1602517"/>
              <a:ext cx="2448272" cy="1322427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7EA6C5BA-184F-4B08-A61D-357D5D71E69E}"/>
                </a:ext>
              </a:extLst>
            </p:cNvPr>
            <p:cNvSpPr/>
            <p:nvPr/>
          </p:nvSpPr>
          <p:spPr>
            <a:xfrm>
              <a:off x="1001788" y="2564904"/>
              <a:ext cx="2448272" cy="1124371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1352F268-392A-4DD8-BD06-403C800E78CB}"/>
                </a:ext>
              </a:extLst>
            </p:cNvPr>
            <p:cNvGrpSpPr/>
            <p:nvPr/>
          </p:nvGrpSpPr>
          <p:grpSpPr>
            <a:xfrm>
              <a:off x="954666" y="1770970"/>
              <a:ext cx="2070900" cy="604697"/>
              <a:chOff x="3130993" y="4305851"/>
              <a:chExt cx="1715538" cy="604697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D0DB58A5-06C7-4B44-B46A-C14EDAB7284C}"/>
                  </a:ext>
                </a:extLst>
              </p:cNvPr>
              <p:cNvSpPr txBox="1"/>
              <p:nvPr/>
            </p:nvSpPr>
            <p:spPr>
              <a:xfrm>
                <a:off x="3134992" y="4582850"/>
                <a:ext cx="1711539" cy="3276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71459" indent="-171459">
                  <a:buFont typeface="Wingdings" pitchFamily="2" charset="2"/>
                  <a:buChar char="v"/>
                </a:pP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Simple PowerPoint</a:t>
                </a:r>
                <a:endParaRPr lang="ko-KR" altLang="en-US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688A08CF-E133-44E9-8590-B013593EEE46}"/>
                  </a:ext>
                </a:extLst>
              </p:cNvPr>
              <p:cNvSpPr txBox="1"/>
              <p:nvPr/>
            </p:nvSpPr>
            <p:spPr>
              <a:xfrm>
                <a:off x="3130993" y="4305851"/>
                <a:ext cx="1715537" cy="32769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bg1"/>
                    </a:solidFill>
                    <a:cs typeface="Arial" pitchFamily="34" charset="0"/>
                  </a:rPr>
                  <a:t>Your Text Here</a:t>
                </a:r>
                <a:endParaRPr lang="ko-KR" altLang="en-US" sz="12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A4C61934-0BC8-40EB-ACFC-9C84FEB7B8F6}"/>
                </a:ext>
              </a:extLst>
            </p:cNvPr>
            <p:cNvGrpSpPr/>
            <p:nvPr/>
          </p:nvGrpSpPr>
          <p:grpSpPr>
            <a:xfrm>
              <a:off x="1243306" y="2710571"/>
              <a:ext cx="1992749" cy="787963"/>
              <a:chOff x="4496824" y="2092390"/>
              <a:chExt cx="2461052" cy="787963"/>
            </a:xfrm>
          </p:grpSpPr>
          <p:sp>
            <p:nvSpPr>
              <p:cNvPr id="45" name="Text Placeholder 12">
                <a:extLst>
                  <a:ext uri="{FF2B5EF4-FFF2-40B4-BE49-F238E27FC236}">
                    <a16:creationId xmlns:a16="http://schemas.microsoft.com/office/drawing/2014/main" id="{27B4311C-1892-435B-AFCE-4210F326D075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96824" y="2413617"/>
                <a:ext cx="2461052" cy="466736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Easy to change colors, photos and Text.</a:t>
                </a:r>
                <a:endPara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endParaRPr>
              </a:p>
            </p:txBody>
          </p:sp>
          <p:sp>
            <p:nvSpPr>
              <p:cNvPr id="46" name="Text Placeholder 13">
                <a:extLst>
                  <a:ext uri="{FF2B5EF4-FFF2-40B4-BE49-F238E27FC236}">
                    <a16:creationId xmlns:a16="http://schemas.microsoft.com/office/drawing/2014/main" id="{250A6642-1760-4A71-9495-3A07495E3D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96824" y="2092390"/>
                <a:ext cx="2461052" cy="305326"/>
              </a:xfrm>
              <a:prstGeom prst="rect">
                <a:avLst/>
              </a:prstGeom>
            </p:spPr>
            <p:txBody>
              <a:bodyPr anchor="ctr"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Arial" pitchFamily="34" charset="0"/>
                  </a:rPr>
                  <a:t>Contents Here</a:t>
                </a:r>
              </a:p>
            </p:txBody>
          </p:sp>
        </p:grpSp>
      </p:grpSp>
      <p:sp>
        <p:nvSpPr>
          <p:cNvPr id="49" name="Right Arrow 48">
            <a:extLst>
              <a:ext uri="{FF2B5EF4-FFF2-40B4-BE49-F238E27FC236}">
                <a16:creationId xmlns:a16="http://schemas.microsoft.com/office/drawing/2014/main" id="{5822FBDC-7E67-405F-8473-E96C65E9AF06}"/>
              </a:ext>
            </a:extLst>
          </p:cNvPr>
          <p:cNvSpPr/>
          <p:nvPr/>
        </p:nvSpPr>
        <p:spPr>
          <a:xfrm>
            <a:off x="3813139" y="2194028"/>
            <a:ext cx="554339" cy="484632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D8D0F10C-0FCF-4940-93B8-A2F9ACC6145A}"/>
              </a:ext>
            </a:extLst>
          </p:cNvPr>
          <p:cNvSpPr/>
          <p:nvPr/>
        </p:nvSpPr>
        <p:spPr>
          <a:xfrm>
            <a:off x="7541741" y="2194028"/>
            <a:ext cx="554339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87B8B178-6DEF-4FF0-B46E-ED050E1E3B00}"/>
              </a:ext>
            </a:extLst>
          </p:cNvPr>
          <p:cNvSpPr/>
          <p:nvPr/>
        </p:nvSpPr>
        <p:spPr>
          <a:xfrm>
            <a:off x="7582377" y="4898947"/>
            <a:ext cx="554339" cy="484632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52" name="그룹 1">
            <a:extLst>
              <a:ext uri="{FF2B5EF4-FFF2-40B4-BE49-F238E27FC236}">
                <a16:creationId xmlns:a16="http://schemas.microsoft.com/office/drawing/2014/main" id="{7E7C89BE-624D-436D-A1F3-CF2E6E147D55}"/>
              </a:ext>
            </a:extLst>
          </p:cNvPr>
          <p:cNvGrpSpPr/>
          <p:nvPr/>
        </p:nvGrpSpPr>
        <p:grpSpPr>
          <a:xfrm>
            <a:off x="2313669" y="3868727"/>
            <a:ext cx="1796191" cy="1514852"/>
            <a:chOff x="1702917" y="3798095"/>
            <a:chExt cx="1640916" cy="1385075"/>
          </a:xfrm>
        </p:grpSpPr>
        <p:sp>
          <p:nvSpPr>
            <p:cNvPr id="53" name="Right Arrow 51">
              <a:extLst>
                <a:ext uri="{FF2B5EF4-FFF2-40B4-BE49-F238E27FC236}">
                  <a16:creationId xmlns:a16="http://schemas.microsoft.com/office/drawing/2014/main" id="{CFD9EC1E-4D3C-4ADE-B2BD-F43992B3E118}"/>
                </a:ext>
              </a:extLst>
            </p:cNvPr>
            <p:cNvSpPr/>
            <p:nvPr/>
          </p:nvSpPr>
          <p:spPr>
            <a:xfrm>
              <a:off x="1702917" y="4698538"/>
              <a:ext cx="1640916" cy="484632"/>
            </a:xfrm>
            <a:prstGeom prst="rightArrow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1BFFD305-2893-4E19-A981-7640595F4AC7}"/>
                </a:ext>
              </a:extLst>
            </p:cNvPr>
            <p:cNvSpPr/>
            <p:nvPr/>
          </p:nvSpPr>
          <p:spPr>
            <a:xfrm>
              <a:off x="1702917" y="3798095"/>
              <a:ext cx="253714" cy="114275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55" name="Rounded Rectangle 53">
            <a:extLst>
              <a:ext uri="{FF2B5EF4-FFF2-40B4-BE49-F238E27FC236}">
                <a16:creationId xmlns:a16="http://schemas.microsoft.com/office/drawing/2014/main" id="{312554AB-BE15-4066-9102-AF5BB0B7F606}"/>
              </a:ext>
            </a:extLst>
          </p:cNvPr>
          <p:cNvSpPr/>
          <p:nvPr/>
        </p:nvSpPr>
        <p:spPr>
          <a:xfrm>
            <a:off x="3547228" y="3862174"/>
            <a:ext cx="5097546" cy="47520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6" name="Text Placeholder 12">
            <a:extLst>
              <a:ext uri="{FF2B5EF4-FFF2-40B4-BE49-F238E27FC236}">
                <a16:creationId xmlns:a16="http://schemas.microsoft.com/office/drawing/2014/main" id="{0EBF94CD-7429-420A-AD08-56C0FC043292}"/>
              </a:ext>
            </a:extLst>
          </p:cNvPr>
          <p:cNvSpPr txBox="1">
            <a:spLocks/>
          </p:cNvSpPr>
          <p:nvPr/>
        </p:nvSpPr>
        <p:spPr>
          <a:xfrm>
            <a:off x="4389526" y="3965301"/>
            <a:ext cx="3412950" cy="268948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Easy to change colors, photos and Text.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02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448259B8-F082-493D-91CD-EC8F8A2DB4F8}"/>
              </a:ext>
            </a:extLst>
          </p:cNvPr>
          <p:cNvGrpSpPr/>
          <p:nvPr/>
        </p:nvGrpSpPr>
        <p:grpSpPr>
          <a:xfrm>
            <a:off x="724075" y="2148291"/>
            <a:ext cx="4995827" cy="1191037"/>
            <a:chOff x="4822352" y="1916832"/>
            <a:chExt cx="3422056" cy="1191037"/>
          </a:xfrm>
        </p:grpSpPr>
        <p:sp>
          <p:nvSpPr>
            <p:cNvPr id="20" name="Text Placeholder 10">
              <a:extLst>
                <a:ext uri="{FF2B5EF4-FFF2-40B4-BE49-F238E27FC236}">
                  <a16:creationId xmlns:a16="http://schemas.microsoft.com/office/drawing/2014/main" id="{15827418-7540-4F6A-89AD-D1C1E25D9029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7E9ADA8-C3D2-4F34-8555-46BFBF187CC4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B1234F5-8969-4289-BE7D-EDD45D9623EA}"/>
              </a:ext>
            </a:extLst>
          </p:cNvPr>
          <p:cNvGrpSpPr/>
          <p:nvPr/>
        </p:nvGrpSpPr>
        <p:grpSpPr>
          <a:xfrm>
            <a:off x="724074" y="3649500"/>
            <a:ext cx="2045041" cy="1088782"/>
            <a:chOff x="395534" y="3737445"/>
            <a:chExt cx="3972999" cy="108878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9CCC63A-FE50-4E38-AB1C-D19873939302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B7FB03E-BABA-4BEE-8E5D-79F75FF36D7B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869BF90-1060-4502-A527-EB12FBAE7539}"/>
              </a:ext>
            </a:extLst>
          </p:cNvPr>
          <p:cNvGrpSpPr/>
          <p:nvPr/>
        </p:nvGrpSpPr>
        <p:grpSpPr>
          <a:xfrm>
            <a:off x="3393734" y="3649500"/>
            <a:ext cx="2045041" cy="1088782"/>
            <a:chOff x="395534" y="3737445"/>
            <a:chExt cx="3972999" cy="108878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63C66D3-BE32-41EC-A9E3-5871452C4DB6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F403B09-B4E1-49C8-AF63-408EAFD9202B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8" name="Group 30">
            <a:extLst>
              <a:ext uri="{FF2B5EF4-FFF2-40B4-BE49-F238E27FC236}">
                <a16:creationId xmlns:a16="http://schemas.microsoft.com/office/drawing/2014/main" id="{79B7BA2A-9842-4D89-8315-4B7EA8F0AA41}"/>
              </a:ext>
            </a:extLst>
          </p:cNvPr>
          <p:cNvGrpSpPr/>
          <p:nvPr/>
        </p:nvGrpSpPr>
        <p:grpSpPr>
          <a:xfrm>
            <a:off x="724074" y="5024152"/>
            <a:ext cx="2045041" cy="1088782"/>
            <a:chOff x="395534" y="3737445"/>
            <a:chExt cx="3972999" cy="108878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B990AA1-4F23-47B7-9E15-8854DE23B0F1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7811229-48BF-4896-A6B0-32A080ADC351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31" name="Group 33">
            <a:extLst>
              <a:ext uri="{FF2B5EF4-FFF2-40B4-BE49-F238E27FC236}">
                <a16:creationId xmlns:a16="http://schemas.microsoft.com/office/drawing/2014/main" id="{69641F14-3A58-4EC1-9F50-09B461FA768C}"/>
              </a:ext>
            </a:extLst>
          </p:cNvPr>
          <p:cNvGrpSpPr/>
          <p:nvPr/>
        </p:nvGrpSpPr>
        <p:grpSpPr>
          <a:xfrm>
            <a:off x="3393734" y="5024152"/>
            <a:ext cx="2045041" cy="1088782"/>
            <a:chOff x="395534" y="3737445"/>
            <a:chExt cx="3972999" cy="108878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D3647FC-10E4-44F7-9347-4C0972996D9D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AF42095-469A-4BCC-B258-A651A55F332B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4F51F72-CCE4-478E-8E25-89D2F148B6B1}"/>
              </a:ext>
            </a:extLst>
          </p:cNvPr>
          <p:cNvSpPr txBox="1"/>
          <p:nvPr/>
        </p:nvSpPr>
        <p:spPr>
          <a:xfrm flipH="1">
            <a:off x="724073" y="662091"/>
            <a:ext cx="42098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</a:t>
            </a:r>
            <a:r>
              <a:rPr lang="en-US" altLang="ko-KR" sz="36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 Portfolio</a:t>
            </a:r>
          </a:p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91F0E7-AFA0-468B-B681-B4D1FA629DFE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1A706C2-23BB-4D7A-8ACD-AC0AB4C667EF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06827F4-D580-4E7A-9437-146C4CA69074}"/>
              </a:ext>
            </a:extLst>
          </p:cNvPr>
          <p:cNvSpPr>
            <a:spLocks noGrp="1"/>
          </p:cNvSpPr>
          <p:nvPr>
            <p:ph type="pic" idx="17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0A5E853-42A7-4493-AAB7-C4653335DF23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942761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>
            <a:extLst>
              <a:ext uri="{FF2B5EF4-FFF2-40B4-BE49-F238E27FC236}">
                <a16:creationId xmlns:a16="http://schemas.microsoft.com/office/drawing/2014/main" id="{F84C2F53-E3F6-4936-AAE0-6139DE662CFC}"/>
              </a:ext>
            </a:extLst>
          </p:cNvPr>
          <p:cNvSpPr txBox="1"/>
          <p:nvPr/>
        </p:nvSpPr>
        <p:spPr>
          <a:xfrm rot="18900000">
            <a:off x="4198631" y="2575382"/>
            <a:ext cx="1656185" cy="57805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34286"/>
              </a:avLst>
            </a:prstTxWarp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Contents Here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BE5CAEA-BA52-49B2-924D-C7EBC18A2A10}"/>
              </a:ext>
            </a:extLst>
          </p:cNvPr>
          <p:cNvSpPr txBox="1"/>
          <p:nvPr/>
        </p:nvSpPr>
        <p:spPr>
          <a:xfrm rot="2700000">
            <a:off x="6326538" y="2576792"/>
            <a:ext cx="1656185" cy="57805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34286"/>
              </a:avLst>
            </a:prstTxWarp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Contents Here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6D1BABC-34B4-4BF1-A93B-4F6009B33CF1}"/>
              </a:ext>
            </a:extLst>
          </p:cNvPr>
          <p:cNvSpPr txBox="1"/>
          <p:nvPr/>
        </p:nvSpPr>
        <p:spPr>
          <a:xfrm rot="8100000">
            <a:off x="6326013" y="4702766"/>
            <a:ext cx="1656185" cy="57805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34286"/>
              </a:avLst>
            </a:prstTxWarp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Contents Here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24C47FA-24B7-4923-83C6-661F53DD16B5}"/>
              </a:ext>
            </a:extLst>
          </p:cNvPr>
          <p:cNvSpPr txBox="1"/>
          <p:nvPr/>
        </p:nvSpPr>
        <p:spPr>
          <a:xfrm rot="13500000">
            <a:off x="4206843" y="4696489"/>
            <a:ext cx="1656185" cy="57805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34286"/>
              </a:avLst>
            </a:prstTxWarp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 Contents Here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4A8ED-2203-43F7-9815-361E190ACC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2"/>
                </a:solidFill>
              </a:rPr>
              <a:t>Infographic</a:t>
            </a:r>
            <a:r>
              <a:rPr lang="en-US" altLang="ko-KR" dirty="0"/>
              <a:t> Style</a:t>
            </a:r>
            <a:endParaRPr lang="ko-KR" alt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53BE3324-EFED-4CDC-AA6C-2BCEA807DE31}"/>
              </a:ext>
            </a:extLst>
          </p:cNvPr>
          <p:cNvSpPr/>
          <p:nvPr/>
        </p:nvSpPr>
        <p:spPr>
          <a:xfrm>
            <a:off x="4435198" y="2272886"/>
            <a:ext cx="3312368" cy="3312368"/>
          </a:xfrm>
          <a:prstGeom prst="ellips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177BAC7-8F35-472D-8A6F-622F523FCEAF}"/>
              </a:ext>
            </a:extLst>
          </p:cNvPr>
          <p:cNvGrpSpPr/>
          <p:nvPr/>
        </p:nvGrpSpPr>
        <p:grpSpPr>
          <a:xfrm>
            <a:off x="4110916" y="1948604"/>
            <a:ext cx="3960932" cy="3960932"/>
            <a:chOff x="1807830" y="1844332"/>
            <a:chExt cx="3960932" cy="3960932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C170739C-6B02-4754-80C7-8975BD05A187}"/>
                </a:ext>
              </a:extLst>
            </p:cNvPr>
            <p:cNvGrpSpPr/>
            <p:nvPr/>
          </p:nvGrpSpPr>
          <p:grpSpPr>
            <a:xfrm>
              <a:off x="3356247" y="1844332"/>
              <a:ext cx="864096" cy="3960932"/>
              <a:chOff x="3203848" y="1844332"/>
              <a:chExt cx="864096" cy="3960932"/>
            </a:xfrm>
          </p:grpSpPr>
          <p:sp>
            <p:nvSpPr>
              <p:cNvPr id="47" name="Rounded Rectangle 3">
                <a:extLst>
                  <a:ext uri="{FF2B5EF4-FFF2-40B4-BE49-F238E27FC236}">
                    <a16:creationId xmlns:a16="http://schemas.microsoft.com/office/drawing/2014/main" id="{D29B1D2C-3A41-484C-922D-7894C9EFB0C5}"/>
                  </a:ext>
                </a:extLst>
              </p:cNvPr>
              <p:cNvSpPr/>
              <p:nvPr/>
            </p:nvSpPr>
            <p:spPr>
              <a:xfrm>
                <a:off x="3203848" y="1844332"/>
                <a:ext cx="864096" cy="1980220"/>
              </a:xfrm>
              <a:custGeom>
                <a:avLst/>
                <a:gdLst/>
                <a:ahLst/>
                <a:cxnLst/>
                <a:rect l="l" t="t" r="r" b="b"/>
                <a:pathLst>
                  <a:path w="864096" h="1692188">
                    <a:moveTo>
                      <a:pt x="432048" y="0"/>
                    </a:moveTo>
                    <a:cubicBezTo>
                      <a:pt x="670662" y="0"/>
                      <a:pt x="864096" y="193434"/>
                      <a:pt x="864096" y="432048"/>
                    </a:cubicBezTo>
                    <a:lnTo>
                      <a:pt x="864096" y="1692188"/>
                    </a:lnTo>
                    <a:lnTo>
                      <a:pt x="0" y="1692188"/>
                    </a:lnTo>
                    <a:lnTo>
                      <a:pt x="0" y="432048"/>
                    </a:lnTo>
                    <a:cubicBezTo>
                      <a:pt x="0" y="193434"/>
                      <a:pt x="193434" y="0"/>
                      <a:pt x="432048" y="0"/>
                    </a:cubicBezTo>
                    <a:close/>
                  </a:path>
                </a:pathLst>
              </a:custGeom>
              <a:solidFill>
                <a:schemeClr val="accent1">
                  <a:alpha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  <p:sp>
            <p:nvSpPr>
              <p:cNvPr id="48" name="Rounded Rectangle 3">
                <a:extLst>
                  <a:ext uri="{FF2B5EF4-FFF2-40B4-BE49-F238E27FC236}">
                    <a16:creationId xmlns:a16="http://schemas.microsoft.com/office/drawing/2014/main" id="{D1624F38-06A1-4EB5-A0E4-3D11BA4E5782}"/>
                  </a:ext>
                </a:extLst>
              </p:cNvPr>
              <p:cNvSpPr/>
              <p:nvPr/>
            </p:nvSpPr>
            <p:spPr>
              <a:xfrm rot="10800000">
                <a:off x="3203848" y="3825044"/>
                <a:ext cx="864096" cy="1980220"/>
              </a:xfrm>
              <a:custGeom>
                <a:avLst/>
                <a:gdLst/>
                <a:ahLst/>
                <a:cxnLst/>
                <a:rect l="l" t="t" r="r" b="b"/>
                <a:pathLst>
                  <a:path w="864096" h="1692188">
                    <a:moveTo>
                      <a:pt x="432048" y="0"/>
                    </a:moveTo>
                    <a:cubicBezTo>
                      <a:pt x="670662" y="0"/>
                      <a:pt x="864096" y="193434"/>
                      <a:pt x="864096" y="432048"/>
                    </a:cubicBezTo>
                    <a:lnTo>
                      <a:pt x="864096" y="1692188"/>
                    </a:lnTo>
                    <a:lnTo>
                      <a:pt x="0" y="1692188"/>
                    </a:lnTo>
                    <a:lnTo>
                      <a:pt x="0" y="432048"/>
                    </a:lnTo>
                    <a:cubicBezTo>
                      <a:pt x="0" y="193434"/>
                      <a:pt x="193434" y="0"/>
                      <a:pt x="432048" y="0"/>
                    </a:cubicBezTo>
                    <a:close/>
                  </a:path>
                </a:pathLst>
              </a:custGeom>
              <a:solidFill>
                <a:schemeClr val="accent3">
                  <a:alpha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4435CBC-1224-45EE-9023-D440A02496E3}"/>
                </a:ext>
              </a:extLst>
            </p:cNvPr>
            <p:cNvGrpSpPr/>
            <p:nvPr/>
          </p:nvGrpSpPr>
          <p:grpSpPr>
            <a:xfrm rot="16200000">
              <a:off x="3356248" y="1844332"/>
              <a:ext cx="864096" cy="3960932"/>
              <a:chOff x="3203848" y="1844332"/>
              <a:chExt cx="864096" cy="3960932"/>
            </a:xfrm>
          </p:grpSpPr>
          <p:sp>
            <p:nvSpPr>
              <p:cNvPr id="45" name="Rounded Rectangle 3">
                <a:extLst>
                  <a:ext uri="{FF2B5EF4-FFF2-40B4-BE49-F238E27FC236}">
                    <a16:creationId xmlns:a16="http://schemas.microsoft.com/office/drawing/2014/main" id="{C375EB9B-2B4E-4AEC-AF94-F6C6194CA8D8}"/>
                  </a:ext>
                </a:extLst>
              </p:cNvPr>
              <p:cNvSpPr/>
              <p:nvPr/>
            </p:nvSpPr>
            <p:spPr>
              <a:xfrm>
                <a:off x="3203848" y="1844332"/>
                <a:ext cx="864096" cy="1980220"/>
              </a:xfrm>
              <a:custGeom>
                <a:avLst/>
                <a:gdLst/>
                <a:ahLst/>
                <a:cxnLst/>
                <a:rect l="l" t="t" r="r" b="b"/>
                <a:pathLst>
                  <a:path w="864096" h="1692188">
                    <a:moveTo>
                      <a:pt x="432048" y="0"/>
                    </a:moveTo>
                    <a:cubicBezTo>
                      <a:pt x="670662" y="0"/>
                      <a:pt x="864096" y="193434"/>
                      <a:pt x="864096" y="432048"/>
                    </a:cubicBezTo>
                    <a:lnTo>
                      <a:pt x="864096" y="1692188"/>
                    </a:lnTo>
                    <a:lnTo>
                      <a:pt x="0" y="1692188"/>
                    </a:lnTo>
                    <a:lnTo>
                      <a:pt x="0" y="432048"/>
                    </a:lnTo>
                    <a:cubicBezTo>
                      <a:pt x="0" y="193434"/>
                      <a:pt x="193434" y="0"/>
                      <a:pt x="432048" y="0"/>
                    </a:cubicBezTo>
                    <a:close/>
                  </a:path>
                </a:pathLst>
              </a:custGeom>
              <a:solidFill>
                <a:schemeClr val="accent2">
                  <a:alpha val="83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  <p:sp>
            <p:nvSpPr>
              <p:cNvPr id="46" name="Rounded Rectangle 3">
                <a:extLst>
                  <a:ext uri="{FF2B5EF4-FFF2-40B4-BE49-F238E27FC236}">
                    <a16:creationId xmlns:a16="http://schemas.microsoft.com/office/drawing/2014/main" id="{363121AE-9A73-4264-B47C-FF669A46F8A9}"/>
                  </a:ext>
                </a:extLst>
              </p:cNvPr>
              <p:cNvSpPr/>
              <p:nvPr/>
            </p:nvSpPr>
            <p:spPr>
              <a:xfrm rot="10800000">
                <a:off x="3203848" y="3825044"/>
                <a:ext cx="864096" cy="1980220"/>
              </a:xfrm>
              <a:custGeom>
                <a:avLst/>
                <a:gdLst/>
                <a:ahLst/>
                <a:cxnLst/>
                <a:rect l="l" t="t" r="r" b="b"/>
                <a:pathLst>
                  <a:path w="864096" h="1692188">
                    <a:moveTo>
                      <a:pt x="432048" y="0"/>
                    </a:moveTo>
                    <a:cubicBezTo>
                      <a:pt x="670662" y="0"/>
                      <a:pt x="864096" y="193434"/>
                      <a:pt x="864096" y="432048"/>
                    </a:cubicBezTo>
                    <a:lnTo>
                      <a:pt x="864096" y="1692188"/>
                    </a:lnTo>
                    <a:lnTo>
                      <a:pt x="0" y="1692188"/>
                    </a:lnTo>
                    <a:lnTo>
                      <a:pt x="0" y="432048"/>
                    </a:lnTo>
                    <a:cubicBezTo>
                      <a:pt x="0" y="193434"/>
                      <a:pt x="193434" y="0"/>
                      <a:pt x="432048" y="0"/>
                    </a:cubicBezTo>
                    <a:close/>
                  </a:path>
                </a:pathLst>
              </a:custGeom>
              <a:solidFill>
                <a:schemeClr val="accent4">
                  <a:alpha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</p:grpSp>
      </p:grpSp>
      <p:sp>
        <p:nvSpPr>
          <p:cNvPr id="42" name="Oval 41">
            <a:extLst>
              <a:ext uri="{FF2B5EF4-FFF2-40B4-BE49-F238E27FC236}">
                <a16:creationId xmlns:a16="http://schemas.microsoft.com/office/drawing/2014/main" id="{2FA350E9-4A2B-4DA6-80DC-E6A428FEE0D9}"/>
              </a:ext>
            </a:extLst>
          </p:cNvPr>
          <p:cNvSpPr/>
          <p:nvPr/>
        </p:nvSpPr>
        <p:spPr>
          <a:xfrm>
            <a:off x="5659334" y="3497022"/>
            <a:ext cx="864096" cy="8640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5D49E86-56AD-49CF-B002-7B527B44129F}"/>
              </a:ext>
            </a:extLst>
          </p:cNvPr>
          <p:cNvSpPr txBox="1"/>
          <p:nvPr/>
        </p:nvSpPr>
        <p:spPr>
          <a:xfrm rot="16200000">
            <a:off x="5385234" y="2625172"/>
            <a:ext cx="1405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Text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CB2DC0B-0E2A-4C77-860E-B35F54D3880C}"/>
              </a:ext>
            </a:extLst>
          </p:cNvPr>
          <p:cNvSpPr txBox="1"/>
          <p:nvPr/>
        </p:nvSpPr>
        <p:spPr>
          <a:xfrm>
            <a:off x="4229769" y="3772101"/>
            <a:ext cx="1405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Text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8AB0E70-B033-4BB2-9874-5BB55D5D2957}"/>
              </a:ext>
            </a:extLst>
          </p:cNvPr>
          <p:cNvSpPr txBox="1"/>
          <p:nvPr/>
        </p:nvSpPr>
        <p:spPr>
          <a:xfrm rot="16200000">
            <a:off x="5400847" y="4905509"/>
            <a:ext cx="1405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Text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05945B0-755C-4936-837A-78A23FD98FA5}"/>
              </a:ext>
            </a:extLst>
          </p:cNvPr>
          <p:cNvSpPr txBox="1"/>
          <p:nvPr/>
        </p:nvSpPr>
        <p:spPr>
          <a:xfrm>
            <a:off x="6528633" y="3745991"/>
            <a:ext cx="14056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Add Text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2124CF9-EBBC-4F57-A49A-7F685E8D4082}"/>
              </a:ext>
            </a:extLst>
          </p:cNvPr>
          <p:cNvGrpSpPr/>
          <p:nvPr/>
        </p:nvGrpSpPr>
        <p:grpSpPr>
          <a:xfrm>
            <a:off x="7940171" y="1767102"/>
            <a:ext cx="3410703" cy="853045"/>
            <a:chOff x="6372201" y="2011203"/>
            <a:chExt cx="2232249" cy="853045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A298BAB-70E5-494B-8160-F565F174B0CE}"/>
                </a:ext>
              </a:extLst>
            </p:cNvPr>
            <p:cNvSpPr txBox="1"/>
            <p:nvPr/>
          </p:nvSpPr>
          <p:spPr>
            <a:xfrm>
              <a:off x="6372202" y="2217917"/>
              <a:ext cx="22322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28F7EDE-667B-4879-BC83-79420879B8DD}"/>
                </a:ext>
              </a:extLst>
            </p:cNvPr>
            <p:cNvSpPr txBox="1"/>
            <p:nvPr/>
          </p:nvSpPr>
          <p:spPr>
            <a:xfrm>
              <a:off x="6372201" y="2011203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705B189-603A-4425-AA99-1B3E04940C4B}"/>
              </a:ext>
            </a:extLst>
          </p:cNvPr>
          <p:cNvGrpSpPr/>
          <p:nvPr/>
        </p:nvGrpSpPr>
        <p:grpSpPr>
          <a:xfrm>
            <a:off x="7940171" y="5189210"/>
            <a:ext cx="3410703" cy="853045"/>
            <a:chOff x="6372201" y="2011203"/>
            <a:chExt cx="2232249" cy="853045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90E3E8F-685E-4E6B-803E-13643866B6EC}"/>
                </a:ext>
              </a:extLst>
            </p:cNvPr>
            <p:cNvSpPr txBox="1"/>
            <p:nvPr/>
          </p:nvSpPr>
          <p:spPr>
            <a:xfrm>
              <a:off x="6372202" y="2217917"/>
              <a:ext cx="22322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0A90A9A-E2DB-49D5-8877-CD3B53A0B2E9}"/>
                </a:ext>
              </a:extLst>
            </p:cNvPr>
            <p:cNvSpPr txBox="1"/>
            <p:nvPr/>
          </p:nvSpPr>
          <p:spPr>
            <a:xfrm>
              <a:off x="6372201" y="2011203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6E8A825C-7895-41C1-A8D3-249582A80101}"/>
              </a:ext>
            </a:extLst>
          </p:cNvPr>
          <p:cNvGrpSpPr/>
          <p:nvPr/>
        </p:nvGrpSpPr>
        <p:grpSpPr>
          <a:xfrm>
            <a:off x="883718" y="1767102"/>
            <a:ext cx="3410703" cy="853045"/>
            <a:chOff x="6372201" y="2011203"/>
            <a:chExt cx="2232249" cy="853045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26031A31-1DB1-4B5C-88A0-969466FBD34D}"/>
                </a:ext>
              </a:extLst>
            </p:cNvPr>
            <p:cNvSpPr txBox="1"/>
            <p:nvPr/>
          </p:nvSpPr>
          <p:spPr>
            <a:xfrm>
              <a:off x="6372202" y="2217917"/>
              <a:ext cx="22322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2E593450-D212-4E0D-BD55-23243DEE3C9D}"/>
                </a:ext>
              </a:extLst>
            </p:cNvPr>
            <p:cNvSpPr txBox="1"/>
            <p:nvPr/>
          </p:nvSpPr>
          <p:spPr>
            <a:xfrm>
              <a:off x="6372201" y="2011203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CB08A71B-7DE9-4E2C-86AC-0F213EEA1DBE}"/>
              </a:ext>
            </a:extLst>
          </p:cNvPr>
          <p:cNvGrpSpPr/>
          <p:nvPr/>
        </p:nvGrpSpPr>
        <p:grpSpPr>
          <a:xfrm>
            <a:off x="883718" y="5189210"/>
            <a:ext cx="3410703" cy="853045"/>
            <a:chOff x="6372201" y="2011203"/>
            <a:chExt cx="2232249" cy="853045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76A9B0D8-B4FB-487F-93E2-1441117CF5E5}"/>
                </a:ext>
              </a:extLst>
            </p:cNvPr>
            <p:cNvSpPr txBox="1"/>
            <p:nvPr/>
          </p:nvSpPr>
          <p:spPr>
            <a:xfrm>
              <a:off x="6372202" y="2217917"/>
              <a:ext cx="223224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85925A6-7496-45F7-8D26-1FD686529B83}"/>
                </a:ext>
              </a:extLst>
            </p:cNvPr>
            <p:cNvSpPr txBox="1"/>
            <p:nvPr/>
          </p:nvSpPr>
          <p:spPr>
            <a:xfrm>
              <a:off x="6372201" y="2011203"/>
              <a:ext cx="223224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149F3D81-2ED6-46C9-BA64-1FE68317EBB9}"/>
              </a:ext>
            </a:extLst>
          </p:cNvPr>
          <p:cNvSpPr/>
          <p:nvPr/>
        </p:nvSpPr>
        <p:spPr>
          <a:xfrm>
            <a:off x="5934600" y="3656429"/>
            <a:ext cx="351053" cy="469385"/>
          </a:xfrm>
          <a:custGeom>
            <a:avLst/>
            <a:gdLst>
              <a:gd name="connsiteX0" fmla="*/ 220972 w 490406"/>
              <a:gd name="connsiteY0" fmla="*/ 218974 h 655710"/>
              <a:gd name="connsiteX1" fmla="*/ 220972 w 490406"/>
              <a:gd name="connsiteY1" fmla="*/ 315121 h 655710"/>
              <a:gd name="connsiteX2" fmla="*/ 131646 w 490406"/>
              <a:gd name="connsiteY2" fmla="*/ 315121 h 655710"/>
              <a:gd name="connsiteX3" fmla="*/ 131646 w 490406"/>
              <a:gd name="connsiteY3" fmla="*/ 365631 h 655710"/>
              <a:gd name="connsiteX4" fmla="*/ 220972 w 490406"/>
              <a:gd name="connsiteY4" fmla="*/ 365631 h 655710"/>
              <a:gd name="connsiteX5" fmla="*/ 220972 w 490406"/>
              <a:gd name="connsiteY5" fmla="*/ 559548 h 655710"/>
              <a:gd name="connsiteX6" fmla="*/ 278303 w 490406"/>
              <a:gd name="connsiteY6" fmla="*/ 559548 h 655710"/>
              <a:gd name="connsiteX7" fmla="*/ 278303 w 490406"/>
              <a:gd name="connsiteY7" fmla="*/ 365631 h 655710"/>
              <a:gd name="connsiteX8" fmla="*/ 368278 w 490406"/>
              <a:gd name="connsiteY8" fmla="*/ 365631 h 655710"/>
              <a:gd name="connsiteX9" fmla="*/ 368278 w 490406"/>
              <a:gd name="connsiteY9" fmla="*/ 315121 h 655710"/>
              <a:gd name="connsiteX10" fmla="*/ 278303 w 490406"/>
              <a:gd name="connsiteY10" fmla="*/ 315121 h 655710"/>
              <a:gd name="connsiteX11" fmla="*/ 278303 w 490406"/>
              <a:gd name="connsiteY11" fmla="*/ 218974 h 655710"/>
              <a:gd name="connsiteX12" fmla="*/ 48957 w 490406"/>
              <a:gd name="connsiteY12" fmla="*/ 29696 h 655710"/>
              <a:gd name="connsiteX13" fmla="*/ 32001 w 490406"/>
              <a:gd name="connsiteY13" fmla="*/ 46652 h 655710"/>
              <a:gd name="connsiteX14" fmla="*/ 32001 w 490406"/>
              <a:gd name="connsiteY14" fmla="*/ 78300 h 655710"/>
              <a:gd name="connsiteX15" fmla="*/ 48957 w 490406"/>
              <a:gd name="connsiteY15" fmla="*/ 95255 h 655710"/>
              <a:gd name="connsiteX16" fmla="*/ 397424 w 490406"/>
              <a:gd name="connsiteY16" fmla="*/ 95255 h 655710"/>
              <a:gd name="connsiteX17" fmla="*/ 387274 w 490406"/>
              <a:gd name="connsiteY17" fmla="*/ 63396 h 655710"/>
              <a:gd name="connsiteX18" fmla="*/ 397424 w 490406"/>
              <a:gd name="connsiteY18" fmla="*/ 29696 h 655710"/>
              <a:gd name="connsiteX19" fmla="*/ 88120 w 490406"/>
              <a:gd name="connsiteY19" fmla="*/ 370 h 655710"/>
              <a:gd name="connsiteX20" fmla="*/ 422198 w 490406"/>
              <a:gd name="connsiteY20" fmla="*/ 695 h 655710"/>
              <a:gd name="connsiteX21" fmla="*/ 444692 w 490406"/>
              <a:gd name="connsiteY21" fmla="*/ 898 h 655710"/>
              <a:gd name="connsiteX22" fmla="*/ 459796 w 490406"/>
              <a:gd name="connsiteY22" fmla="*/ 12064 h 655710"/>
              <a:gd name="connsiteX23" fmla="*/ 455622 w 490406"/>
              <a:gd name="connsiteY23" fmla="*/ 25011 h 655710"/>
              <a:gd name="connsiteX24" fmla="*/ 448713 w 490406"/>
              <a:gd name="connsiteY24" fmla="*/ 29696 h 655710"/>
              <a:gd name="connsiteX25" fmla="*/ 425272 w 490406"/>
              <a:gd name="connsiteY25" fmla="*/ 61663 h 655710"/>
              <a:gd name="connsiteX26" fmla="*/ 454504 w 490406"/>
              <a:gd name="connsiteY26" fmla="*/ 96622 h 655710"/>
              <a:gd name="connsiteX27" fmla="*/ 490406 w 490406"/>
              <a:gd name="connsiteY27" fmla="*/ 142481 h 655710"/>
              <a:gd name="connsiteX28" fmla="*/ 490406 w 490406"/>
              <a:gd name="connsiteY28" fmla="*/ 254322 h 655710"/>
              <a:gd name="connsiteX29" fmla="*/ 490406 w 490406"/>
              <a:gd name="connsiteY29" fmla="*/ 254323 h 655710"/>
              <a:gd name="connsiteX30" fmla="*/ 490406 w 490406"/>
              <a:gd name="connsiteY30" fmla="*/ 570101 h 655710"/>
              <a:gd name="connsiteX31" fmla="*/ 490406 w 490406"/>
              <a:gd name="connsiteY31" fmla="*/ 570103 h 655710"/>
              <a:gd name="connsiteX32" fmla="*/ 490406 w 490406"/>
              <a:gd name="connsiteY32" fmla="*/ 609729 h 655710"/>
              <a:gd name="connsiteX33" fmla="*/ 444425 w 490406"/>
              <a:gd name="connsiteY33" fmla="*/ 655710 h 655710"/>
              <a:gd name="connsiteX34" fmla="*/ 404797 w 490406"/>
              <a:gd name="connsiteY34" fmla="*/ 655710 h 655710"/>
              <a:gd name="connsiteX35" fmla="*/ 170964 w 490406"/>
              <a:gd name="connsiteY35" fmla="*/ 655710 h 655710"/>
              <a:gd name="connsiteX36" fmla="*/ 85609 w 490406"/>
              <a:gd name="connsiteY36" fmla="*/ 655710 h 655710"/>
              <a:gd name="connsiteX37" fmla="*/ 0 w 490406"/>
              <a:gd name="connsiteY37" fmla="*/ 570101 h 655710"/>
              <a:gd name="connsiteX38" fmla="*/ 0 w 490406"/>
              <a:gd name="connsiteY38" fmla="*/ 254323 h 655710"/>
              <a:gd name="connsiteX39" fmla="*/ 531 w 490406"/>
              <a:gd name="connsiteY39" fmla="*/ 249058 h 655710"/>
              <a:gd name="connsiteX40" fmla="*/ 418 w 490406"/>
              <a:gd name="connsiteY40" fmla="*/ 89046 h 655710"/>
              <a:gd name="connsiteX41" fmla="*/ 88120 w 490406"/>
              <a:gd name="connsiteY41" fmla="*/ 370 h 655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90406" h="655710">
                <a:moveTo>
                  <a:pt x="220972" y="218974"/>
                </a:moveTo>
                <a:lnTo>
                  <a:pt x="220972" y="315121"/>
                </a:lnTo>
                <a:lnTo>
                  <a:pt x="131646" y="315121"/>
                </a:lnTo>
                <a:lnTo>
                  <a:pt x="131646" y="365631"/>
                </a:lnTo>
                <a:lnTo>
                  <a:pt x="220972" y="365631"/>
                </a:lnTo>
                <a:lnTo>
                  <a:pt x="220972" y="559548"/>
                </a:lnTo>
                <a:lnTo>
                  <a:pt x="278303" y="559548"/>
                </a:lnTo>
                <a:lnTo>
                  <a:pt x="278303" y="365631"/>
                </a:lnTo>
                <a:lnTo>
                  <a:pt x="368278" y="365631"/>
                </a:lnTo>
                <a:lnTo>
                  <a:pt x="368278" y="315121"/>
                </a:lnTo>
                <a:lnTo>
                  <a:pt x="278303" y="315121"/>
                </a:lnTo>
                <a:lnTo>
                  <a:pt x="278303" y="218974"/>
                </a:lnTo>
                <a:close/>
                <a:moveTo>
                  <a:pt x="48957" y="29696"/>
                </a:moveTo>
                <a:cubicBezTo>
                  <a:pt x="39592" y="29696"/>
                  <a:pt x="32001" y="37287"/>
                  <a:pt x="32001" y="46652"/>
                </a:cubicBezTo>
                <a:lnTo>
                  <a:pt x="32001" y="78300"/>
                </a:lnTo>
                <a:cubicBezTo>
                  <a:pt x="32001" y="87664"/>
                  <a:pt x="39592" y="95255"/>
                  <a:pt x="48957" y="95255"/>
                </a:cubicBezTo>
                <a:lnTo>
                  <a:pt x="397424" y="95255"/>
                </a:lnTo>
                <a:cubicBezTo>
                  <a:pt x="394311" y="84906"/>
                  <a:pt x="387950" y="79024"/>
                  <a:pt x="387274" y="63396"/>
                </a:cubicBezTo>
                <a:cubicBezTo>
                  <a:pt x="387138" y="49050"/>
                  <a:pt x="393093" y="39576"/>
                  <a:pt x="397424" y="29696"/>
                </a:cubicBezTo>
                <a:close/>
                <a:moveTo>
                  <a:pt x="88120" y="370"/>
                </a:moveTo>
                <a:lnTo>
                  <a:pt x="422198" y="695"/>
                </a:lnTo>
                <a:cubicBezTo>
                  <a:pt x="428532" y="695"/>
                  <a:pt x="438426" y="-997"/>
                  <a:pt x="444692" y="898"/>
                </a:cubicBezTo>
                <a:cubicBezTo>
                  <a:pt x="450958" y="2793"/>
                  <a:pt x="457035" y="3131"/>
                  <a:pt x="459796" y="12064"/>
                </a:cubicBezTo>
                <a:cubicBezTo>
                  <a:pt x="461562" y="17850"/>
                  <a:pt x="458307" y="21877"/>
                  <a:pt x="455622" y="25011"/>
                </a:cubicBezTo>
                <a:lnTo>
                  <a:pt x="448713" y="29696"/>
                </a:lnTo>
                <a:cubicBezTo>
                  <a:pt x="440760" y="30102"/>
                  <a:pt x="424307" y="41577"/>
                  <a:pt x="425272" y="61663"/>
                </a:cubicBezTo>
                <a:cubicBezTo>
                  <a:pt x="426237" y="81750"/>
                  <a:pt x="439114" y="93912"/>
                  <a:pt x="454504" y="96622"/>
                </a:cubicBezTo>
                <a:cubicBezTo>
                  <a:pt x="475457" y="100909"/>
                  <a:pt x="490406" y="120261"/>
                  <a:pt x="490406" y="142481"/>
                </a:cubicBezTo>
                <a:lnTo>
                  <a:pt x="490406" y="254322"/>
                </a:lnTo>
                <a:cubicBezTo>
                  <a:pt x="490406" y="254322"/>
                  <a:pt x="490406" y="254323"/>
                  <a:pt x="490406" y="254323"/>
                </a:cubicBezTo>
                <a:lnTo>
                  <a:pt x="490406" y="570101"/>
                </a:lnTo>
                <a:cubicBezTo>
                  <a:pt x="490406" y="570102"/>
                  <a:pt x="490406" y="570102"/>
                  <a:pt x="490406" y="570103"/>
                </a:cubicBezTo>
                <a:lnTo>
                  <a:pt x="490406" y="609729"/>
                </a:lnTo>
                <a:cubicBezTo>
                  <a:pt x="490406" y="635124"/>
                  <a:pt x="469819" y="655710"/>
                  <a:pt x="444425" y="655710"/>
                </a:cubicBezTo>
                <a:lnTo>
                  <a:pt x="404797" y="655710"/>
                </a:lnTo>
                <a:lnTo>
                  <a:pt x="170964" y="655710"/>
                </a:lnTo>
                <a:lnTo>
                  <a:pt x="85609" y="655710"/>
                </a:lnTo>
                <a:cubicBezTo>
                  <a:pt x="38329" y="655710"/>
                  <a:pt x="0" y="617382"/>
                  <a:pt x="0" y="570101"/>
                </a:cubicBezTo>
                <a:lnTo>
                  <a:pt x="0" y="254323"/>
                </a:lnTo>
                <a:lnTo>
                  <a:pt x="531" y="249058"/>
                </a:lnTo>
                <a:cubicBezTo>
                  <a:pt x="493" y="195721"/>
                  <a:pt x="456" y="142384"/>
                  <a:pt x="418" y="89046"/>
                </a:cubicBezTo>
                <a:cubicBezTo>
                  <a:pt x="581" y="18235"/>
                  <a:pt x="17959" y="533"/>
                  <a:pt x="88120" y="37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09075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christia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9E48"/>
      </a:accent1>
      <a:accent2>
        <a:srgbClr val="F0804E"/>
      </a:accent2>
      <a:accent3>
        <a:srgbClr val="F45C58"/>
      </a:accent3>
      <a:accent4>
        <a:srgbClr val="F89E48"/>
      </a:accent4>
      <a:accent5>
        <a:srgbClr val="F0804E"/>
      </a:accent5>
      <a:accent6>
        <a:srgbClr val="F45C58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christia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9E48"/>
      </a:accent1>
      <a:accent2>
        <a:srgbClr val="F0804E"/>
      </a:accent2>
      <a:accent3>
        <a:srgbClr val="F45C58"/>
      </a:accent3>
      <a:accent4>
        <a:srgbClr val="F89E48"/>
      </a:accent4>
      <a:accent5>
        <a:srgbClr val="F0804E"/>
      </a:accent5>
      <a:accent6>
        <a:srgbClr val="F45C58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christia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9E48"/>
      </a:accent1>
      <a:accent2>
        <a:srgbClr val="F0804E"/>
      </a:accent2>
      <a:accent3>
        <a:srgbClr val="F45C58"/>
      </a:accent3>
      <a:accent4>
        <a:srgbClr val="F89E48"/>
      </a:accent4>
      <a:accent5>
        <a:srgbClr val="F0804E"/>
      </a:accent5>
      <a:accent6>
        <a:srgbClr val="F45C58"/>
      </a:accent6>
      <a:hlink>
        <a:srgbClr val="262626"/>
      </a:hlink>
      <a:folHlink>
        <a:srgbClr val="262626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5494</TotalTime>
  <Words>4601</Words>
  <Application>Microsoft Office PowerPoint</Application>
  <PresentationFormat>Widescreen</PresentationFormat>
  <Paragraphs>512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Arial</vt:lpstr>
      <vt:lpstr>Calibri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WIN10</cp:lastModifiedBy>
  <cp:revision>99</cp:revision>
  <dcterms:created xsi:type="dcterms:W3CDTF">2018-04-24T17:14:44Z</dcterms:created>
  <dcterms:modified xsi:type="dcterms:W3CDTF">2019-03-08T10:01:38Z</dcterms:modified>
</cp:coreProperties>
</file>

<file path=docProps/thumbnail.jpeg>
</file>